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9"/>
  </p:notesMasterIdLst>
  <p:sldIdLst>
    <p:sldId id="260" r:id="rId2"/>
    <p:sldId id="302" r:id="rId3"/>
    <p:sldId id="372" r:id="rId4"/>
    <p:sldId id="374" r:id="rId5"/>
    <p:sldId id="375" r:id="rId6"/>
    <p:sldId id="376" r:id="rId7"/>
    <p:sldId id="373" r:id="rId8"/>
    <p:sldId id="357" r:id="rId9"/>
    <p:sldId id="349" r:id="rId10"/>
    <p:sldId id="369" r:id="rId11"/>
    <p:sldId id="381" r:id="rId12"/>
    <p:sldId id="363" r:id="rId13"/>
    <p:sldId id="365" r:id="rId14"/>
    <p:sldId id="358" r:id="rId15"/>
    <p:sldId id="359" r:id="rId16"/>
    <p:sldId id="366" r:id="rId17"/>
    <p:sldId id="367" r:id="rId18"/>
    <p:sldId id="368" r:id="rId19"/>
    <p:sldId id="370" r:id="rId20"/>
    <p:sldId id="360" r:id="rId21"/>
    <p:sldId id="379" r:id="rId22"/>
    <p:sldId id="371" r:id="rId23"/>
    <p:sldId id="335" r:id="rId24"/>
    <p:sldId id="362" r:id="rId25"/>
    <p:sldId id="382" r:id="rId26"/>
    <p:sldId id="383" r:id="rId27"/>
    <p:sldId id="377" r:id="rId28"/>
    <p:sldId id="378" r:id="rId29"/>
    <p:sldId id="347" r:id="rId30"/>
    <p:sldId id="258" r:id="rId31"/>
    <p:sldId id="380" r:id="rId32"/>
    <p:sldId id="348" r:id="rId33"/>
    <p:sldId id="267" r:id="rId34"/>
    <p:sldId id="276" r:id="rId35"/>
    <p:sldId id="285" r:id="rId36"/>
    <p:sldId id="313" r:id="rId37"/>
    <p:sldId id="277" r:id="rId38"/>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8F8F8"/>
    <a:srgbClr val="DE7E18"/>
    <a:srgbClr val="CC00CC"/>
    <a:srgbClr val="FFCCFF"/>
    <a:srgbClr val="6D804F"/>
    <a:srgbClr val="E5E3DB"/>
    <a:srgbClr val="9D2D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0CD8CD-7D7C-4A24-8340-25C3F3DA8B07}" v="4968" dt="2025-07-18T02:01:34.51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754" autoAdjust="0"/>
  </p:normalViewPr>
  <p:slideViewPr>
    <p:cSldViewPr snapToGrid="0">
      <p:cViewPr varScale="1">
        <p:scale>
          <a:sx n="126" d="100"/>
          <a:sy n="126" d="100"/>
        </p:scale>
        <p:origin x="1182" y="330"/>
      </p:cViewPr>
      <p:guideLst/>
    </p:cSldViewPr>
  </p:slideViewPr>
  <p:notesTextViewPr>
    <p:cViewPr>
      <p:scale>
        <a:sx n="1" d="1"/>
        <a:sy n="1" d="1"/>
      </p:scale>
      <p:origin x="0" y="0"/>
    </p:cViewPr>
  </p:notesTextViewPr>
  <p:sorterViewPr>
    <p:cViewPr varScale="1">
      <p:scale>
        <a:sx n="1" d="1"/>
        <a:sy n="1" d="1"/>
      </p:scale>
      <p:origin x="0" y="-582"/>
    </p:cViewPr>
  </p:sorterViewPr>
  <p:notesViewPr>
    <p:cSldViewPr snapToGrid="0">
      <p:cViewPr varScale="1">
        <p:scale>
          <a:sx n="98" d="100"/>
          <a:sy n="98" d="100"/>
        </p:scale>
        <p:origin x="331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椎野 禎一郎" userId="e05b7149-b2c0-4620-8ee2-c2bb03ee4826" providerId="ADAL" clId="{D00CD8CD-7D7C-4A24-8340-25C3F3DA8B07}"/>
    <pc:docChg chg="undo custSel addSld delSld modSld sldOrd modNotesMaster">
      <pc:chgData name="椎野 禎一郎" userId="e05b7149-b2c0-4620-8ee2-c2bb03ee4826" providerId="ADAL" clId="{D00CD8CD-7D7C-4A24-8340-25C3F3DA8B07}" dt="2025-07-18T02:05:00.740" v="27282" actId="20577"/>
      <pc:docMkLst>
        <pc:docMk/>
      </pc:docMkLst>
      <pc:sldChg chg="ord">
        <pc:chgData name="椎野 禎一郎" userId="e05b7149-b2c0-4620-8ee2-c2bb03ee4826" providerId="ADAL" clId="{D00CD8CD-7D7C-4A24-8340-25C3F3DA8B07}" dt="2025-05-20T04:35:13.262" v="577"/>
        <pc:sldMkLst>
          <pc:docMk/>
          <pc:sldMk cId="332051017" sldId="258"/>
        </pc:sldMkLst>
      </pc:sldChg>
      <pc:sldChg chg="modSp mod">
        <pc:chgData name="椎野 禎一郎" userId="e05b7149-b2c0-4620-8ee2-c2bb03ee4826" providerId="ADAL" clId="{D00CD8CD-7D7C-4A24-8340-25C3F3DA8B07}" dt="2025-05-20T04:40:56.155" v="871" actId="20577"/>
        <pc:sldMkLst>
          <pc:docMk/>
          <pc:sldMk cId="1159429909" sldId="260"/>
        </pc:sldMkLst>
        <pc:spChg chg="mod">
          <ac:chgData name="椎野 禎一郎" userId="e05b7149-b2c0-4620-8ee2-c2bb03ee4826" providerId="ADAL" clId="{D00CD8CD-7D7C-4A24-8340-25C3F3DA8B07}" dt="2025-05-20T04:38:13.310" v="823" actId="14100"/>
          <ac:spMkLst>
            <pc:docMk/>
            <pc:sldMk cId="1159429909" sldId="260"/>
            <ac:spMk id="2" creationId="{00000000-0000-0000-0000-000000000000}"/>
          </ac:spMkLst>
        </pc:spChg>
        <pc:spChg chg="mod">
          <ac:chgData name="椎野 禎一郎" userId="e05b7149-b2c0-4620-8ee2-c2bb03ee4826" providerId="ADAL" clId="{D00CD8CD-7D7C-4A24-8340-25C3F3DA8B07}" dt="2025-05-20T04:40:56.155" v="871" actId="20577"/>
          <ac:spMkLst>
            <pc:docMk/>
            <pc:sldMk cId="1159429909" sldId="260"/>
            <ac:spMk id="3" creationId="{00000000-0000-0000-0000-000000000000}"/>
          </ac:spMkLst>
        </pc:spChg>
        <pc:spChg chg="mod">
          <ac:chgData name="椎野 禎一郎" userId="e05b7149-b2c0-4620-8ee2-c2bb03ee4826" providerId="ADAL" clId="{D00CD8CD-7D7C-4A24-8340-25C3F3DA8B07}" dt="2025-05-13T06:40:47.703" v="4" actId="20577"/>
          <ac:spMkLst>
            <pc:docMk/>
            <pc:sldMk cId="1159429909" sldId="260"/>
            <ac:spMk id="4" creationId="{748275E7-D24A-4283-B252-0031E716E5AA}"/>
          </ac:spMkLst>
        </pc:spChg>
      </pc:sldChg>
      <pc:sldChg chg="del mod modShow">
        <pc:chgData name="椎野 禎一郎" userId="e05b7149-b2c0-4620-8ee2-c2bb03ee4826" providerId="ADAL" clId="{D00CD8CD-7D7C-4A24-8340-25C3F3DA8B07}" dt="2025-07-02T06:35:11.470" v="23795" actId="47"/>
        <pc:sldMkLst>
          <pc:docMk/>
          <pc:sldMk cId="149799299" sldId="292"/>
        </pc:sldMkLst>
      </pc:sldChg>
      <pc:sldChg chg="addSp delSp modSp mod">
        <pc:chgData name="椎野 禎一郎" userId="e05b7149-b2c0-4620-8ee2-c2bb03ee4826" providerId="ADAL" clId="{D00CD8CD-7D7C-4A24-8340-25C3F3DA8B07}" dt="2025-07-09T04:02:31.192" v="23832" actId="20577"/>
        <pc:sldMkLst>
          <pc:docMk/>
          <pc:sldMk cId="4168783282" sldId="302"/>
        </pc:sldMkLst>
        <pc:graphicFrameChg chg="add mod">
          <ac:chgData name="椎野 禎一郎" userId="e05b7149-b2c0-4620-8ee2-c2bb03ee4826" providerId="ADAL" clId="{D00CD8CD-7D7C-4A24-8340-25C3F3DA8B07}" dt="2025-07-09T04:02:31.192" v="23832" actId="20577"/>
          <ac:graphicFrameMkLst>
            <pc:docMk/>
            <pc:sldMk cId="4168783282" sldId="302"/>
            <ac:graphicFrameMk id="4" creationId="{91FBDD78-A6B2-F1B8-1EF8-DEEBF3789178}"/>
          </ac:graphicFrameMkLst>
        </pc:graphicFrameChg>
      </pc:sldChg>
      <pc:sldChg chg="modSp del mod ord">
        <pc:chgData name="椎野 禎一郎" userId="e05b7149-b2c0-4620-8ee2-c2bb03ee4826" providerId="ADAL" clId="{D00CD8CD-7D7C-4A24-8340-25C3F3DA8B07}" dt="2025-06-04T00:01:15.233" v="1535" actId="47"/>
        <pc:sldMkLst>
          <pc:docMk/>
          <pc:sldMk cId="4275260796" sldId="304"/>
        </pc:sldMkLst>
      </pc:sldChg>
      <pc:sldChg chg="modSp mod">
        <pc:chgData name="椎野 禎一郎" userId="e05b7149-b2c0-4620-8ee2-c2bb03ee4826" providerId="ADAL" clId="{D00CD8CD-7D7C-4A24-8340-25C3F3DA8B07}" dt="2025-06-27T02:05:00.284" v="15505" actId="20577"/>
        <pc:sldMkLst>
          <pc:docMk/>
          <pc:sldMk cId="705791746" sldId="313"/>
        </pc:sldMkLst>
        <pc:graphicFrameChg chg="mod modGraphic">
          <ac:chgData name="椎野 禎一郎" userId="e05b7149-b2c0-4620-8ee2-c2bb03ee4826" providerId="ADAL" clId="{D00CD8CD-7D7C-4A24-8340-25C3F3DA8B07}" dt="2025-06-27T02:05:00.284" v="15505" actId="20577"/>
          <ac:graphicFrameMkLst>
            <pc:docMk/>
            <pc:sldMk cId="705791746" sldId="313"/>
            <ac:graphicFrameMk id="2" creationId="{A4CF40F0-08D9-2262-DF4E-65BCD3B705EC}"/>
          </ac:graphicFrameMkLst>
        </pc:graphicFrameChg>
      </pc:sldChg>
      <pc:sldChg chg="del mod modShow">
        <pc:chgData name="椎野 禎一郎" userId="e05b7149-b2c0-4620-8ee2-c2bb03ee4826" providerId="ADAL" clId="{D00CD8CD-7D7C-4A24-8340-25C3F3DA8B07}" dt="2025-07-02T06:35:11.470" v="23795" actId="47"/>
        <pc:sldMkLst>
          <pc:docMk/>
          <pc:sldMk cId="3691555625" sldId="318"/>
        </pc:sldMkLst>
      </pc:sldChg>
      <pc:sldChg chg="del">
        <pc:chgData name="椎野 禎一郎" userId="e05b7149-b2c0-4620-8ee2-c2bb03ee4826" providerId="ADAL" clId="{D00CD8CD-7D7C-4A24-8340-25C3F3DA8B07}" dt="2025-06-26T04:53:12.439" v="8687" actId="47"/>
        <pc:sldMkLst>
          <pc:docMk/>
          <pc:sldMk cId="2081971683" sldId="319"/>
        </pc:sldMkLst>
      </pc:sldChg>
      <pc:sldChg chg="del mod modShow">
        <pc:chgData name="椎野 禎一郎" userId="e05b7149-b2c0-4620-8ee2-c2bb03ee4826" providerId="ADAL" clId="{D00CD8CD-7D7C-4A24-8340-25C3F3DA8B07}" dt="2025-07-02T06:35:11.470" v="23795" actId="47"/>
        <pc:sldMkLst>
          <pc:docMk/>
          <pc:sldMk cId="1103211001" sldId="324"/>
        </pc:sldMkLst>
      </pc:sldChg>
      <pc:sldChg chg="del mod modShow">
        <pc:chgData name="椎野 禎一郎" userId="e05b7149-b2c0-4620-8ee2-c2bb03ee4826" providerId="ADAL" clId="{D00CD8CD-7D7C-4A24-8340-25C3F3DA8B07}" dt="2025-07-02T06:35:11.470" v="23795" actId="47"/>
        <pc:sldMkLst>
          <pc:docMk/>
          <pc:sldMk cId="789605374" sldId="331"/>
        </pc:sldMkLst>
      </pc:sldChg>
      <pc:sldChg chg="ord">
        <pc:chgData name="椎野 禎一郎" userId="e05b7149-b2c0-4620-8ee2-c2bb03ee4826" providerId="ADAL" clId="{D00CD8CD-7D7C-4A24-8340-25C3F3DA8B07}" dt="2025-06-26T04:52:25.498" v="8684"/>
        <pc:sldMkLst>
          <pc:docMk/>
          <pc:sldMk cId="1911907763" sldId="335"/>
        </pc:sldMkLst>
      </pc:sldChg>
      <pc:sldChg chg="del">
        <pc:chgData name="椎野 禎一郎" userId="e05b7149-b2c0-4620-8ee2-c2bb03ee4826" providerId="ADAL" clId="{D00CD8CD-7D7C-4A24-8340-25C3F3DA8B07}" dt="2025-07-02T06:35:11.470" v="23795" actId="47"/>
        <pc:sldMkLst>
          <pc:docMk/>
          <pc:sldMk cId="1382839570" sldId="346"/>
        </pc:sldMkLst>
      </pc:sldChg>
      <pc:sldChg chg="addSp modSp mod ord modAnim">
        <pc:chgData name="椎野 禎一郎" userId="e05b7149-b2c0-4620-8ee2-c2bb03ee4826" providerId="ADAL" clId="{D00CD8CD-7D7C-4A24-8340-25C3F3DA8B07}" dt="2025-07-17T23:53:49.705" v="26779"/>
        <pc:sldMkLst>
          <pc:docMk/>
          <pc:sldMk cId="4205567279" sldId="347"/>
        </pc:sldMkLst>
        <pc:spChg chg="add mod">
          <ac:chgData name="椎野 禎一郎" userId="e05b7149-b2c0-4620-8ee2-c2bb03ee4826" providerId="ADAL" clId="{D00CD8CD-7D7C-4A24-8340-25C3F3DA8B07}" dt="2025-07-17T23:53:09.738" v="26777" actId="13822"/>
          <ac:spMkLst>
            <pc:docMk/>
            <pc:sldMk cId="4205567279" sldId="347"/>
            <ac:spMk id="3" creationId="{F82FDBD7-9403-3C0F-9E4B-DD979050C673}"/>
          </ac:spMkLst>
        </pc:spChg>
        <pc:graphicFrameChg chg="mod">
          <ac:chgData name="椎野 禎一郎" userId="e05b7149-b2c0-4620-8ee2-c2bb03ee4826" providerId="ADAL" clId="{D00CD8CD-7D7C-4A24-8340-25C3F3DA8B07}" dt="2025-07-11T06:48:47.267" v="23914" actId="20577"/>
          <ac:graphicFrameMkLst>
            <pc:docMk/>
            <pc:sldMk cId="4205567279" sldId="347"/>
            <ac:graphicFrameMk id="4" creationId="{245F288C-0299-C61A-E44B-CC73C613A3FC}"/>
          </ac:graphicFrameMkLst>
        </pc:graphicFrameChg>
      </pc:sldChg>
      <pc:sldChg chg="mod ord modShow">
        <pc:chgData name="椎野 禎一郎" userId="e05b7149-b2c0-4620-8ee2-c2bb03ee4826" providerId="ADAL" clId="{D00CD8CD-7D7C-4A24-8340-25C3F3DA8B07}" dt="2025-07-09T04:04:22.195" v="23841" actId="729"/>
        <pc:sldMkLst>
          <pc:docMk/>
          <pc:sldMk cId="2667731935" sldId="348"/>
        </pc:sldMkLst>
      </pc:sldChg>
      <pc:sldChg chg="modSp mod ord">
        <pc:chgData name="椎野 禎一郎" userId="e05b7149-b2c0-4620-8ee2-c2bb03ee4826" providerId="ADAL" clId="{D00CD8CD-7D7C-4A24-8340-25C3F3DA8B07}" dt="2025-06-26T07:35:14.824" v="11399" actId="1036"/>
        <pc:sldMkLst>
          <pc:docMk/>
          <pc:sldMk cId="3431353535" sldId="349"/>
        </pc:sldMkLst>
        <pc:spChg chg="mod">
          <ac:chgData name="椎野 禎一郎" userId="e05b7149-b2c0-4620-8ee2-c2bb03ee4826" providerId="ADAL" clId="{D00CD8CD-7D7C-4A24-8340-25C3F3DA8B07}" dt="2025-06-26T07:35:08.075" v="11388" actId="1036"/>
          <ac:spMkLst>
            <pc:docMk/>
            <pc:sldMk cId="3431353535" sldId="349"/>
            <ac:spMk id="2" creationId="{C8C63652-D070-E752-342A-12CBCCB16E0F}"/>
          </ac:spMkLst>
        </pc:spChg>
        <pc:graphicFrameChg chg="mod modGraphic">
          <ac:chgData name="椎野 禎一郎" userId="e05b7149-b2c0-4620-8ee2-c2bb03ee4826" providerId="ADAL" clId="{D00CD8CD-7D7C-4A24-8340-25C3F3DA8B07}" dt="2025-06-26T07:35:14.824" v="11399" actId="1036"/>
          <ac:graphicFrameMkLst>
            <pc:docMk/>
            <pc:sldMk cId="3431353535" sldId="349"/>
            <ac:graphicFrameMk id="6" creationId="{5EE42F2A-0B01-9E04-7F57-0F8E4598034C}"/>
          </ac:graphicFrameMkLst>
        </pc:graphicFrameChg>
      </pc:sldChg>
      <pc:sldChg chg="del mod modShow">
        <pc:chgData name="椎野 禎一郎" userId="e05b7149-b2c0-4620-8ee2-c2bb03ee4826" providerId="ADAL" clId="{D00CD8CD-7D7C-4A24-8340-25C3F3DA8B07}" dt="2025-07-02T06:35:11.470" v="23795" actId="47"/>
        <pc:sldMkLst>
          <pc:docMk/>
          <pc:sldMk cId="3947700379" sldId="350"/>
        </pc:sldMkLst>
      </pc:sldChg>
      <pc:sldChg chg="delSp del mod ord">
        <pc:chgData name="椎野 禎一郎" userId="e05b7149-b2c0-4620-8ee2-c2bb03ee4826" providerId="ADAL" clId="{D00CD8CD-7D7C-4A24-8340-25C3F3DA8B07}" dt="2025-07-01T08:05:11.068" v="16546" actId="47"/>
        <pc:sldMkLst>
          <pc:docMk/>
          <pc:sldMk cId="3717721542" sldId="351"/>
        </pc:sldMkLst>
      </pc:sldChg>
      <pc:sldChg chg="del mod modShow">
        <pc:chgData name="椎野 禎一郎" userId="e05b7149-b2c0-4620-8ee2-c2bb03ee4826" providerId="ADAL" clId="{D00CD8CD-7D7C-4A24-8340-25C3F3DA8B07}" dt="2025-07-02T06:35:11.470" v="23795" actId="47"/>
        <pc:sldMkLst>
          <pc:docMk/>
          <pc:sldMk cId="1159145373" sldId="352"/>
        </pc:sldMkLst>
      </pc:sldChg>
      <pc:sldChg chg="del mod modShow">
        <pc:chgData name="椎野 禎一郎" userId="e05b7149-b2c0-4620-8ee2-c2bb03ee4826" providerId="ADAL" clId="{D00CD8CD-7D7C-4A24-8340-25C3F3DA8B07}" dt="2025-07-02T06:35:11.470" v="23795" actId="47"/>
        <pc:sldMkLst>
          <pc:docMk/>
          <pc:sldMk cId="1123044939" sldId="353"/>
        </pc:sldMkLst>
      </pc:sldChg>
      <pc:sldChg chg="del mod modShow">
        <pc:chgData name="椎野 禎一郎" userId="e05b7149-b2c0-4620-8ee2-c2bb03ee4826" providerId="ADAL" clId="{D00CD8CD-7D7C-4A24-8340-25C3F3DA8B07}" dt="2025-07-02T06:35:11.470" v="23795" actId="47"/>
        <pc:sldMkLst>
          <pc:docMk/>
          <pc:sldMk cId="2515919034" sldId="354"/>
        </pc:sldMkLst>
      </pc:sldChg>
      <pc:sldChg chg="del mod modShow">
        <pc:chgData name="椎野 禎一郎" userId="e05b7149-b2c0-4620-8ee2-c2bb03ee4826" providerId="ADAL" clId="{D00CD8CD-7D7C-4A24-8340-25C3F3DA8B07}" dt="2025-07-02T06:35:11.470" v="23795" actId="47"/>
        <pc:sldMkLst>
          <pc:docMk/>
          <pc:sldMk cId="439879718" sldId="355"/>
        </pc:sldMkLst>
      </pc:sldChg>
      <pc:sldChg chg="modSp mod ord">
        <pc:chgData name="椎野 禎一郎" userId="e05b7149-b2c0-4620-8ee2-c2bb03ee4826" providerId="ADAL" clId="{D00CD8CD-7D7C-4A24-8340-25C3F3DA8B07}" dt="2025-05-20T05:53:58.692" v="885" actId="20577"/>
        <pc:sldMkLst>
          <pc:docMk/>
          <pc:sldMk cId="3547529818" sldId="357"/>
        </pc:sldMkLst>
        <pc:spChg chg="mod">
          <ac:chgData name="椎野 禎一郎" userId="e05b7149-b2c0-4620-8ee2-c2bb03ee4826" providerId="ADAL" clId="{D00CD8CD-7D7C-4A24-8340-25C3F3DA8B07}" dt="2025-05-20T05:53:05.191" v="874" actId="20577"/>
          <ac:spMkLst>
            <pc:docMk/>
            <pc:sldMk cId="3547529818" sldId="357"/>
            <ac:spMk id="2" creationId="{6FE51EB7-6BB4-E004-82BB-0054AA751C1E}"/>
          </ac:spMkLst>
        </pc:spChg>
        <pc:graphicFrameChg chg="mod">
          <ac:chgData name="椎野 禎一郎" userId="e05b7149-b2c0-4620-8ee2-c2bb03ee4826" providerId="ADAL" clId="{D00CD8CD-7D7C-4A24-8340-25C3F3DA8B07}" dt="2025-05-20T05:53:58.692" v="885" actId="20577"/>
          <ac:graphicFrameMkLst>
            <pc:docMk/>
            <pc:sldMk cId="3547529818" sldId="357"/>
            <ac:graphicFrameMk id="3" creationId="{48E904DF-C9AB-C80C-06CD-89A0D0E22EF7}"/>
          </ac:graphicFrameMkLst>
        </pc:graphicFrameChg>
      </pc:sldChg>
      <pc:sldChg chg="addSp delSp modSp mod ord modAnim">
        <pc:chgData name="椎野 禎一郎" userId="e05b7149-b2c0-4620-8ee2-c2bb03ee4826" providerId="ADAL" clId="{D00CD8CD-7D7C-4A24-8340-25C3F3DA8B07}" dt="2025-07-02T04:49:43.104" v="20222" actId="1037"/>
        <pc:sldMkLst>
          <pc:docMk/>
          <pc:sldMk cId="1575834344" sldId="358"/>
        </pc:sldMkLst>
        <pc:spChg chg="mod">
          <ac:chgData name="椎野 禎一郎" userId="e05b7149-b2c0-4620-8ee2-c2bb03ee4826" providerId="ADAL" clId="{D00CD8CD-7D7C-4A24-8340-25C3F3DA8B07}" dt="2025-06-26T05:16:57.589" v="8702" actId="20577"/>
          <ac:spMkLst>
            <pc:docMk/>
            <pc:sldMk cId="1575834344" sldId="358"/>
            <ac:spMk id="2" creationId="{AED6CF5F-5FCC-3739-9369-BDB051D45886}"/>
          </ac:spMkLst>
        </pc:spChg>
        <pc:spChg chg="mod">
          <ac:chgData name="椎野 禎一郎" userId="e05b7149-b2c0-4620-8ee2-c2bb03ee4826" providerId="ADAL" clId="{D00CD8CD-7D7C-4A24-8340-25C3F3DA8B07}" dt="2025-07-02T04:28:18.900" v="19484" actId="20577"/>
          <ac:spMkLst>
            <pc:docMk/>
            <pc:sldMk cId="1575834344" sldId="358"/>
            <ac:spMk id="3" creationId="{5956229A-0D01-66F8-E600-9BAABEB3DC14}"/>
          </ac:spMkLst>
        </pc:spChg>
        <pc:spChg chg="mod">
          <ac:chgData name="椎野 禎一郎" userId="e05b7149-b2c0-4620-8ee2-c2bb03ee4826" providerId="ADAL" clId="{D00CD8CD-7D7C-4A24-8340-25C3F3DA8B07}" dt="2025-07-02T04:21:04.047" v="19119" actId="20577"/>
          <ac:spMkLst>
            <pc:docMk/>
            <pc:sldMk cId="1575834344" sldId="358"/>
            <ac:spMk id="6" creationId="{CA96B798-7F1C-E8BD-2DBF-39D36F0C3577}"/>
          </ac:spMkLst>
        </pc:spChg>
        <pc:spChg chg="mod">
          <ac:chgData name="椎野 禎一郎" userId="e05b7149-b2c0-4620-8ee2-c2bb03ee4826" providerId="ADAL" clId="{D00CD8CD-7D7C-4A24-8340-25C3F3DA8B07}" dt="2025-07-02T04:27:09.287" v="19464" actId="20577"/>
          <ac:spMkLst>
            <pc:docMk/>
            <pc:sldMk cId="1575834344" sldId="358"/>
            <ac:spMk id="7" creationId="{32F44BC3-346C-9D3A-BC4B-163D31C238FF}"/>
          </ac:spMkLst>
        </pc:spChg>
        <pc:picChg chg="add mod ord">
          <ac:chgData name="椎野 禎一郎" userId="e05b7149-b2c0-4620-8ee2-c2bb03ee4826" providerId="ADAL" clId="{D00CD8CD-7D7C-4A24-8340-25C3F3DA8B07}" dt="2025-07-02T04:25:37.984" v="19424" actId="1076"/>
          <ac:picMkLst>
            <pc:docMk/>
            <pc:sldMk cId="1575834344" sldId="358"/>
            <ac:picMk id="9" creationId="{DA54B348-2508-8E20-F9F7-FFD77927C4C9}"/>
          </ac:picMkLst>
        </pc:picChg>
        <pc:picChg chg="mod ord">
          <ac:chgData name="椎野 禎一郎" userId="e05b7149-b2c0-4620-8ee2-c2bb03ee4826" providerId="ADAL" clId="{D00CD8CD-7D7C-4A24-8340-25C3F3DA8B07}" dt="2025-07-02T00:09:38.731" v="17034" actId="1076"/>
          <ac:picMkLst>
            <pc:docMk/>
            <pc:sldMk cId="1575834344" sldId="358"/>
            <ac:picMk id="10" creationId="{69A4A4B1-E1D7-F85C-A4D5-81819047D1AD}"/>
          </ac:picMkLst>
        </pc:picChg>
        <pc:picChg chg="add mod">
          <ac:chgData name="椎野 禎一郎" userId="e05b7149-b2c0-4620-8ee2-c2bb03ee4826" providerId="ADAL" clId="{D00CD8CD-7D7C-4A24-8340-25C3F3DA8B07}" dt="2025-07-02T04:49:43.104" v="20222" actId="1037"/>
          <ac:picMkLst>
            <pc:docMk/>
            <pc:sldMk cId="1575834344" sldId="358"/>
            <ac:picMk id="13" creationId="{9236268A-0D7A-ED84-B8E8-528C3752117D}"/>
          </ac:picMkLst>
        </pc:picChg>
      </pc:sldChg>
      <pc:sldChg chg="addSp delSp modSp mod ord modAnim">
        <pc:chgData name="椎野 禎一郎" userId="e05b7149-b2c0-4620-8ee2-c2bb03ee4826" providerId="ADAL" clId="{D00CD8CD-7D7C-4A24-8340-25C3F3DA8B07}" dt="2025-07-02T04:50:14.997" v="20243" actId="1038"/>
        <pc:sldMkLst>
          <pc:docMk/>
          <pc:sldMk cId="3418518437" sldId="359"/>
        </pc:sldMkLst>
        <pc:spChg chg="mod">
          <ac:chgData name="椎野 禎一郎" userId="e05b7149-b2c0-4620-8ee2-c2bb03ee4826" providerId="ADAL" clId="{D00CD8CD-7D7C-4A24-8340-25C3F3DA8B07}" dt="2025-05-23T00:15:57.680" v="947" actId="20577"/>
          <ac:spMkLst>
            <pc:docMk/>
            <pc:sldMk cId="3418518437" sldId="359"/>
            <ac:spMk id="2" creationId="{2B1B2E6B-97FA-CAC4-E509-098717615F09}"/>
          </ac:spMkLst>
        </pc:spChg>
        <pc:spChg chg="mod">
          <ac:chgData name="椎野 禎一郎" userId="e05b7149-b2c0-4620-8ee2-c2bb03ee4826" providerId="ADAL" clId="{D00CD8CD-7D7C-4A24-8340-25C3F3DA8B07}" dt="2025-07-02T04:35:01.911" v="19677" actId="20577"/>
          <ac:spMkLst>
            <pc:docMk/>
            <pc:sldMk cId="3418518437" sldId="359"/>
            <ac:spMk id="3" creationId="{89718278-0C0B-7641-9E13-B71078FD84E5}"/>
          </ac:spMkLst>
        </pc:spChg>
        <pc:spChg chg="mod">
          <ac:chgData name="椎野 禎一郎" userId="e05b7149-b2c0-4620-8ee2-c2bb03ee4826" providerId="ADAL" clId="{D00CD8CD-7D7C-4A24-8340-25C3F3DA8B07}" dt="2025-07-02T04:33:24.942" v="19515" actId="20577"/>
          <ac:spMkLst>
            <pc:docMk/>
            <pc:sldMk cId="3418518437" sldId="359"/>
            <ac:spMk id="8" creationId="{C986BD3B-4EB7-B35A-A6EF-081A1F3292DC}"/>
          </ac:spMkLst>
        </pc:spChg>
        <pc:spChg chg="mod">
          <ac:chgData name="椎野 禎一郎" userId="e05b7149-b2c0-4620-8ee2-c2bb03ee4826" providerId="ADAL" clId="{D00CD8CD-7D7C-4A24-8340-25C3F3DA8B07}" dt="2025-07-02T04:37:57.817" v="19756" actId="20577"/>
          <ac:spMkLst>
            <pc:docMk/>
            <pc:sldMk cId="3418518437" sldId="359"/>
            <ac:spMk id="9" creationId="{F4B7A898-B6B7-FCB2-2725-2FB6FE9C7340}"/>
          </ac:spMkLst>
        </pc:spChg>
        <pc:picChg chg="add mod">
          <ac:chgData name="椎野 禎一郎" userId="e05b7149-b2c0-4620-8ee2-c2bb03ee4826" providerId="ADAL" clId="{D00CD8CD-7D7C-4A24-8340-25C3F3DA8B07}" dt="2025-07-02T04:36:29.912" v="19707" actId="1037"/>
          <ac:picMkLst>
            <pc:docMk/>
            <pc:sldMk cId="3418518437" sldId="359"/>
            <ac:picMk id="13" creationId="{B7D1EAC3-5955-CAAA-7050-71BC4EF07CCA}"/>
          </ac:picMkLst>
        </pc:picChg>
        <pc:picChg chg="add mod">
          <ac:chgData name="椎野 禎一郎" userId="e05b7149-b2c0-4620-8ee2-c2bb03ee4826" providerId="ADAL" clId="{D00CD8CD-7D7C-4A24-8340-25C3F3DA8B07}" dt="2025-07-02T04:36:52.957" v="19709" actId="1076"/>
          <ac:picMkLst>
            <pc:docMk/>
            <pc:sldMk cId="3418518437" sldId="359"/>
            <ac:picMk id="15" creationId="{EF8918B1-198E-E205-B314-ED19FF9BD980}"/>
          </ac:picMkLst>
        </pc:picChg>
        <pc:picChg chg="add mod">
          <ac:chgData name="椎野 禎一郎" userId="e05b7149-b2c0-4620-8ee2-c2bb03ee4826" providerId="ADAL" clId="{D00CD8CD-7D7C-4A24-8340-25C3F3DA8B07}" dt="2025-07-02T04:50:14.997" v="20243" actId="1038"/>
          <ac:picMkLst>
            <pc:docMk/>
            <pc:sldMk cId="3418518437" sldId="359"/>
            <ac:picMk id="17" creationId="{6F596E02-A713-D1DF-D129-D39A4F46D3F1}"/>
          </ac:picMkLst>
        </pc:picChg>
      </pc:sldChg>
      <pc:sldChg chg="addSp delSp modSp mod ord delAnim modAnim">
        <pc:chgData name="椎野 禎一郎" userId="e05b7149-b2c0-4620-8ee2-c2bb03ee4826" providerId="ADAL" clId="{D00CD8CD-7D7C-4A24-8340-25C3F3DA8B07}" dt="2025-07-02T05:25:25.275" v="21416" actId="478"/>
        <pc:sldMkLst>
          <pc:docMk/>
          <pc:sldMk cId="3785781062" sldId="360"/>
        </pc:sldMkLst>
        <pc:spChg chg="mod">
          <ac:chgData name="椎野 禎一郎" userId="e05b7149-b2c0-4620-8ee2-c2bb03ee4826" providerId="ADAL" clId="{D00CD8CD-7D7C-4A24-8340-25C3F3DA8B07}" dt="2025-07-02T05:05:29.520" v="20609" actId="20577"/>
          <ac:spMkLst>
            <pc:docMk/>
            <pc:sldMk cId="3785781062" sldId="360"/>
            <ac:spMk id="3" creationId="{B3F48F4F-BB29-DE32-3875-C1ADD903A164}"/>
          </ac:spMkLst>
        </pc:spChg>
        <pc:spChg chg="mod">
          <ac:chgData name="椎野 禎一郎" userId="e05b7149-b2c0-4620-8ee2-c2bb03ee4826" providerId="ADAL" clId="{D00CD8CD-7D7C-4A24-8340-25C3F3DA8B07}" dt="2025-07-02T05:04:21.461" v="20489" actId="20577"/>
          <ac:spMkLst>
            <pc:docMk/>
            <pc:sldMk cId="3785781062" sldId="360"/>
            <ac:spMk id="12" creationId="{D888B56A-FE37-4D77-D4BB-FB1E0C1378F4}"/>
          </ac:spMkLst>
        </pc:spChg>
        <pc:spChg chg="mod">
          <ac:chgData name="椎野 禎一郎" userId="e05b7149-b2c0-4620-8ee2-c2bb03ee4826" providerId="ADAL" clId="{D00CD8CD-7D7C-4A24-8340-25C3F3DA8B07}" dt="2025-07-02T05:11:46.196" v="21053" actId="20577"/>
          <ac:spMkLst>
            <pc:docMk/>
            <pc:sldMk cId="3785781062" sldId="360"/>
            <ac:spMk id="13" creationId="{83B52737-DBC8-E656-B278-1D051978E1D8}"/>
          </ac:spMkLst>
        </pc:spChg>
        <pc:picChg chg="add mod">
          <ac:chgData name="椎野 禎一郎" userId="e05b7149-b2c0-4620-8ee2-c2bb03ee4826" providerId="ADAL" clId="{D00CD8CD-7D7C-4A24-8340-25C3F3DA8B07}" dt="2025-07-02T05:08:12.174" v="20904" actId="1076"/>
          <ac:picMkLst>
            <pc:docMk/>
            <pc:sldMk cId="3785781062" sldId="360"/>
            <ac:picMk id="9" creationId="{F268E742-08F1-F5E4-04FA-267E04987ABC}"/>
          </ac:picMkLst>
        </pc:picChg>
        <pc:picChg chg="add mod">
          <ac:chgData name="椎野 禎一郎" userId="e05b7149-b2c0-4620-8ee2-c2bb03ee4826" providerId="ADAL" clId="{D00CD8CD-7D7C-4A24-8340-25C3F3DA8B07}" dt="2025-07-02T05:09:06.691" v="20906" actId="1076"/>
          <ac:picMkLst>
            <pc:docMk/>
            <pc:sldMk cId="3785781062" sldId="360"/>
            <ac:picMk id="18" creationId="{23C496BD-CB77-7518-F6EE-8E70A39B0262}"/>
          </ac:picMkLst>
        </pc:picChg>
      </pc:sldChg>
      <pc:sldChg chg="del mod ord modShow">
        <pc:chgData name="椎野 禎一郎" userId="e05b7149-b2c0-4620-8ee2-c2bb03ee4826" providerId="ADAL" clId="{D00CD8CD-7D7C-4A24-8340-25C3F3DA8B07}" dt="2025-06-27T02:08:01.808" v="15506" actId="47"/>
        <pc:sldMkLst>
          <pc:docMk/>
          <pc:sldMk cId="3861267114" sldId="361"/>
        </pc:sldMkLst>
      </pc:sldChg>
      <pc:sldChg chg="addSp delSp modSp mod ord modAnim">
        <pc:chgData name="椎野 禎一郎" userId="e05b7149-b2c0-4620-8ee2-c2bb03ee4826" providerId="ADAL" clId="{D00CD8CD-7D7C-4A24-8340-25C3F3DA8B07}" dt="2025-07-02T06:24:11.773" v="22951" actId="12"/>
        <pc:sldMkLst>
          <pc:docMk/>
          <pc:sldMk cId="346579061" sldId="362"/>
        </pc:sldMkLst>
        <pc:spChg chg="mod">
          <ac:chgData name="椎野 禎一郎" userId="e05b7149-b2c0-4620-8ee2-c2bb03ee4826" providerId="ADAL" clId="{D00CD8CD-7D7C-4A24-8340-25C3F3DA8B07}" dt="2025-06-26T06:09:22.782" v="9315"/>
          <ac:spMkLst>
            <pc:docMk/>
            <pc:sldMk cId="346579061" sldId="362"/>
            <ac:spMk id="2" creationId="{E5F1F97B-38DA-9E98-991A-79AEC2E74313}"/>
          </ac:spMkLst>
        </pc:spChg>
        <pc:spChg chg="mod">
          <ac:chgData name="椎野 禎一郎" userId="e05b7149-b2c0-4620-8ee2-c2bb03ee4826" providerId="ADAL" clId="{D00CD8CD-7D7C-4A24-8340-25C3F3DA8B07}" dt="2025-07-02T06:24:11.773" v="22951" actId="12"/>
          <ac:spMkLst>
            <pc:docMk/>
            <pc:sldMk cId="346579061" sldId="362"/>
            <ac:spMk id="3" creationId="{0165FEA0-6901-9FDA-87C5-351D193A3BD0}"/>
          </ac:spMkLst>
        </pc:spChg>
        <pc:spChg chg="mod">
          <ac:chgData name="椎野 禎一郎" userId="e05b7149-b2c0-4620-8ee2-c2bb03ee4826" providerId="ADAL" clId="{D00CD8CD-7D7C-4A24-8340-25C3F3DA8B07}" dt="2025-07-02T06:20:23.348" v="22736" actId="164"/>
          <ac:spMkLst>
            <pc:docMk/>
            <pc:sldMk cId="346579061" sldId="362"/>
            <ac:spMk id="4" creationId="{8F484829-1A0D-1CC1-8F5A-D8B85CA89F98}"/>
          </ac:spMkLst>
        </pc:spChg>
        <pc:grpChg chg="add mod">
          <ac:chgData name="椎野 禎一郎" userId="e05b7149-b2c0-4620-8ee2-c2bb03ee4826" providerId="ADAL" clId="{D00CD8CD-7D7C-4A24-8340-25C3F3DA8B07}" dt="2025-07-02T06:20:23.348" v="22736" actId="164"/>
          <ac:grpSpMkLst>
            <pc:docMk/>
            <pc:sldMk cId="346579061" sldId="362"/>
            <ac:grpSpMk id="11" creationId="{197B6826-3937-93BF-F3ED-E297EE22D959}"/>
          </ac:grpSpMkLst>
        </pc:grpChg>
        <pc:picChg chg="add mod">
          <ac:chgData name="椎野 禎一郎" userId="e05b7149-b2c0-4620-8ee2-c2bb03ee4826" providerId="ADAL" clId="{D00CD8CD-7D7C-4A24-8340-25C3F3DA8B07}" dt="2025-07-02T06:15:58.643" v="22713" actId="1076"/>
          <ac:picMkLst>
            <pc:docMk/>
            <pc:sldMk cId="346579061" sldId="362"/>
            <ac:picMk id="8" creationId="{04F56CAC-E515-20CF-8872-F406AC8BDC38}"/>
          </ac:picMkLst>
        </pc:picChg>
        <pc:picChg chg="add mod">
          <ac:chgData name="椎野 禎一郎" userId="e05b7149-b2c0-4620-8ee2-c2bb03ee4826" providerId="ADAL" clId="{D00CD8CD-7D7C-4A24-8340-25C3F3DA8B07}" dt="2025-07-02T06:20:23.348" v="22736" actId="164"/>
          <ac:picMkLst>
            <pc:docMk/>
            <pc:sldMk cId="346579061" sldId="362"/>
            <ac:picMk id="10" creationId="{4B508759-EBF9-46AD-DCCC-8C35CA1D5413}"/>
          </ac:picMkLst>
        </pc:picChg>
      </pc:sldChg>
      <pc:sldChg chg="modSp add del mod ord">
        <pc:chgData name="椎野 禎一郎" userId="e05b7149-b2c0-4620-8ee2-c2bb03ee4826" providerId="ADAL" clId="{D00CD8CD-7D7C-4A24-8340-25C3F3DA8B07}" dt="2025-06-26T23:48:52.697" v="13079" actId="20577"/>
        <pc:sldMkLst>
          <pc:docMk/>
          <pc:sldMk cId="1061760191" sldId="363"/>
        </pc:sldMkLst>
        <pc:spChg chg="mod">
          <ac:chgData name="椎野 禎一郎" userId="e05b7149-b2c0-4620-8ee2-c2bb03ee4826" providerId="ADAL" clId="{D00CD8CD-7D7C-4A24-8340-25C3F3DA8B07}" dt="2025-06-26T23:48:52.697" v="13079" actId="20577"/>
          <ac:spMkLst>
            <pc:docMk/>
            <pc:sldMk cId="1061760191" sldId="363"/>
            <ac:spMk id="2" creationId="{06F21914-93BE-2142-00D1-6EBD4E145E34}"/>
          </ac:spMkLst>
        </pc:spChg>
      </pc:sldChg>
      <pc:sldChg chg="del mod ord modShow">
        <pc:chgData name="椎野 禎一郎" userId="e05b7149-b2c0-4620-8ee2-c2bb03ee4826" providerId="ADAL" clId="{D00CD8CD-7D7C-4A24-8340-25C3F3DA8B07}" dt="2025-06-27T02:08:01.808" v="15506" actId="47"/>
        <pc:sldMkLst>
          <pc:docMk/>
          <pc:sldMk cId="1911715000" sldId="364"/>
        </pc:sldMkLst>
      </pc:sldChg>
      <pc:sldChg chg="addSp delSp modSp add mod">
        <pc:chgData name="椎野 禎一郎" userId="e05b7149-b2c0-4620-8ee2-c2bb03ee4826" providerId="ADAL" clId="{D00CD8CD-7D7C-4A24-8340-25C3F3DA8B07}" dt="2025-07-01T07:55:57.336" v="15937" actId="20577"/>
        <pc:sldMkLst>
          <pc:docMk/>
          <pc:sldMk cId="5165871" sldId="365"/>
        </pc:sldMkLst>
        <pc:spChg chg="mod">
          <ac:chgData name="椎野 禎一郎" userId="e05b7149-b2c0-4620-8ee2-c2bb03ee4826" providerId="ADAL" clId="{D00CD8CD-7D7C-4A24-8340-25C3F3DA8B07}" dt="2025-06-26T23:49:10.354" v="13114" actId="6549"/>
          <ac:spMkLst>
            <pc:docMk/>
            <pc:sldMk cId="5165871" sldId="365"/>
            <ac:spMk id="2" creationId="{9094DCA3-B444-2DBB-FDD2-2E2E89C754CA}"/>
          </ac:spMkLst>
        </pc:spChg>
        <pc:spChg chg="mod">
          <ac:chgData name="椎野 禎一郎" userId="e05b7149-b2c0-4620-8ee2-c2bb03ee4826" providerId="ADAL" clId="{D00CD8CD-7D7C-4A24-8340-25C3F3DA8B07}" dt="2025-07-01T07:55:57.336" v="15937" actId="20577"/>
          <ac:spMkLst>
            <pc:docMk/>
            <pc:sldMk cId="5165871" sldId="365"/>
            <ac:spMk id="8" creationId="{B1D9F01F-AAE1-5D6E-4F29-748B6D491C51}"/>
          </ac:spMkLst>
        </pc:spChg>
        <pc:picChg chg="add mod">
          <ac:chgData name="椎野 禎一郎" userId="e05b7149-b2c0-4620-8ee2-c2bb03ee4826" providerId="ADAL" clId="{D00CD8CD-7D7C-4A24-8340-25C3F3DA8B07}" dt="2025-07-01T07:52:14.078" v="15529" actId="1035"/>
          <ac:picMkLst>
            <pc:docMk/>
            <pc:sldMk cId="5165871" sldId="365"/>
            <ac:picMk id="10" creationId="{2EF20FB6-B30E-64B7-DCC0-1E1A26E80A17}"/>
          </ac:picMkLst>
        </pc:picChg>
        <pc:picChg chg="add mod">
          <ac:chgData name="椎野 禎一郎" userId="e05b7149-b2c0-4620-8ee2-c2bb03ee4826" providerId="ADAL" clId="{D00CD8CD-7D7C-4A24-8340-25C3F3DA8B07}" dt="2025-07-01T07:52:53.111" v="15649" actId="1036"/>
          <ac:picMkLst>
            <pc:docMk/>
            <pc:sldMk cId="5165871" sldId="365"/>
            <ac:picMk id="12" creationId="{190E43EF-095A-E085-432C-E0BE8119DC47}"/>
          </ac:picMkLst>
        </pc:picChg>
      </pc:sldChg>
      <pc:sldChg chg="addSp delSp modSp add mod modAnim">
        <pc:chgData name="椎野 禎一郎" userId="e05b7149-b2c0-4620-8ee2-c2bb03ee4826" providerId="ADAL" clId="{D00CD8CD-7D7C-4A24-8340-25C3F3DA8B07}" dt="2025-07-02T04:50:33.125" v="20276" actId="1038"/>
        <pc:sldMkLst>
          <pc:docMk/>
          <pc:sldMk cId="410855508" sldId="366"/>
        </pc:sldMkLst>
        <pc:spChg chg="mod">
          <ac:chgData name="椎野 禎一郎" userId="e05b7149-b2c0-4620-8ee2-c2bb03ee4826" providerId="ADAL" clId="{D00CD8CD-7D7C-4A24-8340-25C3F3DA8B07}" dt="2025-07-02T04:47:54.690" v="20210" actId="20577"/>
          <ac:spMkLst>
            <pc:docMk/>
            <pc:sldMk cId="410855508" sldId="366"/>
            <ac:spMk id="3" creationId="{FFE433AC-70C3-D59A-6C72-811C03F86F9E}"/>
          </ac:spMkLst>
        </pc:spChg>
        <pc:spChg chg="mod">
          <ac:chgData name="椎野 禎一郎" userId="e05b7149-b2c0-4620-8ee2-c2bb03ee4826" providerId="ADAL" clId="{D00CD8CD-7D7C-4A24-8340-25C3F3DA8B07}" dt="2025-07-02T04:42:05.185" v="19779" actId="20577"/>
          <ac:spMkLst>
            <pc:docMk/>
            <pc:sldMk cId="410855508" sldId="366"/>
            <ac:spMk id="8" creationId="{988722A8-C56A-D562-4196-845D30BAA07C}"/>
          </ac:spMkLst>
        </pc:spChg>
        <pc:spChg chg="mod">
          <ac:chgData name="椎野 禎一郎" userId="e05b7149-b2c0-4620-8ee2-c2bb03ee4826" providerId="ADAL" clId="{D00CD8CD-7D7C-4A24-8340-25C3F3DA8B07}" dt="2025-07-02T04:44:02.715" v="19840" actId="20577"/>
          <ac:spMkLst>
            <pc:docMk/>
            <pc:sldMk cId="410855508" sldId="366"/>
            <ac:spMk id="9" creationId="{386FCCF8-E791-3ECB-87CC-BB002CFF013C}"/>
          </ac:spMkLst>
        </pc:spChg>
        <pc:picChg chg="add mod">
          <ac:chgData name="椎野 禎一郎" userId="e05b7149-b2c0-4620-8ee2-c2bb03ee4826" providerId="ADAL" clId="{D00CD8CD-7D7C-4A24-8340-25C3F3DA8B07}" dt="2025-07-02T04:43:08.159" v="19808" actId="1037"/>
          <ac:picMkLst>
            <pc:docMk/>
            <pc:sldMk cId="410855508" sldId="366"/>
            <ac:picMk id="5" creationId="{A9DE22E2-1930-B2A4-FF3B-6F80A0CF28D4}"/>
          </ac:picMkLst>
        </pc:picChg>
        <pc:picChg chg="add mod">
          <ac:chgData name="椎野 禎一郎" userId="e05b7149-b2c0-4620-8ee2-c2bb03ee4826" providerId="ADAL" clId="{D00CD8CD-7D7C-4A24-8340-25C3F3DA8B07}" dt="2025-07-02T04:50:33.125" v="20276" actId="1038"/>
          <ac:picMkLst>
            <pc:docMk/>
            <pc:sldMk cId="410855508" sldId="366"/>
            <ac:picMk id="11" creationId="{5FDE570F-DB58-A7AC-1585-8CF3E62FE397}"/>
          </ac:picMkLst>
        </pc:picChg>
      </pc:sldChg>
      <pc:sldChg chg="addSp delSp modSp add mod">
        <pc:chgData name="椎野 禎一郎" userId="e05b7149-b2c0-4620-8ee2-c2bb03ee4826" providerId="ADAL" clId="{D00CD8CD-7D7C-4A24-8340-25C3F3DA8B07}" dt="2025-07-17T23:51:19.482" v="26662" actId="1037"/>
        <pc:sldMkLst>
          <pc:docMk/>
          <pc:sldMk cId="2409572376" sldId="367"/>
        </pc:sldMkLst>
        <pc:spChg chg="mod">
          <ac:chgData name="椎野 禎一郎" userId="e05b7149-b2c0-4620-8ee2-c2bb03ee4826" providerId="ADAL" clId="{D00CD8CD-7D7C-4A24-8340-25C3F3DA8B07}" dt="2025-05-23T00:17:12.344" v="1043" actId="20577"/>
          <ac:spMkLst>
            <pc:docMk/>
            <pc:sldMk cId="2409572376" sldId="367"/>
            <ac:spMk id="2" creationId="{3488E54C-20F7-1191-1351-6059BA1A9D41}"/>
          </ac:spMkLst>
        </pc:spChg>
        <pc:spChg chg="mod">
          <ac:chgData name="椎野 禎一郎" userId="e05b7149-b2c0-4620-8ee2-c2bb03ee4826" providerId="ADAL" clId="{D00CD8CD-7D7C-4A24-8340-25C3F3DA8B07}" dt="2025-07-02T01:42:23.254" v="18389" actId="20577"/>
          <ac:spMkLst>
            <pc:docMk/>
            <pc:sldMk cId="2409572376" sldId="367"/>
            <ac:spMk id="3" creationId="{CECAA7B0-6321-F851-B376-80FF2AF0210A}"/>
          </ac:spMkLst>
        </pc:spChg>
        <pc:spChg chg="mod">
          <ac:chgData name="椎野 禎一郎" userId="e05b7149-b2c0-4620-8ee2-c2bb03ee4826" providerId="ADAL" clId="{D00CD8CD-7D7C-4A24-8340-25C3F3DA8B07}" dt="2025-07-02T00:41:50.011" v="17679" actId="20577"/>
          <ac:spMkLst>
            <pc:docMk/>
            <pc:sldMk cId="2409572376" sldId="367"/>
            <ac:spMk id="8" creationId="{C250B6C9-7F40-FD6A-F47E-FBF94CE3C44C}"/>
          </ac:spMkLst>
        </pc:spChg>
        <pc:spChg chg="add mod">
          <ac:chgData name="椎野 禎一郎" userId="e05b7149-b2c0-4620-8ee2-c2bb03ee4826" providerId="ADAL" clId="{D00CD8CD-7D7C-4A24-8340-25C3F3DA8B07}" dt="2025-07-02T01:39:29.686" v="18058" actId="164"/>
          <ac:spMkLst>
            <pc:docMk/>
            <pc:sldMk cId="2409572376" sldId="367"/>
            <ac:spMk id="10" creationId="{8FED1783-F88F-B747-4235-5D971D8EDC24}"/>
          </ac:spMkLst>
        </pc:spChg>
        <pc:spChg chg="add mod">
          <ac:chgData name="椎野 禎一郎" userId="e05b7149-b2c0-4620-8ee2-c2bb03ee4826" providerId="ADAL" clId="{D00CD8CD-7D7C-4A24-8340-25C3F3DA8B07}" dt="2025-07-02T01:39:29.686" v="18058" actId="164"/>
          <ac:spMkLst>
            <pc:docMk/>
            <pc:sldMk cId="2409572376" sldId="367"/>
            <ac:spMk id="11" creationId="{51D7DD83-CCB7-FA9F-FA9A-7044F0BC1A2F}"/>
          </ac:spMkLst>
        </pc:spChg>
        <pc:spChg chg="add mod">
          <ac:chgData name="椎野 禎一郎" userId="e05b7149-b2c0-4620-8ee2-c2bb03ee4826" providerId="ADAL" clId="{D00CD8CD-7D7C-4A24-8340-25C3F3DA8B07}" dt="2025-07-02T01:39:29.686" v="18058" actId="164"/>
          <ac:spMkLst>
            <pc:docMk/>
            <pc:sldMk cId="2409572376" sldId="367"/>
            <ac:spMk id="12" creationId="{F805E8AE-7289-9A6D-554B-115C89634608}"/>
          </ac:spMkLst>
        </pc:spChg>
        <pc:spChg chg="add mod">
          <ac:chgData name="椎野 禎一郎" userId="e05b7149-b2c0-4620-8ee2-c2bb03ee4826" providerId="ADAL" clId="{D00CD8CD-7D7C-4A24-8340-25C3F3DA8B07}" dt="2025-07-02T01:39:29.686" v="18058" actId="164"/>
          <ac:spMkLst>
            <pc:docMk/>
            <pc:sldMk cId="2409572376" sldId="367"/>
            <ac:spMk id="13" creationId="{2D734FD2-B391-2F99-0B86-C2A1F2B8C2AA}"/>
          </ac:spMkLst>
        </pc:spChg>
        <pc:spChg chg="add mod">
          <ac:chgData name="椎野 禎一郎" userId="e05b7149-b2c0-4620-8ee2-c2bb03ee4826" providerId="ADAL" clId="{D00CD8CD-7D7C-4A24-8340-25C3F3DA8B07}" dt="2025-07-02T01:39:29.686" v="18058" actId="164"/>
          <ac:spMkLst>
            <pc:docMk/>
            <pc:sldMk cId="2409572376" sldId="367"/>
            <ac:spMk id="14" creationId="{669D9A69-74C4-17CA-1EF4-08FF0C1FCFF6}"/>
          </ac:spMkLst>
        </pc:spChg>
        <pc:spChg chg="add mod">
          <ac:chgData name="椎野 禎一郎" userId="e05b7149-b2c0-4620-8ee2-c2bb03ee4826" providerId="ADAL" clId="{D00CD8CD-7D7C-4A24-8340-25C3F3DA8B07}" dt="2025-07-02T01:39:29.686" v="18058" actId="164"/>
          <ac:spMkLst>
            <pc:docMk/>
            <pc:sldMk cId="2409572376" sldId="367"/>
            <ac:spMk id="15" creationId="{73DBFCE0-5DFC-B84D-A475-A1A9547D8402}"/>
          </ac:spMkLst>
        </pc:spChg>
        <pc:spChg chg="add mod">
          <ac:chgData name="椎野 禎一郎" userId="e05b7149-b2c0-4620-8ee2-c2bb03ee4826" providerId="ADAL" clId="{D00CD8CD-7D7C-4A24-8340-25C3F3DA8B07}" dt="2025-07-02T01:39:29.686" v="18058" actId="164"/>
          <ac:spMkLst>
            <pc:docMk/>
            <pc:sldMk cId="2409572376" sldId="367"/>
            <ac:spMk id="16" creationId="{870EF082-390E-FD4C-1660-7ABDAD2EB048}"/>
          </ac:spMkLst>
        </pc:spChg>
        <pc:spChg chg="add mod">
          <ac:chgData name="椎野 禎一郎" userId="e05b7149-b2c0-4620-8ee2-c2bb03ee4826" providerId="ADAL" clId="{D00CD8CD-7D7C-4A24-8340-25C3F3DA8B07}" dt="2025-07-02T01:40:38.825" v="18153" actId="1076"/>
          <ac:spMkLst>
            <pc:docMk/>
            <pc:sldMk cId="2409572376" sldId="367"/>
            <ac:spMk id="39" creationId="{7EFF5052-261E-6B8A-7F4D-C8DE3E77F72E}"/>
          </ac:spMkLst>
        </pc:spChg>
        <pc:grpChg chg="add mod">
          <ac:chgData name="椎野 禎一郎" userId="e05b7149-b2c0-4620-8ee2-c2bb03ee4826" providerId="ADAL" clId="{D00CD8CD-7D7C-4A24-8340-25C3F3DA8B07}" dt="2025-07-02T01:39:29.686" v="18058" actId="164"/>
          <ac:grpSpMkLst>
            <pc:docMk/>
            <pc:sldMk cId="2409572376" sldId="367"/>
            <ac:grpSpMk id="38" creationId="{D7CACF1F-7F11-8A15-5EB2-5B4BCFB34E82}"/>
          </ac:grpSpMkLst>
        </pc:grpChg>
        <pc:graphicFrameChg chg="add mod">
          <ac:chgData name="椎野 禎一郎" userId="e05b7149-b2c0-4620-8ee2-c2bb03ee4826" providerId="ADAL" clId="{D00CD8CD-7D7C-4A24-8340-25C3F3DA8B07}" dt="2025-07-17T23:51:19.482" v="26662" actId="1037"/>
          <ac:graphicFrameMkLst>
            <pc:docMk/>
            <pc:sldMk cId="2409572376" sldId="367"/>
            <ac:graphicFrameMk id="6" creationId="{0CE4A2BD-469A-57B4-372B-ED67043B1958}"/>
          </ac:graphicFrameMkLst>
        </pc:graphicFrameChg>
        <pc:picChg chg="add mod">
          <ac:chgData name="椎野 禎一郎" userId="e05b7149-b2c0-4620-8ee2-c2bb03ee4826" providerId="ADAL" clId="{D00CD8CD-7D7C-4A24-8340-25C3F3DA8B07}" dt="2025-07-02T00:42:06.123" v="17683" actId="1076"/>
          <ac:picMkLst>
            <pc:docMk/>
            <pc:sldMk cId="2409572376" sldId="367"/>
            <ac:picMk id="5" creationId="{90E819C4-7BAE-3057-D504-CE0484114ED2}"/>
          </ac:picMkLst>
        </pc:picChg>
        <pc:cxnChg chg="add mod">
          <ac:chgData name="椎野 禎一郎" userId="e05b7149-b2c0-4620-8ee2-c2bb03ee4826" providerId="ADAL" clId="{D00CD8CD-7D7C-4A24-8340-25C3F3DA8B07}" dt="2025-07-02T01:39:29.686" v="18058" actId="164"/>
          <ac:cxnSpMkLst>
            <pc:docMk/>
            <pc:sldMk cId="2409572376" sldId="367"/>
            <ac:cxnSpMk id="18" creationId="{CDED6066-8FDE-1104-C184-B6EBAA02ADD3}"/>
          </ac:cxnSpMkLst>
        </pc:cxnChg>
        <pc:cxnChg chg="add mod">
          <ac:chgData name="椎野 禎一郎" userId="e05b7149-b2c0-4620-8ee2-c2bb03ee4826" providerId="ADAL" clId="{D00CD8CD-7D7C-4A24-8340-25C3F3DA8B07}" dt="2025-07-02T01:39:29.686" v="18058" actId="164"/>
          <ac:cxnSpMkLst>
            <pc:docMk/>
            <pc:sldMk cId="2409572376" sldId="367"/>
            <ac:cxnSpMk id="20" creationId="{7D7B613D-7DD6-1CFE-2462-B1972749213A}"/>
          </ac:cxnSpMkLst>
        </pc:cxnChg>
        <pc:cxnChg chg="add mod">
          <ac:chgData name="椎野 禎一郎" userId="e05b7149-b2c0-4620-8ee2-c2bb03ee4826" providerId="ADAL" clId="{D00CD8CD-7D7C-4A24-8340-25C3F3DA8B07}" dt="2025-07-02T01:37:56.129" v="18025" actId="1038"/>
          <ac:cxnSpMkLst>
            <pc:docMk/>
            <pc:sldMk cId="2409572376" sldId="367"/>
            <ac:cxnSpMk id="23" creationId="{B6AA7708-7C95-681A-C895-0A49AEDEA42C}"/>
          </ac:cxnSpMkLst>
        </pc:cxnChg>
        <pc:cxnChg chg="add mod">
          <ac:chgData name="椎野 禎一郎" userId="e05b7149-b2c0-4620-8ee2-c2bb03ee4826" providerId="ADAL" clId="{D00CD8CD-7D7C-4A24-8340-25C3F3DA8B07}" dt="2025-07-02T01:38:21.553" v="18042" actId="14100"/>
          <ac:cxnSpMkLst>
            <pc:docMk/>
            <pc:sldMk cId="2409572376" sldId="367"/>
            <ac:cxnSpMk id="26" creationId="{A21AA0B6-54C4-F739-9AE4-BB03ED966AAF}"/>
          </ac:cxnSpMkLst>
        </pc:cxnChg>
        <pc:cxnChg chg="add mod">
          <ac:chgData name="椎野 禎一郎" userId="e05b7149-b2c0-4620-8ee2-c2bb03ee4826" providerId="ADAL" clId="{D00CD8CD-7D7C-4A24-8340-25C3F3DA8B07}" dt="2025-07-02T01:38:36.919" v="18048" actId="1038"/>
          <ac:cxnSpMkLst>
            <pc:docMk/>
            <pc:sldMk cId="2409572376" sldId="367"/>
            <ac:cxnSpMk id="29" creationId="{36954582-A11D-4844-676E-9EC9F8565300}"/>
          </ac:cxnSpMkLst>
        </pc:cxnChg>
        <pc:cxnChg chg="add mod">
          <ac:chgData name="椎野 禎一郎" userId="e05b7149-b2c0-4620-8ee2-c2bb03ee4826" providerId="ADAL" clId="{D00CD8CD-7D7C-4A24-8340-25C3F3DA8B07}" dt="2025-07-02T01:38:57.743" v="18052" actId="14100"/>
          <ac:cxnSpMkLst>
            <pc:docMk/>
            <pc:sldMk cId="2409572376" sldId="367"/>
            <ac:cxnSpMk id="32" creationId="{9E0724B3-7FD7-B17C-7314-8FB4F90A078E}"/>
          </ac:cxnSpMkLst>
        </pc:cxnChg>
        <pc:cxnChg chg="add mod">
          <ac:chgData name="椎野 禎一郎" userId="e05b7149-b2c0-4620-8ee2-c2bb03ee4826" providerId="ADAL" clId="{D00CD8CD-7D7C-4A24-8340-25C3F3DA8B07}" dt="2025-07-02T01:39:13.778" v="18055" actId="14100"/>
          <ac:cxnSpMkLst>
            <pc:docMk/>
            <pc:sldMk cId="2409572376" sldId="367"/>
            <ac:cxnSpMk id="35" creationId="{216212B0-9F99-1E1A-9452-A91A5F578A65}"/>
          </ac:cxnSpMkLst>
        </pc:cxnChg>
      </pc:sldChg>
      <pc:sldChg chg="addSp delSp modSp add mod modAnim">
        <pc:chgData name="椎野 禎一郎" userId="e05b7149-b2c0-4620-8ee2-c2bb03ee4826" providerId="ADAL" clId="{D00CD8CD-7D7C-4A24-8340-25C3F3DA8B07}" dt="2025-07-02T04:50:52.865" v="20291"/>
        <pc:sldMkLst>
          <pc:docMk/>
          <pc:sldMk cId="1996986583" sldId="368"/>
        </pc:sldMkLst>
        <pc:spChg chg="mod">
          <ac:chgData name="椎野 禎一郎" userId="e05b7149-b2c0-4620-8ee2-c2bb03ee4826" providerId="ADAL" clId="{D00CD8CD-7D7C-4A24-8340-25C3F3DA8B07}" dt="2025-05-23T00:28:24.487" v="1063" actId="20577"/>
          <ac:spMkLst>
            <pc:docMk/>
            <pc:sldMk cId="1996986583" sldId="368"/>
            <ac:spMk id="2" creationId="{20D9EF30-EB16-7ED1-7768-2095E12BB6C7}"/>
          </ac:spMkLst>
        </pc:spChg>
        <pc:spChg chg="mod">
          <ac:chgData name="椎野 禎一郎" userId="e05b7149-b2c0-4620-8ee2-c2bb03ee4826" providerId="ADAL" clId="{D00CD8CD-7D7C-4A24-8340-25C3F3DA8B07}" dt="2025-07-02T04:07:46.686" v="18832" actId="20577"/>
          <ac:spMkLst>
            <pc:docMk/>
            <pc:sldMk cId="1996986583" sldId="368"/>
            <ac:spMk id="3" creationId="{0C789ACB-F1CB-C050-C815-1EA4594F1E17}"/>
          </ac:spMkLst>
        </pc:spChg>
        <pc:spChg chg="mod">
          <ac:chgData name="椎野 禎一郎" userId="e05b7149-b2c0-4620-8ee2-c2bb03ee4826" providerId="ADAL" clId="{D00CD8CD-7D7C-4A24-8340-25C3F3DA8B07}" dt="2025-07-02T04:05:19.592" v="18712" actId="20577"/>
          <ac:spMkLst>
            <pc:docMk/>
            <pc:sldMk cId="1996986583" sldId="368"/>
            <ac:spMk id="8" creationId="{2E073E2A-FD54-7CAA-3B09-81D35962245B}"/>
          </ac:spMkLst>
        </pc:spChg>
        <pc:spChg chg="mod">
          <ac:chgData name="椎野 禎一郎" userId="e05b7149-b2c0-4620-8ee2-c2bb03ee4826" providerId="ADAL" clId="{D00CD8CD-7D7C-4A24-8340-25C3F3DA8B07}" dt="2025-07-02T04:10:58.020" v="18838" actId="20577"/>
          <ac:spMkLst>
            <pc:docMk/>
            <pc:sldMk cId="1996986583" sldId="368"/>
            <ac:spMk id="9" creationId="{75D22F86-898B-B9A2-3249-95918A7A39B3}"/>
          </ac:spMkLst>
        </pc:spChg>
        <pc:picChg chg="add mod">
          <ac:chgData name="椎野 禎一郎" userId="e05b7149-b2c0-4620-8ee2-c2bb03ee4826" providerId="ADAL" clId="{D00CD8CD-7D7C-4A24-8340-25C3F3DA8B07}" dt="2025-07-02T04:07:21.191" v="18765" actId="1076"/>
          <ac:picMkLst>
            <pc:docMk/>
            <pc:sldMk cId="1996986583" sldId="368"/>
            <ac:picMk id="10" creationId="{A91EB38F-0410-1D88-4AAE-8B441D82A5FA}"/>
          </ac:picMkLst>
        </pc:picChg>
        <pc:picChg chg="add mod">
          <ac:chgData name="椎野 禎一郎" userId="e05b7149-b2c0-4620-8ee2-c2bb03ee4826" providerId="ADAL" clId="{D00CD8CD-7D7C-4A24-8340-25C3F3DA8B07}" dt="2025-07-02T04:14:03.474" v="18925" actId="1076"/>
          <ac:picMkLst>
            <pc:docMk/>
            <pc:sldMk cId="1996986583" sldId="368"/>
            <ac:picMk id="12" creationId="{48A64043-5814-47A5-D502-A7260D5C4DEC}"/>
          </ac:picMkLst>
        </pc:picChg>
        <pc:picChg chg="add mod">
          <ac:chgData name="椎野 禎一郎" userId="e05b7149-b2c0-4620-8ee2-c2bb03ee4826" providerId="ADAL" clId="{D00CD8CD-7D7C-4A24-8340-25C3F3DA8B07}" dt="2025-07-02T04:50:47.573" v="20290" actId="1038"/>
          <ac:picMkLst>
            <pc:docMk/>
            <pc:sldMk cId="1996986583" sldId="368"/>
            <ac:picMk id="14" creationId="{E99BDED5-05E0-BE8A-9AD9-BF306BDF0258}"/>
          </ac:picMkLst>
        </pc:picChg>
      </pc:sldChg>
      <pc:sldChg chg="addSp delSp modSp new mod">
        <pc:chgData name="椎野 禎一郎" userId="e05b7149-b2c0-4620-8ee2-c2bb03ee4826" providerId="ADAL" clId="{D00CD8CD-7D7C-4A24-8340-25C3F3DA8B07}" dt="2025-07-18T01:28:27.578" v="26868" actId="1076"/>
        <pc:sldMkLst>
          <pc:docMk/>
          <pc:sldMk cId="3494101234" sldId="369"/>
        </pc:sldMkLst>
        <pc:spChg chg="mod">
          <ac:chgData name="椎野 禎一郎" userId="e05b7149-b2c0-4620-8ee2-c2bb03ee4826" providerId="ADAL" clId="{D00CD8CD-7D7C-4A24-8340-25C3F3DA8B07}" dt="2025-05-23T00:29:04.558" v="1127" actId="20577"/>
          <ac:spMkLst>
            <pc:docMk/>
            <pc:sldMk cId="3494101234" sldId="369"/>
            <ac:spMk id="2" creationId="{B9CEA08D-FD52-8B90-C872-7B0A04CC26E4}"/>
          </ac:spMkLst>
        </pc:spChg>
        <pc:spChg chg="add mod">
          <ac:chgData name="椎野 禎一郎" userId="e05b7149-b2c0-4620-8ee2-c2bb03ee4826" providerId="ADAL" clId="{D00CD8CD-7D7C-4A24-8340-25C3F3DA8B07}" dt="2025-05-23T00:31:13.438" v="1166" actId="1076"/>
          <ac:spMkLst>
            <pc:docMk/>
            <pc:sldMk cId="3494101234" sldId="369"/>
            <ac:spMk id="5" creationId="{1FFF09BA-78E5-77E1-22FC-7C49F1937A06}"/>
          </ac:spMkLst>
        </pc:spChg>
        <pc:graphicFrameChg chg="add mod">
          <ac:chgData name="椎野 禎一郎" userId="e05b7149-b2c0-4620-8ee2-c2bb03ee4826" providerId="ADAL" clId="{D00CD8CD-7D7C-4A24-8340-25C3F3DA8B07}" dt="2025-07-18T01:21:20.425" v="26847" actId="20577"/>
          <ac:graphicFrameMkLst>
            <pc:docMk/>
            <pc:sldMk cId="3494101234" sldId="369"/>
            <ac:graphicFrameMk id="6" creationId="{4F9A0BA9-2701-0288-F86B-AC1699C7B015}"/>
          </ac:graphicFrameMkLst>
        </pc:graphicFrameChg>
        <pc:picChg chg="add del">
          <ac:chgData name="椎野 禎一郎" userId="e05b7149-b2c0-4620-8ee2-c2bb03ee4826" providerId="ADAL" clId="{D00CD8CD-7D7C-4A24-8340-25C3F3DA8B07}" dt="2025-07-18T01:26:31.385" v="26849" actId="478"/>
          <ac:picMkLst>
            <pc:docMk/>
            <pc:sldMk cId="3494101234" sldId="369"/>
            <ac:picMk id="4" creationId="{9D3DEA7D-B029-DC92-52B3-817BCC8BBFFC}"/>
          </ac:picMkLst>
        </pc:picChg>
        <pc:picChg chg="add del mod">
          <ac:chgData name="椎野 禎一郎" userId="e05b7149-b2c0-4620-8ee2-c2bb03ee4826" providerId="ADAL" clId="{D00CD8CD-7D7C-4A24-8340-25C3F3DA8B07}" dt="2025-07-18T01:27:46.457" v="26865" actId="478"/>
          <ac:picMkLst>
            <pc:docMk/>
            <pc:sldMk cId="3494101234" sldId="369"/>
            <ac:picMk id="8" creationId="{A6A9EB3E-B60A-856D-02DF-44A8FC10085F}"/>
          </ac:picMkLst>
        </pc:picChg>
        <pc:picChg chg="add mod">
          <ac:chgData name="椎野 禎一郎" userId="e05b7149-b2c0-4620-8ee2-c2bb03ee4826" providerId="ADAL" clId="{D00CD8CD-7D7C-4A24-8340-25C3F3DA8B07}" dt="2025-07-18T01:28:27.578" v="26868" actId="1076"/>
          <ac:picMkLst>
            <pc:docMk/>
            <pc:sldMk cId="3494101234" sldId="369"/>
            <ac:picMk id="10" creationId="{FE02CC47-3AFA-F3EF-85D5-5F11FB2C8553}"/>
          </ac:picMkLst>
        </pc:picChg>
      </pc:sldChg>
      <pc:sldChg chg="addSp delSp modSp add mod modAnim">
        <pc:chgData name="椎野 禎一郎" userId="e05b7149-b2c0-4620-8ee2-c2bb03ee4826" providerId="ADAL" clId="{D00CD8CD-7D7C-4A24-8340-25C3F3DA8B07}" dt="2025-07-02T04:52:26.273" v="20337" actId="20577"/>
        <pc:sldMkLst>
          <pc:docMk/>
          <pc:sldMk cId="659429851" sldId="370"/>
        </pc:sldMkLst>
        <pc:spChg chg="mod">
          <ac:chgData name="椎野 禎一郎" userId="e05b7149-b2c0-4620-8ee2-c2bb03ee4826" providerId="ADAL" clId="{D00CD8CD-7D7C-4A24-8340-25C3F3DA8B07}" dt="2025-05-23T00:39:07.478" v="1201" actId="20577"/>
          <ac:spMkLst>
            <pc:docMk/>
            <pc:sldMk cId="659429851" sldId="370"/>
            <ac:spMk id="2" creationId="{8AAE7AD9-87B9-E6E5-0067-F9BDE87451F3}"/>
          </ac:spMkLst>
        </pc:spChg>
        <pc:spChg chg="mod">
          <ac:chgData name="椎野 禎一郎" userId="e05b7149-b2c0-4620-8ee2-c2bb03ee4826" providerId="ADAL" clId="{D00CD8CD-7D7C-4A24-8340-25C3F3DA8B07}" dt="2025-07-02T04:15:42.284" v="18931" actId="20577"/>
          <ac:spMkLst>
            <pc:docMk/>
            <pc:sldMk cId="659429851" sldId="370"/>
            <ac:spMk id="3" creationId="{1082B076-82E5-FDF4-2C77-35DCAC18F1A7}"/>
          </ac:spMkLst>
        </pc:spChg>
        <pc:spChg chg="mod">
          <ac:chgData name="椎野 禎一郎" userId="e05b7149-b2c0-4620-8ee2-c2bb03ee4826" providerId="ADAL" clId="{D00CD8CD-7D7C-4A24-8340-25C3F3DA8B07}" dt="2025-07-02T04:16:33.978" v="19011" actId="20577"/>
          <ac:spMkLst>
            <pc:docMk/>
            <pc:sldMk cId="659429851" sldId="370"/>
            <ac:spMk id="8" creationId="{1B888401-4CC0-AD17-2300-59D77EBBD4BC}"/>
          </ac:spMkLst>
        </pc:spChg>
        <pc:spChg chg="mod">
          <ac:chgData name="椎野 禎一郎" userId="e05b7149-b2c0-4620-8ee2-c2bb03ee4826" providerId="ADAL" clId="{D00CD8CD-7D7C-4A24-8340-25C3F3DA8B07}" dt="2025-07-02T04:52:26.273" v="20337" actId="20577"/>
          <ac:spMkLst>
            <pc:docMk/>
            <pc:sldMk cId="659429851" sldId="370"/>
            <ac:spMk id="9" creationId="{4E573270-89AC-EB1A-D94D-481ABD7E4152}"/>
          </ac:spMkLst>
        </pc:spChg>
        <pc:picChg chg="add mod">
          <ac:chgData name="椎野 禎一郎" userId="e05b7149-b2c0-4620-8ee2-c2bb03ee4826" providerId="ADAL" clId="{D00CD8CD-7D7C-4A24-8340-25C3F3DA8B07}" dt="2025-07-02T04:17:11.556" v="19035" actId="1037"/>
          <ac:picMkLst>
            <pc:docMk/>
            <pc:sldMk cId="659429851" sldId="370"/>
            <ac:picMk id="5" creationId="{6CE113C7-C2C2-EA0E-72FF-6EF0E55847FD}"/>
          </ac:picMkLst>
        </pc:picChg>
        <pc:picChg chg="add mod">
          <ac:chgData name="椎野 禎一郎" userId="e05b7149-b2c0-4620-8ee2-c2bb03ee4826" providerId="ADAL" clId="{D00CD8CD-7D7C-4A24-8340-25C3F3DA8B07}" dt="2025-07-02T04:17:52.046" v="19042" actId="1076"/>
          <ac:picMkLst>
            <pc:docMk/>
            <pc:sldMk cId="659429851" sldId="370"/>
            <ac:picMk id="10" creationId="{7895B949-DCA6-B792-A6A8-EE0F02D53159}"/>
          </ac:picMkLst>
        </pc:picChg>
        <pc:picChg chg="add mod">
          <ac:chgData name="椎野 禎一郎" userId="e05b7149-b2c0-4620-8ee2-c2bb03ee4826" providerId="ADAL" clId="{D00CD8CD-7D7C-4A24-8340-25C3F3DA8B07}" dt="2025-07-02T04:52:00.797" v="20330" actId="1076"/>
          <ac:picMkLst>
            <pc:docMk/>
            <pc:sldMk cId="659429851" sldId="370"/>
            <ac:picMk id="12" creationId="{6B25597C-0447-69F7-021E-C17953624D66}"/>
          </ac:picMkLst>
        </pc:picChg>
      </pc:sldChg>
      <pc:sldChg chg="addSp delSp modSp add mod ord">
        <pc:chgData name="椎野 禎一郎" userId="e05b7149-b2c0-4620-8ee2-c2bb03ee4826" providerId="ADAL" clId="{D00CD8CD-7D7C-4A24-8340-25C3F3DA8B07}" dt="2025-07-02T05:25:55.018" v="21418" actId="1076"/>
        <pc:sldMkLst>
          <pc:docMk/>
          <pc:sldMk cId="4240672399" sldId="371"/>
        </pc:sldMkLst>
        <pc:spChg chg="mod">
          <ac:chgData name="椎野 禎一郎" userId="e05b7149-b2c0-4620-8ee2-c2bb03ee4826" providerId="ADAL" clId="{D00CD8CD-7D7C-4A24-8340-25C3F3DA8B07}" dt="2025-06-26T07:49:29.692" v="12141" actId="20577"/>
          <ac:spMkLst>
            <pc:docMk/>
            <pc:sldMk cId="4240672399" sldId="371"/>
            <ac:spMk id="2" creationId="{74E8411F-3B5D-1160-3B69-D00A77340A40}"/>
          </ac:spMkLst>
        </pc:spChg>
        <pc:spChg chg="mod">
          <ac:chgData name="椎野 禎一郎" userId="e05b7149-b2c0-4620-8ee2-c2bb03ee4826" providerId="ADAL" clId="{D00CD8CD-7D7C-4A24-8340-25C3F3DA8B07}" dt="2025-07-02T05:20:42.492" v="21294" actId="20577"/>
          <ac:spMkLst>
            <pc:docMk/>
            <pc:sldMk cId="4240672399" sldId="371"/>
            <ac:spMk id="3" creationId="{893D9EE8-FEF4-3954-F873-FD02DDF6F9DD}"/>
          </ac:spMkLst>
        </pc:spChg>
        <pc:spChg chg="mod">
          <ac:chgData name="椎野 禎一郎" userId="e05b7149-b2c0-4620-8ee2-c2bb03ee4826" providerId="ADAL" clId="{D00CD8CD-7D7C-4A24-8340-25C3F3DA8B07}" dt="2025-07-02T05:14:59.342" v="21114" actId="20577"/>
          <ac:spMkLst>
            <pc:docMk/>
            <pc:sldMk cId="4240672399" sldId="371"/>
            <ac:spMk id="8" creationId="{CC5E8B1D-63D2-5ACB-6E25-1F52BECDB5DE}"/>
          </ac:spMkLst>
        </pc:spChg>
        <pc:spChg chg="mod">
          <ac:chgData name="椎野 禎一郎" userId="e05b7149-b2c0-4620-8ee2-c2bb03ee4826" providerId="ADAL" clId="{D00CD8CD-7D7C-4A24-8340-25C3F3DA8B07}" dt="2025-07-02T05:24:57.376" v="21414" actId="1036"/>
          <ac:spMkLst>
            <pc:docMk/>
            <pc:sldMk cId="4240672399" sldId="371"/>
            <ac:spMk id="9" creationId="{0F23DB5A-5A4C-C378-E774-9CA13EA9ED5A}"/>
          </ac:spMkLst>
        </pc:spChg>
        <pc:picChg chg="add mod">
          <ac:chgData name="椎野 禎一郎" userId="e05b7149-b2c0-4620-8ee2-c2bb03ee4826" providerId="ADAL" clId="{D00CD8CD-7D7C-4A24-8340-25C3F3DA8B07}" dt="2025-07-02T05:25:04.311" v="21415" actId="1037"/>
          <ac:picMkLst>
            <pc:docMk/>
            <pc:sldMk cId="4240672399" sldId="371"/>
            <ac:picMk id="5" creationId="{5B68D72A-EA84-7DE0-C035-3930A76F94B2}"/>
          </ac:picMkLst>
        </pc:picChg>
        <pc:picChg chg="add mod">
          <ac:chgData name="椎野 禎一郎" userId="e05b7149-b2c0-4620-8ee2-c2bb03ee4826" providerId="ADAL" clId="{D00CD8CD-7D7C-4A24-8340-25C3F3DA8B07}" dt="2025-07-02T05:25:55.018" v="21418" actId="1076"/>
          <ac:picMkLst>
            <pc:docMk/>
            <pc:sldMk cId="4240672399" sldId="371"/>
            <ac:picMk id="10" creationId="{A475AC28-15D1-B949-B30C-F9DE25130D5F}"/>
          </ac:picMkLst>
        </pc:picChg>
      </pc:sldChg>
      <pc:sldChg chg="addSp modSp add mod">
        <pc:chgData name="椎野 禎一郎" userId="e05b7149-b2c0-4620-8ee2-c2bb03ee4826" providerId="ADAL" clId="{D00CD8CD-7D7C-4A24-8340-25C3F3DA8B07}" dt="2025-07-09T03:29:36.554" v="23798" actId="1076"/>
        <pc:sldMkLst>
          <pc:docMk/>
          <pc:sldMk cId="1835764780" sldId="372"/>
        </pc:sldMkLst>
        <pc:spChg chg="mod">
          <ac:chgData name="椎野 禎一郎" userId="e05b7149-b2c0-4620-8ee2-c2bb03ee4826" providerId="ADAL" clId="{D00CD8CD-7D7C-4A24-8340-25C3F3DA8B07}" dt="2025-06-04T00:01:23.461" v="1536"/>
          <ac:spMkLst>
            <pc:docMk/>
            <pc:sldMk cId="1835764780" sldId="372"/>
            <ac:spMk id="2" creationId="{9C68BDA9-6DB6-EF27-A68D-7FF1B76B3765}"/>
          </ac:spMkLst>
        </pc:spChg>
        <pc:spChg chg="add mod">
          <ac:chgData name="椎野 禎一郎" userId="e05b7149-b2c0-4620-8ee2-c2bb03ee4826" providerId="ADAL" clId="{D00CD8CD-7D7C-4A24-8340-25C3F3DA8B07}" dt="2025-07-09T03:29:36.554" v="23798" actId="1076"/>
          <ac:spMkLst>
            <pc:docMk/>
            <pc:sldMk cId="1835764780" sldId="372"/>
            <ac:spMk id="3" creationId="{2AD42090-E621-D58D-6C13-BCD921FDA6DD}"/>
          </ac:spMkLst>
        </pc:spChg>
      </pc:sldChg>
      <pc:sldChg chg="addSp modSp add mod">
        <pc:chgData name="椎野 禎一郎" userId="e05b7149-b2c0-4620-8ee2-c2bb03ee4826" providerId="ADAL" clId="{D00CD8CD-7D7C-4A24-8340-25C3F3DA8B07}" dt="2025-07-09T03:30:00.169" v="23801" actId="1076"/>
        <pc:sldMkLst>
          <pc:docMk/>
          <pc:sldMk cId="57485393" sldId="373"/>
        </pc:sldMkLst>
        <pc:spChg chg="add mod">
          <ac:chgData name="椎野 禎一郎" userId="e05b7149-b2c0-4620-8ee2-c2bb03ee4826" providerId="ADAL" clId="{D00CD8CD-7D7C-4A24-8340-25C3F3DA8B07}" dt="2025-07-09T03:30:00.169" v="23801" actId="1076"/>
          <ac:spMkLst>
            <pc:docMk/>
            <pc:sldMk cId="57485393" sldId="373"/>
            <ac:spMk id="3" creationId="{24C88573-962E-5856-ABAA-6BA863FBC023}"/>
          </ac:spMkLst>
        </pc:spChg>
      </pc:sldChg>
      <pc:sldChg chg="addSp delSp modSp new mod modClrScheme chgLayout">
        <pc:chgData name="椎野 禎一郎" userId="e05b7149-b2c0-4620-8ee2-c2bb03ee4826" providerId="ADAL" clId="{D00CD8CD-7D7C-4A24-8340-25C3F3DA8B07}" dt="2025-07-17T23:43:48.042" v="26219" actId="20577"/>
        <pc:sldMkLst>
          <pc:docMk/>
          <pc:sldMk cId="755244676" sldId="374"/>
        </pc:sldMkLst>
        <pc:spChg chg="add mod ord">
          <ac:chgData name="椎野 禎一郎" userId="e05b7149-b2c0-4620-8ee2-c2bb03ee4826" providerId="ADAL" clId="{D00CD8CD-7D7C-4A24-8340-25C3F3DA8B07}" dt="2025-06-04T07:19:38.571" v="5071" actId="20577"/>
          <ac:spMkLst>
            <pc:docMk/>
            <pc:sldMk cId="755244676" sldId="374"/>
            <ac:spMk id="4" creationId="{B74655CA-BF06-E34C-95DB-2DE85AD11DCD}"/>
          </ac:spMkLst>
        </pc:spChg>
        <pc:graphicFrameChg chg="add mod">
          <ac:chgData name="椎野 禎一郎" userId="e05b7149-b2c0-4620-8ee2-c2bb03ee4826" providerId="ADAL" clId="{D00CD8CD-7D7C-4A24-8340-25C3F3DA8B07}" dt="2025-07-17T23:43:48.042" v="26219" actId="20577"/>
          <ac:graphicFrameMkLst>
            <pc:docMk/>
            <pc:sldMk cId="755244676" sldId="374"/>
            <ac:graphicFrameMk id="6" creationId="{6AC56085-173E-53F4-A344-2CE74E6383A2}"/>
          </ac:graphicFrameMkLst>
        </pc:graphicFrameChg>
      </pc:sldChg>
      <pc:sldChg chg="modSp add mod">
        <pc:chgData name="椎野 禎一郎" userId="e05b7149-b2c0-4620-8ee2-c2bb03ee4826" providerId="ADAL" clId="{D00CD8CD-7D7C-4A24-8340-25C3F3DA8B07}" dt="2025-07-17T23:47:12.076" v="26505" actId="20577"/>
        <pc:sldMkLst>
          <pc:docMk/>
          <pc:sldMk cId="463931281" sldId="375"/>
        </pc:sldMkLst>
        <pc:spChg chg="mod">
          <ac:chgData name="椎野 禎一郎" userId="e05b7149-b2c0-4620-8ee2-c2bb03ee4826" providerId="ADAL" clId="{D00CD8CD-7D7C-4A24-8340-25C3F3DA8B07}" dt="2025-06-04T07:19:49.335" v="5096" actId="20577"/>
          <ac:spMkLst>
            <pc:docMk/>
            <pc:sldMk cId="463931281" sldId="375"/>
            <ac:spMk id="4" creationId="{D40694E0-A71B-8369-55A5-24C5E74253DD}"/>
          </ac:spMkLst>
        </pc:spChg>
        <pc:graphicFrameChg chg="mod modGraphic">
          <ac:chgData name="椎野 禎一郎" userId="e05b7149-b2c0-4620-8ee2-c2bb03ee4826" providerId="ADAL" clId="{D00CD8CD-7D7C-4A24-8340-25C3F3DA8B07}" dt="2025-07-17T23:47:12.076" v="26505" actId="20577"/>
          <ac:graphicFrameMkLst>
            <pc:docMk/>
            <pc:sldMk cId="463931281" sldId="375"/>
            <ac:graphicFrameMk id="6" creationId="{5EE291EB-80EA-6E38-EABF-3575D89906BB}"/>
          </ac:graphicFrameMkLst>
        </pc:graphicFrameChg>
      </pc:sldChg>
      <pc:sldChg chg="addSp delSp modSp new mod">
        <pc:chgData name="椎野 禎一郎" userId="e05b7149-b2c0-4620-8ee2-c2bb03ee4826" providerId="ADAL" clId="{D00CD8CD-7D7C-4A24-8340-25C3F3DA8B07}" dt="2025-06-26T04:40:22.294" v="8408" actId="20578"/>
        <pc:sldMkLst>
          <pc:docMk/>
          <pc:sldMk cId="2007121049" sldId="376"/>
        </pc:sldMkLst>
        <pc:spChg chg="mod">
          <ac:chgData name="椎野 禎一郎" userId="e05b7149-b2c0-4620-8ee2-c2bb03ee4826" providerId="ADAL" clId="{D00CD8CD-7D7C-4A24-8340-25C3F3DA8B07}" dt="2025-06-04T07:59:34.187" v="5320" actId="20577"/>
          <ac:spMkLst>
            <pc:docMk/>
            <pc:sldMk cId="2007121049" sldId="376"/>
            <ac:spMk id="2" creationId="{66E4351C-4FCC-3F60-3F46-D33314DA2196}"/>
          </ac:spMkLst>
        </pc:spChg>
        <pc:spChg chg="add mod">
          <ac:chgData name="椎野 禎一郎" userId="e05b7149-b2c0-4620-8ee2-c2bb03ee4826" providerId="ADAL" clId="{D00CD8CD-7D7C-4A24-8340-25C3F3DA8B07}" dt="2025-06-18T05:36:04.817" v="8407" actId="13822"/>
          <ac:spMkLst>
            <pc:docMk/>
            <pc:sldMk cId="2007121049" sldId="376"/>
            <ac:spMk id="6" creationId="{3828C364-D10A-C7C8-33D6-9DD806865483}"/>
          </ac:spMkLst>
        </pc:spChg>
        <pc:spChg chg="add mod">
          <ac:chgData name="椎野 禎一郎" userId="e05b7149-b2c0-4620-8ee2-c2bb03ee4826" providerId="ADAL" clId="{D00CD8CD-7D7C-4A24-8340-25C3F3DA8B07}" dt="2025-06-18T05:36:04.817" v="8407" actId="13822"/>
          <ac:spMkLst>
            <pc:docMk/>
            <pc:sldMk cId="2007121049" sldId="376"/>
            <ac:spMk id="7" creationId="{2C621097-3936-4293-CE57-55965AA8F995}"/>
          </ac:spMkLst>
        </pc:spChg>
        <pc:spChg chg="add mod">
          <ac:chgData name="椎野 禎一郎" userId="e05b7149-b2c0-4620-8ee2-c2bb03ee4826" providerId="ADAL" clId="{D00CD8CD-7D7C-4A24-8340-25C3F3DA8B07}" dt="2025-06-18T05:36:04.817" v="8407" actId="13822"/>
          <ac:spMkLst>
            <pc:docMk/>
            <pc:sldMk cId="2007121049" sldId="376"/>
            <ac:spMk id="8" creationId="{995731BC-C6FD-45E7-6614-884AF3387AB0}"/>
          </ac:spMkLst>
        </pc:spChg>
        <pc:spChg chg="add mod">
          <ac:chgData name="椎野 禎一郎" userId="e05b7149-b2c0-4620-8ee2-c2bb03ee4826" providerId="ADAL" clId="{D00CD8CD-7D7C-4A24-8340-25C3F3DA8B07}" dt="2025-06-18T05:36:04.817" v="8407" actId="13822"/>
          <ac:spMkLst>
            <pc:docMk/>
            <pc:sldMk cId="2007121049" sldId="376"/>
            <ac:spMk id="9" creationId="{CB921ED0-EDD5-CCEC-AC98-D57A829E2488}"/>
          </ac:spMkLst>
        </pc:spChg>
        <pc:spChg chg="add mod">
          <ac:chgData name="椎野 禎一郎" userId="e05b7149-b2c0-4620-8ee2-c2bb03ee4826" providerId="ADAL" clId="{D00CD8CD-7D7C-4A24-8340-25C3F3DA8B07}" dt="2025-06-18T05:36:04.817" v="8407" actId="13822"/>
          <ac:spMkLst>
            <pc:docMk/>
            <pc:sldMk cId="2007121049" sldId="376"/>
            <ac:spMk id="10" creationId="{C3247253-39B9-B4ED-29FB-7AF833C24D21}"/>
          </ac:spMkLst>
        </pc:spChg>
        <pc:graphicFrameChg chg="add mod">
          <ac:chgData name="椎野 禎一郎" userId="e05b7149-b2c0-4620-8ee2-c2bb03ee4826" providerId="ADAL" clId="{D00CD8CD-7D7C-4A24-8340-25C3F3DA8B07}" dt="2025-06-26T04:40:22.294" v="8408" actId="20578"/>
          <ac:graphicFrameMkLst>
            <pc:docMk/>
            <pc:sldMk cId="2007121049" sldId="376"/>
            <ac:graphicFrameMk id="5" creationId="{EE6CBFE7-46A6-6AC9-F017-AE66D2E8F866}"/>
          </ac:graphicFrameMkLst>
        </pc:graphicFrameChg>
      </pc:sldChg>
      <pc:sldChg chg="addSp delSp modSp new mod ord setBg">
        <pc:chgData name="椎野 禎一郎" userId="e05b7149-b2c0-4620-8ee2-c2bb03ee4826" providerId="ADAL" clId="{D00CD8CD-7D7C-4A24-8340-25C3F3DA8B07}" dt="2025-07-18T02:02:01.140" v="27134" actId="1076"/>
        <pc:sldMkLst>
          <pc:docMk/>
          <pc:sldMk cId="258345416" sldId="377"/>
        </pc:sldMkLst>
        <pc:spChg chg="mod">
          <ac:chgData name="椎野 禎一郎" userId="e05b7149-b2c0-4620-8ee2-c2bb03ee4826" providerId="ADAL" clId="{D00CD8CD-7D7C-4A24-8340-25C3F3DA8B07}" dt="2025-06-27T01:17:55.053" v="14075" actId="26606"/>
          <ac:spMkLst>
            <pc:docMk/>
            <pc:sldMk cId="258345416" sldId="377"/>
            <ac:spMk id="2" creationId="{6CF5DC70-1B31-D813-0C6D-5D0C878D2990}"/>
          </ac:spMkLst>
        </pc:spChg>
        <pc:spChg chg="mod">
          <ac:chgData name="椎野 禎一郎" userId="e05b7149-b2c0-4620-8ee2-c2bb03ee4826" providerId="ADAL" clId="{D00CD8CD-7D7C-4A24-8340-25C3F3DA8B07}" dt="2025-07-11T07:56:00.597" v="25944" actId="20577"/>
          <ac:spMkLst>
            <pc:docMk/>
            <pc:sldMk cId="258345416" sldId="377"/>
            <ac:spMk id="3" creationId="{6EAEF9D5-841F-EBD3-1F13-7BCA06BA5758}"/>
          </ac:spMkLst>
        </pc:spChg>
        <pc:spChg chg="add mod">
          <ac:chgData name="椎野 禎一郎" userId="e05b7149-b2c0-4620-8ee2-c2bb03ee4826" providerId="ADAL" clId="{D00CD8CD-7D7C-4A24-8340-25C3F3DA8B07}" dt="2025-07-18T02:01:20.734" v="27014" actId="1038"/>
          <ac:spMkLst>
            <pc:docMk/>
            <pc:sldMk cId="258345416" sldId="377"/>
            <ac:spMk id="4" creationId="{A75F8E3B-18B1-0BB2-7588-04273536BA58}"/>
          </ac:spMkLst>
        </pc:spChg>
        <pc:spChg chg="add mod">
          <ac:chgData name="椎野 禎一郎" userId="e05b7149-b2c0-4620-8ee2-c2bb03ee4826" providerId="ADAL" clId="{D00CD8CD-7D7C-4A24-8340-25C3F3DA8B07}" dt="2025-07-18T02:02:01.140" v="27134" actId="1076"/>
          <ac:spMkLst>
            <pc:docMk/>
            <pc:sldMk cId="258345416" sldId="377"/>
            <ac:spMk id="6" creationId="{1B3D23AD-154D-87B8-73DA-299EC05B4B88}"/>
          </ac:spMkLst>
        </pc:spChg>
        <pc:spChg chg="add mod">
          <ac:chgData name="椎野 禎一郎" userId="e05b7149-b2c0-4620-8ee2-c2bb03ee4826" providerId="ADAL" clId="{D00CD8CD-7D7C-4A24-8340-25C3F3DA8B07}" dt="2025-07-11T07:36:50.219" v="24699" actId="14100"/>
          <ac:spMkLst>
            <pc:docMk/>
            <pc:sldMk cId="258345416" sldId="377"/>
            <ac:spMk id="24" creationId="{0DF92546-6D7F-FCCC-B973-8CFF694A06D0}"/>
          </ac:spMkLst>
        </pc:spChg>
        <pc:spChg chg="add mod">
          <ac:chgData name="椎野 禎一郎" userId="e05b7149-b2c0-4620-8ee2-c2bb03ee4826" providerId="ADAL" clId="{D00CD8CD-7D7C-4A24-8340-25C3F3DA8B07}" dt="2025-07-11T07:22:30.610" v="24525" actId="1076"/>
          <ac:spMkLst>
            <pc:docMk/>
            <pc:sldMk cId="258345416" sldId="377"/>
            <ac:spMk id="25" creationId="{8ECFDFF5-9AFD-CDAB-B229-AF74240835CF}"/>
          </ac:spMkLst>
        </pc:spChg>
        <pc:spChg chg="add mod">
          <ac:chgData name="椎野 禎一郎" userId="e05b7149-b2c0-4620-8ee2-c2bb03ee4826" providerId="ADAL" clId="{D00CD8CD-7D7C-4A24-8340-25C3F3DA8B07}" dt="2025-07-11T07:23:16.817" v="24536" actId="14100"/>
          <ac:spMkLst>
            <pc:docMk/>
            <pc:sldMk cId="258345416" sldId="377"/>
            <ac:spMk id="26" creationId="{2CED6CE5-1B55-B4E7-9864-25942CB5FBB7}"/>
          </ac:spMkLst>
        </pc:spChg>
        <pc:spChg chg="add mod">
          <ac:chgData name="椎野 禎一郎" userId="e05b7149-b2c0-4620-8ee2-c2bb03ee4826" providerId="ADAL" clId="{D00CD8CD-7D7C-4A24-8340-25C3F3DA8B07}" dt="2025-07-11T07:23:42.017" v="24543" actId="14100"/>
          <ac:spMkLst>
            <pc:docMk/>
            <pc:sldMk cId="258345416" sldId="377"/>
            <ac:spMk id="27" creationId="{EC745566-1992-4ED9-484B-C8EA20B50A3C}"/>
          </ac:spMkLst>
        </pc:spChg>
        <pc:spChg chg="add mod">
          <ac:chgData name="椎野 禎一郎" userId="e05b7149-b2c0-4620-8ee2-c2bb03ee4826" providerId="ADAL" clId="{D00CD8CD-7D7C-4A24-8340-25C3F3DA8B07}" dt="2025-07-11T07:25:52.266" v="24556" actId="14100"/>
          <ac:spMkLst>
            <pc:docMk/>
            <pc:sldMk cId="258345416" sldId="377"/>
            <ac:spMk id="31" creationId="{6B1874E4-EE16-52A5-2A8E-00B90C5114AB}"/>
          </ac:spMkLst>
        </pc:spChg>
        <pc:spChg chg="add mod">
          <ac:chgData name="椎野 禎一郎" userId="e05b7149-b2c0-4620-8ee2-c2bb03ee4826" providerId="ADAL" clId="{D00CD8CD-7D7C-4A24-8340-25C3F3DA8B07}" dt="2025-07-11T07:26:52.132" v="24566" actId="14100"/>
          <ac:spMkLst>
            <pc:docMk/>
            <pc:sldMk cId="258345416" sldId="377"/>
            <ac:spMk id="32" creationId="{3721D2C3-5B58-8169-637F-1F7BCD435AF4}"/>
          </ac:spMkLst>
        </pc:spChg>
        <pc:spChg chg="add mod">
          <ac:chgData name="椎野 禎一郎" userId="e05b7149-b2c0-4620-8ee2-c2bb03ee4826" providerId="ADAL" clId="{D00CD8CD-7D7C-4A24-8340-25C3F3DA8B07}" dt="2025-07-11T07:28:09.285" v="24575" actId="14100"/>
          <ac:spMkLst>
            <pc:docMk/>
            <pc:sldMk cId="258345416" sldId="377"/>
            <ac:spMk id="33" creationId="{CC4D414F-6837-D02E-CE55-BC0472CBACD9}"/>
          </ac:spMkLst>
        </pc:spChg>
        <pc:spChg chg="add mod">
          <ac:chgData name="椎野 禎一郎" userId="e05b7149-b2c0-4620-8ee2-c2bb03ee4826" providerId="ADAL" clId="{D00CD8CD-7D7C-4A24-8340-25C3F3DA8B07}" dt="2025-07-11T07:28:41.378" v="24599" actId="14100"/>
          <ac:spMkLst>
            <pc:docMk/>
            <pc:sldMk cId="258345416" sldId="377"/>
            <ac:spMk id="34" creationId="{D80200E7-5B9E-115C-7DD8-37382947E2BC}"/>
          </ac:spMkLst>
        </pc:spChg>
        <pc:spChg chg="add mod">
          <ac:chgData name="椎野 禎一郎" userId="e05b7149-b2c0-4620-8ee2-c2bb03ee4826" providerId="ADAL" clId="{D00CD8CD-7D7C-4A24-8340-25C3F3DA8B07}" dt="2025-07-11T07:42:04.457" v="24763" actId="14100"/>
          <ac:spMkLst>
            <pc:docMk/>
            <pc:sldMk cId="258345416" sldId="377"/>
            <ac:spMk id="35" creationId="{7B4B21C5-BBF4-81E7-E9E9-A6280488BB8A}"/>
          </ac:spMkLst>
        </pc:spChg>
        <pc:spChg chg="add mod">
          <ac:chgData name="椎野 禎一郎" userId="e05b7149-b2c0-4620-8ee2-c2bb03ee4826" providerId="ADAL" clId="{D00CD8CD-7D7C-4A24-8340-25C3F3DA8B07}" dt="2025-07-11T07:42:11.763" v="24765" actId="14100"/>
          <ac:spMkLst>
            <pc:docMk/>
            <pc:sldMk cId="258345416" sldId="377"/>
            <ac:spMk id="36" creationId="{BB5C2EDD-3C4F-2400-408B-92C170175C38}"/>
          </ac:spMkLst>
        </pc:spChg>
        <pc:spChg chg="add mod">
          <ac:chgData name="椎野 禎一郎" userId="e05b7149-b2c0-4620-8ee2-c2bb03ee4826" providerId="ADAL" clId="{D00CD8CD-7D7C-4A24-8340-25C3F3DA8B07}" dt="2025-07-11T07:49:56.965" v="25085" actId="14100"/>
          <ac:spMkLst>
            <pc:docMk/>
            <pc:sldMk cId="258345416" sldId="377"/>
            <ac:spMk id="37" creationId="{4040DCF6-1F1E-5D03-940F-B270B9AB5CD6}"/>
          </ac:spMkLst>
        </pc:spChg>
        <pc:spChg chg="add mod">
          <ac:chgData name="椎野 禎一郎" userId="e05b7149-b2c0-4620-8ee2-c2bb03ee4826" providerId="ADAL" clId="{D00CD8CD-7D7C-4A24-8340-25C3F3DA8B07}" dt="2025-07-11T07:41:38.636" v="24757" actId="14100"/>
          <ac:spMkLst>
            <pc:docMk/>
            <pc:sldMk cId="258345416" sldId="377"/>
            <ac:spMk id="38" creationId="{5E139DA5-6FE6-805D-3308-281E0C2E65D4}"/>
          </ac:spMkLst>
        </pc:spChg>
        <pc:spChg chg="add mod">
          <ac:chgData name="椎野 禎一郎" userId="e05b7149-b2c0-4620-8ee2-c2bb03ee4826" providerId="ADAL" clId="{D00CD8CD-7D7C-4A24-8340-25C3F3DA8B07}" dt="2025-07-11T07:41:52.834" v="24760" actId="14100"/>
          <ac:spMkLst>
            <pc:docMk/>
            <pc:sldMk cId="258345416" sldId="377"/>
            <ac:spMk id="39" creationId="{7A711C95-BC73-51A4-F0C0-8C1837BC43D4}"/>
          </ac:spMkLst>
        </pc:spChg>
        <pc:spChg chg="add mod ord">
          <ac:chgData name="椎野 禎一郎" userId="e05b7149-b2c0-4620-8ee2-c2bb03ee4826" providerId="ADAL" clId="{D00CD8CD-7D7C-4A24-8340-25C3F3DA8B07}" dt="2025-07-11T07:37:08.772" v="24700" actId="164"/>
          <ac:spMkLst>
            <pc:docMk/>
            <pc:sldMk cId="258345416" sldId="377"/>
            <ac:spMk id="40" creationId="{0150D72D-18B5-28A7-F1AF-F74E1DAB2C43}"/>
          </ac:spMkLst>
        </pc:spChg>
        <pc:spChg chg="add del mod">
          <ac:chgData name="椎野 禎一郎" userId="e05b7149-b2c0-4620-8ee2-c2bb03ee4826" providerId="ADAL" clId="{D00CD8CD-7D7C-4A24-8340-25C3F3DA8B07}" dt="2025-07-11T07:37:08.772" v="24700" actId="164"/>
          <ac:spMkLst>
            <pc:docMk/>
            <pc:sldMk cId="258345416" sldId="377"/>
            <ac:spMk id="41" creationId="{4D3BD5C6-475D-7426-E0BD-D0D2F8ECDD7C}"/>
          </ac:spMkLst>
        </pc:spChg>
        <pc:spChg chg="add mod">
          <ac:chgData name="椎野 禎一郎" userId="e05b7149-b2c0-4620-8ee2-c2bb03ee4826" providerId="ADAL" clId="{D00CD8CD-7D7C-4A24-8340-25C3F3DA8B07}" dt="2025-07-11T07:37:08.772" v="24700" actId="164"/>
          <ac:spMkLst>
            <pc:docMk/>
            <pc:sldMk cId="258345416" sldId="377"/>
            <ac:spMk id="45" creationId="{FE41E193-4156-2F37-101C-75F3F3747E9A}"/>
          </ac:spMkLst>
        </pc:spChg>
        <pc:spChg chg="add mod">
          <ac:chgData name="椎野 禎一郎" userId="e05b7149-b2c0-4620-8ee2-c2bb03ee4826" providerId="ADAL" clId="{D00CD8CD-7D7C-4A24-8340-25C3F3DA8B07}" dt="2025-07-11T07:37:08.772" v="24700" actId="164"/>
          <ac:spMkLst>
            <pc:docMk/>
            <pc:sldMk cId="258345416" sldId="377"/>
            <ac:spMk id="46" creationId="{FF701BE5-C220-7400-27FC-28FF59231A0A}"/>
          </ac:spMkLst>
        </pc:spChg>
        <pc:spChg chg="mod topLvl">
          <ac:chgData name="椎野 禎一郎" userId="e05b7149-b2c0-4620-8ee2-c2bb03ee4826" providerId="ADAL" clId="{D00CD8CD-7D7C-4A24-8340-25C3F3DA8B07}" dt="2025-07-11T07:38:21.608" v="24718" actId="14100"/>
          <ac:spMkLst>
            <pc:docMk/>
            <pc:sldMk cId="258345416" sldId="377"/>
            <ac:spMk id="51" creationId="{3E7C258C-53A5-83B5-8CD4-37CC071FFFF4}"/>
          </ac:spMkLst>
        </pc:spChg>
        <pc:spChg chg="mod topLvl">
          <ac:chgData name="椎野 禎一郎" userId="e05b7149-b2c0-4620-8ee2-c2bb03ee4826" providerId="ADAL" clId="{D00CD8CD-7D7C-4A24-8340-25C3F3DA8B07}" dt="2025-07-11T07:38:18.637" v="24717" actId="14100"/>
          <ac:spMkLst>
            <pc:docMk/>
            <pc:sldMk cId="258345416" sldId="377"/>
            <ac:spMk id="52" creationId="{51AC6BFE-3B16-230B-997F-3CD2A0C6ECE0}"/>
          </ac:spMkLst>
        </pc:spChg>
        <pc:spChg chg="mod topLvl">
          <ac:chgData name="椎野 禎一郎" userId="e05b7149-b2c0-4620-8ee2-c2bb03ee4826" providerId="ADAL" clId="{D00CD8CD-7D7C-4A24-8340-25C3F3DA8B07}" dt="2025-07-11T07:37:51.291" v="24712" actId="165"/>
          <ac:spMkLst>
            <pc:docMk/>
            <pc:sldMk cId="258345416" sldId="377"/>
            <ac:spMk id="53" creationId="{5C18EB24-7E52-905E-ED08-68D90A5A6A28}"/>
          </ac:spMkLst>
        </pc:spChg>
        <pc:spChg chg="mod topLvl">
          <ac:chgData name="椎野 禎一郎" userId="e05b7149-b2c0-4620-8ee2-c2bb03ee4826" providerId="ADAL" clId="{D00CD8CD-7D7C-4A24-8340-25C3F3DA8B07}" dt="2025-07-11T07:38:35.228" v="24721" actId="14100"/>
          <ac:spMkLst>
            <pc:docMk/>
            <pc:sldMk cId="258345416" sldId="377"/>
            <ac:spMk id="54" creationId="{D601A130-DE42-D50E-0CDA-F3B659AA0068}"/>
          </ac:spMkLst>
        </pc:spChg>
        <pc:spChg chg="add mod">
          <ac:chgData name="椎野 禎一郎" userId="e05b7149-b2c0-4620-8ee2-c2bb03ee4826" providerId="ADAL" clId="{D00CD8CD-7D7C-4A24-8340-25C3F3DA8B07}" dt="2025-07-11T07:38:52.817" v="24723" actId="1076"/>
          <ac:spMkLst>
            <pc:docMk/>
            <pc:sldMk cId="258345416" sldId="377"/>
            <ac:spMk id="57" creationId="{1BA9C631-5595-FE30-1F7E-FE67DABA4E11}"/>
          </ac:spMkLst>
        </pc:spChg>
        <pc:spChg chg="add mod">
          <ac:chgData name="椎野 禎一郎" userId="e05b7149-b2c0-4620-8ee2-c2bb03ee4826" providerId="ADAL" clId="{D00CD8CD-7D7C-4A24-8340-25C3F3DA8B07}" dt="2025-07-11T07:42:36.395" v="24768" actId="1076"/>
          <ac:spMkLst>
            <pc:docMk/>
            <pc:sldMk cId="258345416" sldId="377"/>
            <ac:spMk id="62" creationId="{55F07211-B555-3B64-4764-31FA8FD2179B}"/>
          </ac:spMkLst>
        </pc:spChg>
        <pc:spChg chg="add mod">
          <ac:chgData name="椎野 禎一郎" userId="e05b7149-b2c0-4620-8ee2-c2bb03ee4826" providerId="ADAL" clId="{D00CD8CD-7D7C-4A24-8340-25C3F3DA8B07}" dt="2025-07-11T07:43:46.828" v="24776" actId="1076"/>
          <ac:spMkLst>
            <pc:docMk/>
            <pc:sldMk cId="258345416" sldId="377"/>
            <ac:spMk id="2049" creationId="{CF413F3C-CB0C-E319-281E-0F3D55553421}"/>
          </ac:spMkLst>
        </pc:spChg>
        <pc:spChg chg="add mod">
          <ac:chgData name="椎野 禎一郎" userId="e05b7149-b2c0-4620-8ee2-c2bb03ee4826" providerId="ADAL" clId="{D00CD8CD-7D7C-4A24-8340-25C3F3DA8B07}" dt="2025-07-11T07:45:52.018" v="24798" actId="1037"/>
          <ac:spMkLst>
            <pc:docMk/>
            <pc:sldMk cId="258345416" sldId="377"/>
            <ac:spMk id="2051" creationId="{3E8CCEF1-BD64-95BA-753E-8901B59FAFBE}"/>
          </ac:spMkLst>
        </pc:spChg>
        <pc:spChg chg="add mod">
          <ac:chgData name="椎野 禎一郎" userId="e05b7149-b2c0-4620-8ee2-c2bb03ee4826" providerId="ADAL" clId="{D00CD8CD-7D7C-4A24-8340-25C3F3DA8B07}" dt="2025-07-11T07:45:08.448" v="24790" actId="1035"/>
          <ac:spMkLst>
            <pc:docMk/>
            <pc:sldMk cId="258345416" sldId="377"/>
            <ac:spMk id="2053" creationId="{E714172A-0CB3-08A8-55B2-1C619BC24CBA}"/>
          </ac:spMkLst>
        </pc:spChg>
        <pc:spChg chg="add mod">
          <ac:chgData name="椎野 禎一郎" userId="e05b7149-b2c0-4620-8ee2-c2bb03ee4826" providerId="ADAL" clId="{D00CD8CD-7D7C-4A24-8340-25C3F3DA8B07}" dt="2025-07-11T07:46:26.686" v="24805" actId="14100"/>
          <ac:spMkLst>
            <pc:docMk/>
            <pc:sldMk cId="258345416" sldId="377"/>
            <ac:spMk id="2054" creationId="{019FC9CA-D26E-FC05-8613-7BCD2239DACD}"/>
          </ac:spMkLst>
        </pc:spChg>
        <pc:spChg chg="add mod">
          <ac:chgData name="椎野 禎一郎" userId="e05b7149-b2c0-4620-8ee2-c2bb03ee4826" providerId="ADAL" clId="{D00CD8CD-7D7C-4A24-8340-25C3F3DA8B07}" dt="2025-07-11T07:46:31.312" v="24806" actId="14100"/>
          <ac:spMkLst>
            <pc:docMk/>
            <pc:sldMk cId="258345416" sldId="377"/>
            <ac:spMk id="2055" creationId="{337F323A-994E-13C9-61E6-AC662A5D808C}"/>
          </ac:spMkLst>
        </pc:spChg>
        <pc:grpChg chg="add mod">
          <ac:chgData name="椎野 禎一郎" userId="e05b7149-b2c0-4620-8ee2-c2bb03ee4826" providerId="ADAL" clId="{D00CD8CD-7D7C-4A24-8340-25C3F3DA8B07}" dt="2025-07-11T07:37:08.772" v="24700" actId="164"/>
          <ac:grpSpMkLst>
            <pc:docMk/>
            <pc:sldMk cId="258345416" sldId="377"/>
            <ac:grpSpMk id="47" creationId="{E35AA7B2-50D0-D421-E1E2-FB345BCB85FD}"/>
          </ac:grpSpMkLst>
        </pc:grpChg>
        <pc:picChg chg="add mod">
          <ac:chgData name="椎野 禎一郎" userId="e05b7149-b2c0-4620-8ee2-c2bb03ee4826" providerId="ADAL" clId="{D00CD8CD-7D7C-4A24-8340-25C3F3DA8B07}" dt="2025-07-11T07:41:30.194" v="24755" actId="1036"/>
          <ac:picMkLst>
            <pc:docMk/>
            <pc:sldMk cId="258345416" sldId="377"/>
            <ac:picMk id="5" creationId="{7406003E-5326-31FC-9CE2-D9F321955C32}"/>
          </ac:picMkLst>
        </pc:picChg>
        <pc:picChg chg="add mod">
          <ac:chgData name="椎野 禎一郎" userId="e05b7149-b2c0-4620-8ee2-c2bb03ee4826" providerId="ADAL" clId="{D00CD8CD-7D7C-4A24-8340-25C3F3DA8B07}" dt="2025-07-11T07:28:48.018" v="24604" actId="1036"/>
          <ac:picMkLst>
            <pc:docMk/>
            <pc:sldMk cId="258345416" sldId="377"/>
            <ac:picMk id="7" creationId="{DFE4EC92-A4E5-1849-9CEF-07A2B24CA071}"/>
          </ac:picMkLst>
        </pc:picChg>
        <pc:picChg chg="add mod">
          <ac:chgData name="椎野 禎一郎" userId="e05b7149-b2c0-4620-8ee2-c2bb03ee4826" providerId="ADAL" clId="{D00CD8CD-7D7C-4A24-8340-25C3F3DA8B07}" dt="2025-07-11T07:22:44.380" v="24528" actId="1076"/>
          <ac:picMkLst>
            <pc:docMk/>
            <pc:sldMk cId="258345416" sldId="377"/>
            <ac:picMk id="9" creationId="{DA54B908-D8AD-18E1-DC79-5FB9A0A57502}"/>
          </ac:picMkLst>
        </pc:picChg>
        <pc:picChg chg="add mod">
          <ac:chgData name="椎野 禎一郎" userId="e05b7149-b2c0-4620-8ee2-c2bb03ee4826" providerId="ADAL" clId="{D00CD8CD-7D7C-4A24-8340-25C3F3DA8B07}" dt="2025-07-11T07:20:53.790" v="24509" actId="1076"/>
          <ac:picMkLst>
            <pc:docMk/>
            <pc:sldMk cId="258345416" sldId="377"/>
            <ac:picMk id="11" creationId="{C8148DB7-9D7B-4F4C-8C26-197D53D02BB3}"/>
          </ac:picMkLst>
        </pc:picChg>
        <pc:picChg chg="add mod">
          <ac:chgData name="椎野 禎一郎" userId="e05b7149-b2c0-4620-8ee2-c2bb03ee4826" providerId="ADAL" clId="{D00CD8CD-7D7C-4A24-8340-25C3F3DA8B07}" dt="2025-07-11T07:41:30.194" v="24755" actId="1036"/>
          <ac:picMkLst>
            <pc:docMk/>
            <pc:sldMk cId="258345416" sldId="377"/>
            <ac:picMk id="13" creationId="{F0749057-2FD6-5DAD-ED12-AEEAEE7C70F6}"/>
          </ac:picMkLst>
        </pc:picChg>
        <pc:picChg chg="add mod">
          <ac:chgData name="椎野 禎一郎" userId="e05b7149-b2c0-4620-8ee2-c2bb03ee4826" providerId="ADAL" clId="{D00CD8CD-7D7C-4A24-8340-25C3F3DA8B07}" dt="2025-07-11T07:28:15.691" v="24594" actId="1037"/>
          <ac:picMkLst>
            <pc:docMk/>
            <pc:sldMk cId="258345416" sldId="377"/>
            <ac:picMk id="15" creationId="{0939E8D1-5E8F-C5AE-23D4-0B33FF1FA1A3}"/>
          </ac:picMkLst>
        </pc:picChg>
        <pc:picChg chg="add mod">
          <ac:chgData name="椎野 禎一郎" userId="e05b7149-b2c0-4620-8ee2-c2bb03ee4826" providerId="ADAL" clId="{D00CD8CD-7D7C-4A24-8340-25C3F3DA8B07}" dt="2025-07-11T07:40:12.122" v="24730" actId="1076"/>
          <ac:picMkLst>
            <pc:docMk/>
            <pc:sldMk cId="258345416" sldId="377"/>
            <ac:picMk id="17" creationId="{A26D162C-710C-0207-39ED-D8C22ECB0235}"/>
          </ac:picMkLst>
        </pc:picChg>
        <pc:picChg chg="add mod">
          <ac:chgData name="椎野 禎一郎" userId="e05b7149-b2c0-4620-8ee2-c2bb03ee4826" providerId="ADAL" clId="{D00CD8CD-7D7C-4A24-8340-25C3F3DA8B07}" dt="2025-07-11T07:21:12.141" v="24513" actId="1076"/>
          <ac:picMkLst>
            <pc:docMk/>
            <pc:sldMk cId="258345416" sldId="377"/>
            <ac:picMk id="20" creationId="{B813FD61-2BFB-266B-62FD-B36195116B7B}"/>
          </ac:picMkLst>
        </pc:picChg>
        <pc:picChg chg="add mod">
          <ac:chgData name="椎野 禎一郎" userId="e05b7149-b2c0-4620-8ee2-c2bb03ee4826" providerId="ADAL" clId="{D00CD8CD-7D7C-4A24-8340-25C3F3DA8B07}" dt="2025-07-11T07:20:59.821" v="24510" actId="1076"/>
          <ac:picMkLst>
            <pc:docMk/>
            <pc:sldMk cId="258345416" sldId="377"/>
            <ac:picMk id="21" creationId="{6B2BF263-9743-AAE5-DB8E-942A6309782F}"/>
          </ac:picMkLst>
        </pc:picChg>
        <pc:picChg chg="add mod">
          <ac:chgData name="椎野 禎一郎" userId="e05b7149-b2c0-4620-8ee2-c2bb03ee4826" providerId="ADAL" clId="{D00CD8CD-7D7C-4A24-8340-25C3F3DA8B07}" dt="2025-07-11T07:25:57.028" v="24557" actId="1076"/>
          <ac:picMkLst>
            <pc:docMk/>
            <pc:sldMk cId="258345416" sldId="377"/>
            <ac:picMk id="22" creationId="{12EE3BEC-03DB-3CB8-835D-858D5860825E}"/>
          </ac:picMkLst>
        </pc:picChg>
        <pc:picChg chg="add mod">
          <ac:chgData name="椎野 禎一郎" userId="e05b7149-b2c0-4620-8ee2-c2bb03ee4826" providerId="ADAL" clId="{D00CD8CD-7D7C-4A24-8340-25C3F3DA8B07}" dt="2025-07-11T07:41:57.207" v="24761" actId="1076"/>
          <ac:picMkLst>
            <pc:docMk/>
            <pc:sldMk cId="258345416" sldId="377"/>
            <ac:picMk id="23" creationId="{6DA5675D-59DF-3803-A56C-312A959DDE72}"/>
          </ac:picMkLst>
        </pc:picChg>
        <pc:picChg chg="add del mod ord">
          <ac:chgData name="椎野 禎一郎" userId="e05b7149-b2c0-4620-8ee2-c2bb03ee4826" providerId="ADAL" clId="{D00CD8CD-7D7C-4A24-8340-25C3F3DA8B07}" dt="2025-07-11T07:37:08.772" v="24700" actId="164"/>
          <ac:picMkLst>
            <pc:docMk/>
            <pc:sldMk cId="258345416" sldId="377"/>
            <ac:picMk id="29" creationId="{B650B107-B046-D78B-6082-849FA5D95CF6}"/>
          </ac:picMkLst>
        </pc:picChg>
        <pc:picChg chg="add mod">
          <ac:chgData name="椎野 禎一郎" userId="e05b7149-b2c0-4620-8ee2-c2bb03ee4826" providerId="ADAL" clId="{D00CD8CD-7D7C-4A24-8340-25C3F3DA8B07}" dt="2025-07-11T07:37:08.772" v="24700" actId="164"/>
          <ac:picMkLst>
            <pc:docMk/>
            <pc:sldMk cId="258345416" sldId="377"/>
            <ac:picMk id="30" creationId="{E3A87F37-4A05-0F7E-77B1-3708F459B835}"/>
          </ac:picMkLst>
        </pc:picChg>
        <pc:picChg chg="add mod">
          <ac:chgData name="椎野 禎一郎" userId="e05b7149-b2c0-4620-8ee2-c2bb03ee4826" providerId="ADAL" clId="{D00CD8CD-7D7C-4A24-8340-25C3F3DA8B07}" dt="2025-07-11T07:38:14.591" v="24716" actId="1076"/>
          <ac:picMkLst>
            <pc:docMk/>
            <pc:sldMk cId="258345416" sldId="377"/>
            <ac:picMk id="55" creationId="{27F4FF2E-CEE1-36B8-DF54-CB17B4C3A949}"/>
          </ac:picMkLst>
        </pc:picChg>
        <pc:picChg chg="add mod">
          <ac:chgData name="椎野 禎一郎" userId="e05b7149-b2c0-4620-8ee2-c2bb03ee4826" providerId="ADAL" clId="{D00CD8CD-7D7C-4A24-8340-25C3F3DA8B07}" dt="2025-07-11T07:38:31.847" v="24720" actId="1076"/>
          <ac:picMkLst>
            <pc:docMk/>
            <pc:sldMk cId="258345416" sldId="377"/>
            <ac:picMk id="56" creationId="{C77E3C25-49B6-C24A-2F7E-5CE4CF94BED1}"/>
          </ac:picMkLst>
        </pc:picChg>
        <pc:picChg chg="add mod">
          <ac:chgData name="椎野 禎一郎" userId="e05b7149-b2c0-4620-8ee2-c2bb03ee4826" providerId="ADAL" clId="{D00CD8CD-7D7C-4A24-8340-25C3F3DA8B07}" dt="2025-07-11T07:45:56.591" v="24800" actId="1037"/>
          <ac:picMkLst>
            <pc:docMk/>
            <pc:sldMk cId="258345416" sldId="377"/>
            <ac:picMk id="59" creationId="{1419C980-5045-E365-7C6B-10A3538B4651}"/>
          </ac:picMkLst>
        </pc:picChg>
        <pc:picChg chg="add mod">
          <ac:chgData name="椎野 禎一郎" userId="e05b7149-b2c0-4620-8ee2-c2bb03ee4826" providerId="ADAL" clId="{D00CD8CD-7D7C-4A24-8340-25C3F3DA8B07}" dt="2025-07-11T07:41:17.965" v="24737" actId="1076"/>
          <ac:picMkLst>
            <pc:docMk/>
            <pc:sldMk cId="258345416" sldId="377"/>
            <ac:picMk id="61" creationId="{ED3430AC-1CFA-DC8A-753B-7F351F2B5C98}"/>
          </ac:picMkLst>
        </pc:picChg>
        <pc:picChg chg="add mod">
          <ac:chgData name="椎野 禎一郎" userId="e05b7149-b2c0-4620-8ee2-c2bb03ee4826" providerId="ADAL" clId="{D00CD8CD-7D7C-4A24-8340-25C3F3DA8B07}" dt="2025-07-11T07:43:22.138" v="24772" actId="14100"/>
          <ac:picMkLst>
            <pc:docMk/>
            <pc:sldMk cId="258345416" sldId="377"/>
            <ac:picMk id="2048" creationId="{22C2412C-FD12-0312-A219-82340D789563}"/>
          </ac:picMkLst>
        </pc:picChg>
        <pc:picChg chg="add mod">
          <ac:chgData name="椎野 禎一郎" userId="e05b7149-b2c0-4620-8ee2-c2bb03ee4826" providerId="ADAL" clId="{D00CD8CD-7D7C-4A24-8340-25C3F3DA8B07}" dt="2025-07-11T07:47:40.659" v="24811" actId="1076"/>
          <ac:picMkLst>
            <pc:docMk/>
            <pc:sldMk cId="258345416" sldId="377"/>
            <ac:picMk id="2059" creationId="{6047D0A9-368B-A26E-7EE4-ACA669E2BD0B}"/>
          </ac:picMkLst>
        </pc:picChg>
        <pc:picChg chg="add mod">
          <ac:chgData name="椎野 禎一郎" userId="e05b7149-b2c0-4620-8ee2-c2bb03ee4826" providerId="ADAL" clId="{D00CD8CD-7D7C-4A24-8340-25C3F3DA8B07}" dt="2025-07-11T07:47:47.126" v="24813" actId="1076"/>
          <ac:picMkLst>
            <pc:docMk/>
            <pc:sldMk cId="258345416" sldId="377"/>
            <ac:picMk id="2060" creationId="{223C3FCE-515F-B5B1-898E-F6B70D57DEE8}"/>
          </ac:picMkLst>
        </pc:picChg>
        <pc:picChg chg="add mod">
          <ac:chgData name="椎野 禎一郎" userId="e05b7149-b2c0-4620-8ee2-c2bb03ee4826" providerId="ADAL" clId="{D00CD8CD-7D7C-4A24-8340-25C3F3DA8B07}" dt="2025-07-11T07:47:56.418" v="24815" actId="1076"/>
          <ac:picMkLst>
            <pc:docMk/>
            <pc:sldMk cId="258345416" sldId="377"/>
            <ac:picMk id="2061" creationId="{E421E8C9-651B-476C-1C60-7FE41C620D63}"/>
          </ac:picMkLst>
        </pc:picChg>
      </pc:sldChg>
      <pc:sldChg chg="addSp delSp modSp new mod ord">
        <pc:chgData name="椎野 禎一郎" userId="e05b7149-b2c0-4620-8ee2-c2bb03ee4826" providerId="ADAL" clId="{D00CD8CD-7D7C-4A24-8340-25C3F3DA8B07}" dt="2025-07-01T08:05:23.808" v="16548"/>
        <pc:sldMkLst>
          <pc:docMk/>
          <pc:sldMk cId="4174387109" sldId="378"/>
        </pc:sldMkLst>
        <pc:spChg chg="mod">
          <ac:chgData name="椎野 禎一郎" userId="e05b7149-b2c0-4620-8ee2-c2bb03ee4826" providerId="ADAL" clId="{D00CD8CD-7D7C-4A24-8340-25C3F3DA8B07}" dt="2025-06-26T06:30:33.118" v="9745" actId="20577"/>
          <ac:spMkLst>
            <pc:docMk/>
            <pc:sldMk cId="4174387109" sldId="378"/>
            <ac:spMk id="2" creationId="{AE5F8A3D-37E4-D558-3A96-41A4F2DD37F7}"/>
          </ac:spMkLst>
        </pc:spChg>
        <pc:graphicFrameChg chg="add mod modGraphic">
          <ac:chgData name="椎野 禎一郎" userId="e05b7149-b2c0-4620-8ee2-c2bb03ee4826" providerId="ADAL" clId="{D00CD8CD-7D7C-4A24-8340-25C3F3DA8B07}" dt="2025-06-27T00:23:50.162" v="13554" actId="16804"/>
          <ac:graphicFrameMkLst>
            <pc:docMk/>
            <pc:sldMk cId="4174387109" sldId="378"/>
            <ac:graphicFrameMk id="17" creationId="{1877F454-41DE-EC6D-2D68-E227B5AC6A70}"/>
          </ac:graphicFrameMkLst>
        </pc:graphicFrameChg>
      </pc:sldChg>
      <pc:sldChg chg="addSp delSp modSp new mod ord">
        <pc:chgData name="椎野 禎一郎" userId="e05b7149-b2c0-4620-8ee2-c2bb03ee4826" providerId="ADAL" clId="{D00CD8CD-7D7C-4A24-8340-25C3F3DA8B07}" dt="2025-07-02T05:37:22.240" v="21763"/>
        <pc:sldMkLst>
          <pc:docMk/>
          <pc:sldMk cId="3677909588" sldId="379"/>
        </pc:sldMkLst>
        <pc:spChg chg="mod">
          <ac:chgData name="椎野 禎一郎" userId="e05b7149-b2c0-4620-8ee2-c2bb03ee4826" providerId="ADAL" clId="{D00CD8CD-7D7C-4A24-8340-25C3F3DA8B07}" dt="2025-07-02T05:37:18.487" v="21761" actId="20577"/>
          <ac:spMkLst>
            <pc:docMk/>
            <pc:sldMk cId="3677909588" sldId="379"/>
            <ac:spMk id="2" creationId="{2EAAC29A-CEFB-66B8-71AC-99846AE2D9DC}"/>
          </ac:spMkLst>
        </pc:spChg>
        <pc:spChg chg="add mod">
          <ac:chgData name="椎野 禎一郎" userId="e05b7149-b2c0-4620-8ee2-c2bb03ee4826" providerId="ADAL" clId="{D00CD8CD-7D7C-4A24-8340-25C3F3DA8B07}" dt="2025-07-02T05:29:48.846" v="21756" actId="1035"/>
          <ac:spMkLst>
            <pc:docMk/>
            <pc:sldMk cId="3677909588" sldId="379"/>
            <ac:spMk id="8" creationId="{2D6907BC-3DAE-CD90-FA2F-62E4398DB724}"/>
          </ac:spMkLst>
        </pc:spChg>
        <pc:spChg chg="add mod">
          <ac:chgData name="椎野 禎一郎" userId="e05b7149-b2c0-4620-8ee2-c2bb03ee4826" providerId="ADAL" clId="{D00CD8CD-7D7C-4A24-8340-25C3F3DA8B07}" dt="2025-07-01T08:00:55.137" v="16081"/>
          <ac:spMkLst>
            <pc:docMk/>
            <pc:sldMk cId="3677909588" sldId="379"/>
            <ac:spMk id="9" creationId="{6D9277ED-FCB7-324E-367B-03DC796D1F4D}"/>
          </ac:spMkLst>
        </pc:spChg>
        <pc:picChg chg="add mod">
          <ac:chgData name="椎野 禎一郎" userId="e05b7149-b2c0-4620-8ee2-c2bb03ee4826" providerId="ADAL" clId="{D00CD8CD-7D7C-4A24-8340-25C3F3DA8B07}" dt="2025-07-02T05:27:00.974" v="21475" actId="1037"/>
          <ac:picMkLst>
            <pc:docMk/>
            <pc:sldMk cId="3677909588" sldId="379"/>
            <ac:picMk id="4" creationId="{80AA4E43-EF03-8F44-6F9C-5BE03DADCABB}"/>
          </ac:picMkLst>
        </pc:picChg>
        <pc:picChg chg="add mod">
          <ac:chgData name="椎野 禎一郎" userId="e05b7149-b2c0-4620-8ee2-c2bb03ee4826" providerId="ADAL" clId="{D00CD8CD-7D7C-4A24-8340-25C3F3DA8B07}" dt="2025-07-02T05:29:48.846" v="21756" actId="1035"/>
          <ac:picMkLst>
            <pc:docMk/>
            <pc:sldMk cId="3677909588" sldId="379"/>
            <ac:picMk id="10" creationId="{61375AB2-4799-BEEA-83E7-426AC71BC26F}"/>
          </ac:picMkLst>
        </pc:picChg>
      </pc:sldChg>
      <pc:sldChg chg="modSp new mod ord">
        <pc:chgData name="椎野 禎一郎" userId="e05b7149-b2c0-4620-8ee2-c2bb03ee4826" providerId="ADAL" clId="{D00CD8CD-7D7C-4A24-8340-25C3F3DA8B07}" dt="2025-07-09T04:05:28.869" v="23911"/>
        <pc:sldMkLst>
          <pc:docMk/>
          <pc:sldMk cId="4152192882" sldId="380"/>
        </pc:sldMkLst>
        <pc:spChg chg="mod">
          <ac:chgData name="椎野 禎一郎" userId="e05b7149-b2c0-4620-8ee2-c2bb03ee4826" providerId="ADAL" clId="{D00CD8CD-7D7C-4A24-8340-25C3F3DA8B07}" dt="2025-07-09T04:05:24.564" v="23909" actId="20577"/>
          <ac:spMkLst>
            <pc:docMk/>
            <pc:sldMk cId="4152192882" sldId="380"/>
            <ac:spMk id="2" creationId="{0370FA18-36A6-F841-6629-E84E0AEEABA7}"/>
          </ac:spMkLst>
        </pc:spChg>
        <pc:spChg chg="mod">
          <ac:chgData name="椎野 禎一郎" userId="e05b7149-b2c0-4620-8ee2-c2bb03ee4826" providerId="ADAL" clId="{D00CD8CD-7D7C-4A24-8340-25C3F3DA8B07}" dt="2025-07-02T06:34:51.132" v="23794" actId="1035"/>
          <ac:spMkLst>
            <pc:docMk/>
            <pc:sldMk cId="4152192882" sldId="380"/>
            <ac:spMk id="3" creationId="{815330CF-D6FC-77C6-5622-A165C9C80002}"/>
          </ac:spMkLst>
        </pc:spChg>
      </pc:sldChg>
      <pc:sldChg chg="addSp delSp modSp new mod ord setBg">
        <pc:chgData name="椎野 禎一郎" userId="e05b7149-b2c0-4620-8ee2-c2bb03ee4826" providerId="ADAL" clId="{D00CD8CD-7D7C-4A24-8340-25C3F3DA8B07}" dt="2025-07-09T03:31:14.006" v="23803"/>
        <pc:sldMkLst>
          <pc:docMk/>
          <pc:sldMk cId="3707078070" sldId="381"/>
        </pc:sldMkLst>
        <pc:spChg chg="mod">
          <ac:chgData name="椎野 禎一郎" userId="e05b7149-b2c0-4620-8ee2-c2bb03ee4826" providerId="ADAL" clId="{D00CD8CD-7D7C-4A24-8340-25C3F3DA8B07}" dt="2025-07-02T05:51:02.454" v="21954" actId="26606"/>
          <ac:spMkLst>
            <pc:docMk/>
            <pc:sldMk cId="3707078070" sldId="381"/>
            <ac:spMk id="2" creationId="{CBE2A8A0-AA61-45DA-2044-D4645618DB4E}"/>
          </ac:spMkLst>
        </pc:spChg>
        <pc:spChg chg="mod">
          <ac:chgData name="椎野 禎一郎" userId="e05b7149-b2c0-4620-8ee2-c2bb03ee4826" providerId="ADAL" clId="{D00CD8CD-7D7C-4A24-8340-25C3F3DA8B07}" dt="2025-07-02T06:02:20.622" v="22556" actId="20577"/>
          <ac:spMkLst>
            <pc:docMk/>
            <pc:sldMk cId="3707078070" sldId="381"/>
            <ac:spMk id="3" creationId="{DA89D4DA-4ACC-E8EA-E0B0-AC44C3D4C73F}"/>
          </ac:spMkLst>
        </pc:spChg>
        <pc:spChg chg="add">
          <ac:chgData name="椎野 禎一郎" userId="e05b7149-b2c0-4620-8ee2-c2bb03ee4826" providerId="ADAL" clId="{D00CD8CD-7D7C-4A24-8340-25C3F3DA8B07}" dt="2025-07-02T05:51:35.529" v="21957" actId="26606"/>
          <ac:spMkLst>
            <pc:docMk/>
            <pc:sldMk cId="3707078070" sldId="381"/>
            <ac:spMk id="19" creationId="{B2EC7880-C5D9-40A8-A6B0-3198AD07AD1B}"/>
          </ac:spMkLst>
        </pc:spChg>
        <pc:spChg chg="add">
          <ac:chgData name="椎野 禎一郎" userId="e05b7149-b2c0-4620-8ee2-c2bb03ee4826" providerId="ADAL" clId="{D00CD8CD-7D7C-4A24-8340-25C3F3DA8B07}" dt="2025-07-02T05:51:35.529" v="21957" actId="26606"/>
          <ac:spMkLst>
            <pc:docMk/>
            <pc:sldMk cId="3707078070" sldId="381"/>
            <ac:spMk id="21" creationId="{94543A62-A2AB-454A-878E-D3D9190D5FC7}"/>
          </ac:spMkLst>
        </pc:spChg>
        <pc:spChg chg="add">
          <ac:chgData name="椎野 禎一郎" userId="e05b7149-b2c0-4620-8ee2-c2bb03ee4826" providerId="ADAL" clId="{D00CD8CD-7D7C-4A24-8340-25C3F3DA8B07}" dt="2025-07-02T05:51:35.529" v="21957" actId="26606"/>
          <ac:spMkLst>
            <pc:docMk/>
            <pc:sldMk cId="3707078070" sldId="381"/>
            <ac:spMk id="23" creationId="{50553464-41F1-4160-9D02-7C5EC7013BDA}"/>
          </ac:spMkLst>
        </pc:spChg>
        <pc:picChg chg="add mod">
          <ac:chgData name="椎野 禎一郎" userId="e05b7149-b2c0-4620-8ee2-c2bb03ee4826" providerId="ADAL" clId="{D00CD8CD-7D7C-4A24-8340-25C3F3DA8B07}" dt="2025-07-02T05:51:35.529" v="21957" actId="26606"/>
          <ac:picMkLst>
            <pc:docMk/>
            <pc:sldMk cId="3707078070" sldId="381"/>
            <ac:picMk id="5" creationId="{9F02AAA7-7EBE-BBA1-FD91-8CB7A8271497}"/>
          </ac:picMkLst>
        </pc:picChg>
      </pc:sldChg>
      <pc:sldChg chg="addSp delSp modSp new mod modClrScheme chgLayout">
        <pc:chgData name="椎野 禎一郎" userId="e05b7149-b2c0-4620-8ee2-c2bb03ee4826" providerId="ADAL" clId="{D00CD8CD-7D7C-4A24-8340-25C3F3DA8B07}" dt="2025-07-09T04:03:33.608" v="23840" actId="1076"/>
        <pc:sldMkLst>
          <pc:docMk/>
          <pc:sldMk cId="1497822959" sldId="382"/>
        </pc:sldMkLst>
        <pc:spChg chg="add mod ord">
          <ac:chgData name="椎野 禎一郎" userId="e05b7149-b2c0-4620-8ee2-c2bb03ee4826" providerId="ADAL" clId="{D00CD8CD-7D7C-4A24-8340-25C3F3DA8B07}" dt="2025-07-09T04:03:03.406" v="23836" actId="20577"/>
          <ac:spMkLst>
            <pc:docMk/>
            <pc:sldMk cId="1497822959" sldId="382"/>
            <ac:spMk id="4" creationId="{CD2CD8FD-E8DF-3B4D-954D-76766F63975E}"/>
          </ac:spMkLst>
        </pc:spChg>
        <pc:spChg chg="add mod ord">
          <ac:chgData name="椎野 禎一郎" userId="e05b7149-b2c0-4620-8ee2-c2bb03ee4826" providerId="ADAL" clId="{D00CD8CD-7D7C-4A24-8340-25C3F3DA8B07}" dt="2025-07-09T04:02:59.117" v="23834" actId="700"/>
          <ac:spMkLst>
            <pc:docMk/>
            <pc:sldMk cId="1497822959" sldId="382"/>
            <ac:spMk id="5" creationId="{DACFCF3D-0440-4EC6-7754-03C2C66B6DCF}"/>
          </ac:spMkLst>
        </pc:spChg>
        <pc:spChg chg="add mod">
          <ac:chgData name="椎野 禎一郎" userId="e05b7149-b2c0-4620-8ee2-c2bb03ee4826" providerId="ADAL" clId="{D00CD8CD-7D7C-4A24-8340-25C3F3DA8B07}" dt="2025-07-09T04:03:33.608" v="23840" actId="1076"/>
          <ac:spMkLst>
            <pc:docMk/>
            <pc:sldMk cId="1497822959" sldId="382"/>
            <ac:spMk id="6" creationId="{DB191422-C973-09CA-6EEB-18CA3AD41A4F}"/>
          </ac:spMkLst>
        </pc:spChg>
      </pc:sldChg>
      <pc:sldChg chg="addSp modSp add mod modAnim">
        <pc:chgData name="椎野 禎一郎" userId="e05b7149-b2c0-4620-8ee2-c2bb03ee4826" providerId="ADAL" clId="{D00CD8CD-7D7C-4A24-8340-25C3F3DA8B07}" dt="2025-07-18T02:05:00.740" v="27282" actId="20577"/>
        <pc:sldMkLst>
          <pc:docMk/>
          <pc:sldMk cId="1005031179" sldId="383"/>
        </pc:sldMkLst>
        <pc:spChg chg="mod">
          <ac:chgData name="椎野 禎一郎" userId="e05b7149-b2c0-4620-8ee2-c2bb03ee4826" providerId="ADAL" clId="{D00CD8CD-7D7C-4A24-8340-25C3F3DA8B07}" dt="2025-07-18T02:05:00.740" v="27282" actId="20577"/>
          <ac:spMkLst>
            <pc:docMk/>
            <pc:sldMk cId="1005031179" sldId="383"/>
            <ac:spMk id="3" creationId="{3C407BA5-E10B-DDF3-5B60-5E3CED144D02}"/>
          </ac:spMkLst>
        </pc:spChg>
        <pc:spChg chg="add mod">
          <ac:chgData name="椎野 禎一郎" userId="e05b7149-b2c0-4620-8ee2-c2bb03ee4826" providerId="ADAL" clId="{D00CD8CD-7D7C-4A24-8340-25C3F3DA8B07}" dt="2025-07-17T23:49:58.951" v="26650" actId="13822"/>
          <ac:spMkLst>
            <pc:docMk/>
            <pc:sldMk cId="1005031179" sldId="383"/>
            <ac:spMk id="4" creationId="{0BAEF260-A8C1-E9A0-543E-68A6A8812D3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ncgmh-my.sharepoint.com/personal/shiino_t_jihs_go_jp/Documents/&#12489;&#12461;&#12517;&#12513;&#12531;&#12488;/&#23398;&#26657;&#20445;&#20581;&#20250;/analyses/2025&#24180;&#40635;&#12375;&#12435;&#12487;&#12540;&#1247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Viral load</c:v>
                </c:pt>
              </c:strCache>
            </c:strRef>
          </c:tx>
          <c:spPr>
            <a:ln w="31750" cap="rnd">
              <a:solidFill>
                <a:schemeClr val="accent1"/>
              </a:solidFill>
              <a:round/>
            </a:ln>
            <a:effectLst/>
          </c:spPr>
          <c:marker>
            <c:symbol val="none"/>
          </c:marker>
          <c:xVal>
            <c:numRef>
              <c:f>Sheet1!$A$2:$A$10</c:f>
              <c:numCache>
                <c:formatCode>General</c:formatCode>
                <c:ptCount val="9"/>
                <c:pt idx="0">
                  <c:v>12</c:v>
                </c:pt>
                <c:pt idx="1">
                  <c:v>15</c:v>
                </c:pt>
                <c:pt idx="2">
                  <c:v>18</c:v>
                </c:pt>
                <c:pt idx="3">
                  <c:v>21</c:v>
                </c:pt>
                <c:pt idx="4">
                  <c:v>24</c:v>
                </c:pt>
                <c:pt idx="5">
                  <c:v>27</c:v>
                </c:pt>
                <c:pt idx="6">
                  <c:v>30</c:v>
                </c:pt>
                <c:pt idx="7">
                  <c:v>33</c:v>
                </c:pt>
                <c:pt idx="8">
                  <c:v>36</c:v>
                </c:pt>
              </c:numCache>
            </c:numRef>
          </c:xVal>
          <c:yVal>
            <c:numRef>
              <c:f>Sheet1!$B$2:$B$10</c:f>
              <c:numCache>
                <c:formatCode>General</c:formatCode>
                <c:ptCount val="9"/>
                <c:pt idx="0">
                  <c:v>1</c:v>
                </c:pt>
                <c:pt idx="1">
                  <c:v>1</c:v>
                </c:pt>
                <c:pt idx="2">
                  <c:v>10</c:v>
                </c:pt>
                <c:pt idx="3">
                  <c:v>100000</c:v>
                </c:pt>
                <c:pt idx="4">
                  <c:v>10</c:v>
                </c:pt>
                <c:pt idx="5" formatCode="0.00E+00">
                  <c:v>1</c:v>
                </c:pt>
                <c:pt idx="6" formatCode="0.00E+00">
                  <c:v>1</c:v>
                </c:pt>
                <c:pt idx="7" formatCode="0.00E+00">
                  <c:v>1</c:v>
                </c:pt>
                <c:pt idx="8" formatCode="0.00E+00">
                  <c:v>1</c:v>
                </c:pt>
              </c:numCache>
            </c:numRef>
          </c:yVal>
          <c:smooth val="1"/>
          <c:extLst>
            <c:ext xmlns:c16="http://schemas.microsoft.com/office/drawing/2014/chart" uri="{C3380CC4-5D6E-409C-BE32-E72D297353CC}">
              <c16:uniqueId val="{00000000-7206-4561-AFB7-72DB32215BFD}"/>
            </c:ext>
          </c:extLst>
        </c:ser>
        <c:ser>
          <c:idx val="1"/>
          <c:order val="1"/>
          <c:tx>
            <c:strRef>
              <c:f>Sheet1!$C$1</c:f>
              <c:strCache>
                <c:ptCount val="1"/>
                <c:pt idx="0">
                  <c:v>Antibodies</c:v>
                </c:pt>
              </c:strCache>
            </c:strRef>
          </c:tx>
          <c:spPr>
            <a:ln w="19050" cap="rnd">
              <a:solidFill>
                <a:schemeClr val="accent6"/>
              </a:solidFill>
              <a:round/>
            </a:ln>
            <a:effectLst/>
          </c:spPr>
          <c:marker>
            <c:symbol val="none"/>
          </c:marker>
          <c:xVal>
            <c:numRef>
              <c:f>Sheet1!$A$2:$A$10</c:f>
              <c:numCache>
                <c:formatCode>General</c:formatCode>
                <c:ptCount val="9"/>
                <c:pt idx="0">
                  <c:v>12</c:v>
                </c:pt>
                <c:pt idx="1">
                  <c:v>15</c:v>
                </c:pt>
                <c:pt idx="2">
                  <c:v>18</c:v>
                </c:pt>
                <c:pt idx="3">
                  <c:v>21</c:v>
                </c:pt>
                <c:pt idx="4">
                  <c:v>24</c:v>
                </c:pt>
                <c:pt idx="5">
                  <c:v>27</c:v>
                </c:pt>
                <c:pt idx="6">
                  <c:v>30</c:v>
                </c:pt>
                <c:pt idx="7">
                  <c:v>33</c:v>
                </c:pt>
                <c:pt idx="8">
                  <c:v>36</c:v>
                </c:pt>
              </c:numCache>
            </c:numRef>
          </c:xVal>
          <c:yVal>
            <c:numRef>
              <c:f>Sheet1!$C$2:$C$10</c:f>
              <c:numCache>
                <c:formatCode>General</c:formatCode>
                <c:ptCount val="9"/>
                <c:pt idx="0">
                  <c:v>10000</c:v>
                </c:pt>
                <c:pt idx="1">
                  <c:v>1000</c:v>
                </c:pt>
                <c:pt idx="2">
                  <c:v>250</c:v>
                </c:pt>
                <c:pt idx="3">
                  <c:v>1000</c:v>
                </c:pt>
                <c:pt idx="4">
                  <c:v>1000000</c:v>
                </c:pt>
                <c:pt idx="5">
                  <c:v>7000000</c:v>
                </c:pt>
                <c:pt idx="6">
                  <c:v>4000000</c:v>
                </c:pt>
                <c:pt idx="7">
                  <c:v>70000000</c:v>
                </c:pt>
                <c:pt idx="8">
                  <c:v>100000000</c:v>
                </c:pt>
              </c:numCache>
            </c:numRef>
          </c:yVal>
          <c:smooth val="1"/>
          <c:extLst>
            <c:ext xmlns:c16="http://schemas.microsoft.com/office/drawing/2014/chart" uri="{C3380CC4-5D6E-409C-BE32-E72D297353CC}">
              <c16:uniqueId val="{00000001-7206-4561-AFB7-72DB32215BFD}"/>
            </c:ext>
          </c:extLst>
        </c:ser>
        <c:dLbls>
          <c:showLegendKey val="0"/>
          <c:showVal val="0"/>
          <c:showCatName val="0"/>
          <c:showSerName val="0"/>
          <c:showPercent val="0"/>
          <c:showBubbleSize val="0"/>
        </c:dLbls>
        <c:axId val="864578672"/>
        <c:axId val="864580336"/>
      </c:scatterChart>
      <c:valAx>
        <c:axId val="864578672"/>
        <c:scaling>
          <c:orientation val="minMax"/>
          <c:max val="36"/>
          <c:min val="12"/>
        </c:scaling>
        <c:delete val="0"/>
        <c:axPos val="b"/>
        <c:title>
          <c:tx>
            <c:rich>
              <a:bodyPr rot="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r>
                  <a:rPr lang="ja-JP" altLang="en-US" sz="1800" dirty="0"/>
                  <a:t>月数</a:t>
                </a:r>
              </a:p>
            </c:rich>
          </c:tx>
          <c:overlay val="0"/>
          <c:spPr>
            <a:noFill/>
            <a:ln>
              <a:noFill/>
            </a:ln>
            <a:effectLst/>
          </c:spPr>
          <c:txPr>
            <a:bodyPr rot="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ja-JP"/>
          </a:p>
        </c:txPr>
        <c:crossAx val="864580336"/>
        <c:crosses val="autoZero"/>
        <c:crossBetween val="midCat"/>
        <c:majorUnit val="3"/>
      </c:valAx>
      <c:valAx>
        <c:axId val="864580336"/>
        <c:scaling>
          <c:logBase val="10"/>
          <c:orientation val="minMax"/>
          <c:max val="10000000000"/>
          <c:min val="1"/>
        </c:scaling>
        <c:delete val="0"/>
        <c:axPos val="l"/>
        <c:numFmt formatCode="0.E+00" sourceLinked="0"/>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600" b="0" i="0" u="none" strike="noStrike" kern="1200" baseline="0">
                <a:solidFill>
                  <a:schemeClr val="accent6">
                    <a:lumMod val="75000"/>
                  </a:schemeClr>
                </a:solidFill>
                <a:latin typeface="+mn-lt"/>
                <a:ea typeface="+mn-ea"/>
                <a:cs typeface="+mn-cs"/>
              </a:defRPr>
            </a:pPr>
            <a:endParaRPr lang="ja-JP"/>
          </a:p>
        </c:txPr>
        <c:crossAx val="8645786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Viral load</c:v>
                </c:pt>
              </c:strCache>
            </c:strRef>
          </c:tx>
          <c:spPr>
            <a:ln w="31750" cap="rnd">
              <a:solidFill>
                <a:schemeClr val="accent1"/>
              </a:solidFill>
              <a:round/>
            </a:ln>
            <a:effectLst/>
          </c:spPr>
          <c:marker>
            <c:symbol val="none"/>
          </c:marker>
          <c:xVal>
            <c:numRef>
              <c:f>Sheet1!$A$2:$A$28</c:f>
              <c:numCache>
                <c:formatCode>General</c:formatCode>
                <c:ptCount val="27"/>
                <c:pt idx="0">
                  <c:v>-4</c:v>
                </c:pt>
                <c:pt idx="1">
                  <c:v>-3</c:v>
                </c:pt>
                <c:pt idx="2">
                  <c:v>-2</c:v>
                </c:pt>
                <c:pt idx="3">
                  <c:v>-1</c:v>
                </c:pt>
                <c:pt idx="4">
                  <c:v>0</c:v>
                </c:pt>
                <c:pt idx="5">
                  <c:v>1</c:v>
                </c:pt>
                <c:pt idx="6">
                  <c:v>2</c:v>
                </c:pt>
                <c:pt idx="7">
                  <c:v>3</c:v>
                </c:pt>
                <c:pt idx="8">
                  <c:v>4</c:v>
                </c:pt>
                <c:pt idx="9">
                  <c:v>5</c:v>
                </c:pt>
                <c:pt idx="10">
                  <c:v>6</c:v>
                </c:pt>
                <c:pt idx="11">
                  <c:v>7</c:v>
                </c:pt>
                <c:pt idx="12">
                  <c:v>8</c:v>
                </c:pt>
                <c:pt idx="13">
                  <c:v>9</c:v>
                </c:pt>
                <c:pt idx="14">
                  <c:v>10</c:v>
                </c:pt>
                <c:pt idx="15">
                  <c:v>11</c:v>
                </c:pt>
                <c:pt idx="16">
                  <c:v>12</c:v>
                </c:pt>
                <c:pt idx="17">
                  <c:v>13</c:v>
                </c:pt>
                <c:pt idx="18">
                  <c:v>14</c:v>
                </c:pt>
                <c:pt idx="19">
                  <c:v>15</c:v>
                </c:pt>
                <c:pt idx="20">
                  <c:v>16</c:v>
                </c:pt>
                <c:pt idx="21">
                  <c:v>17</c:v>
                </c:pt>
                <c:pt idx="22">
                  <c:v>18</c:v>
                </c:pt>
                <c:pt idx="23">
                  <c:v>19</c:v>
                </c:pt>
                <c:pt idx="24">
                  <c:v>20</c:v>
                </c:pt>
                <c:pt idx="25">
                  <c:v>21</c:v>
                </c:pt>
                <c:pt idx="26">
                  <c:v>22</c:v>
                </c:pt>
              </c:numCache>
            </c:numRef>
          </c:xVal>
          <c:yVal>
            <c:numRef>
              <c:f>Sheet1!$B$2:$B$28</c:f>
              <c:numCache>
                <c:formatCode>General</c:formatCode>
                <c:ptCount val="27"/>
                <c:pt idx="0">
                  <c:v>1</c:v>
                </c:pt>
                <c:pt idx="1">
                  <c:v>2</c:v>
                </c:pt>
                <c:pt idx="2">
                  <c:v>6</c:v>
                </c:pt>
                <c:pt idx="3">
                  <c:v>25</c:v>
                </c:pt>
                <c:pt idx="4">
                  <c:v>120</c:v>
                </c:pt>
                <c:pt idx="5" formatCode="0.00E+00">
                  <c:v>10000</c:v>
                </c:pt>
                <c:pt idx="6" formatCode="0.00E+00">
                  <c:v>1000000000</c:v>
                </c:pt>
                <c:pt idx="7" formatCode="0.00E+00">
                  <c:v>900000000</c:v>
                </c:pt>
                <c:pt idx="8" formatCode="0.00E+00">
                  <c:v>50000000</c:v>
                </c:pt>
                <c:pt idx="9" formatCode="0.00E+00">
                  <c:v>1000000</c:v>
                </c:pt>
                <c:pt idx="10" formatCode="0.00E+00">
                  <c:v>80000</c:v>
                </c:pt>
                <c:pt idx="11" formatCode="0.00E+00">
                  <c:v>20000</c:v>
                </c:pt>
                <c:pt idx="12">
                  <c:v>5000</c:v>
                </c:pt>
                <c:pt idx="13">
                  <c:v>2000</c:v>
                </c:pt>
                <c:pt idx="14">
                  <c:v>800</c:v>
                </c:pt>
                <c:pt idx="15">
                  <c:v>500</c:v>
                </c:pt>
                <c:pt idx="16">
                  <c:v>300</c:v>
                </c:pt>
                <c:pt idx="17">
                  <c:v>200</c:v>
                </c:pt>
                <c:pt idx="18">
                  <c:v>150</c:v>
                </c:pt>
                <c:pt idx="19">
                  <c:v>120</c:v>
                </c:pt>
                <c:pt idx="20">
                  <c:v>90</c:v>
                </c:pt>
                <c:pt idx="21">
                  <c:v>75</c:v>
                </c:pt>
                <c:pt idx="22">
                  <c:v>60</c:v>
                </c:pt>
                <c:pt idx="23">
                  <c:v>50</c:v>
                </c:pt>
                <c:pt idx="24">
                  <c:v>40</c:v>
                </c:pt>
                <c:pt idx="25">
                  <c:v>32</c:v>
                </c:pt>
                <c:pt idx="26">
                  <c:v>25</c:v>
                </c:pt>
              </c:numCache>
            </c:numRef>
          </c:yVal>
          <c:smooth val="1"/>
          <c:extLst>
            <c:ext xmlns:c16="http://schemas.microsoft.com/office/drawing/2014/chart" uri="{C3380CC4-5D6E-409C-BE32-E72D297353CC}">
              <c16:uniqueId val="{00000000-F93C-4F46-B017-450CB743A3D1}"/>
            </c:ext>
          </c:extLst>
        </c:ser>
        <c:ser>
          <c:idx val="1"/>
          <c:order val="1"/>
          <c:tx>
            <c:strRef>
              <c:f>Sheet1!$C$1</c:f>
              <c:strCache>
                <c:ptCount val="1"/>
                <c:pt idx="0">
                  <c:v>Antibodies</c:v>
                </c:pt>
              </c:strCache>
            </c:strRef>
          </c:tx>
          <c:spPr>
            <a:ln w="19050" cap="rnd">
              <a:solidFill>
                <a:schemeClr val="accent6"/>
              </a:solidFill>
              <a:round/>
            </a:ln>
            <a:effectLst/>
          </c:spPr>
          <c:marker>
            <c:symbol val="none"/>
          </c:marker>
          <c:xVal>
            <c:numRef>
              <c:f>Sheet1!$A$2:$A$28</c:f>
              <c:numCache>
                <c:formatCode>General</c:formatCode>
                <c:ptCount val="27"/>
                <c:pt idx="0">
                  <c:v>-4</c:v>
                </c:pt>
                <c:pt idx="1">
                  <c:v>-3</c:v>
                </c:pt>
                <c:pt idx="2">
                  <c:v>-2</c:v>
                </c:pt>
                <c:pt idx="3">
                  <c:v>-1</c:v>
                </c:pt>
                <c:pt idx="4">
                  <c:v>0</c:v>
                </c:pt>
                <c:pt idx="5">
                  <c:v>1</c:v>
                </c:pt>
                <c:pt idx="6">
                  <c:v>2</c:v>
                </c:pt>
                <c:pt idx="7">
                  <c:v>3</c:v>
                </c:pt>
                <c:pt idx="8">
                  <c:v>4</c:v>
                </c:pt>
                <c:pt idx="9">
                  <c:v>5</c:v>
                </c:pt>
                <c:pt idx="10">
                  <c:v>6</c:v>
                </c:pt>
                <c:pt idx="11">
                  <c:v>7</c:v>
                </c:pt>
                <c:pt idx="12">
                  <c:v>8</c:v>
                </c:pt>
                <c:pt idx="13">
                  <c:v>9</c:v>
                </c:pt>
                <c:pt idx="14">
                  <c:v>10</c:v>
                </c:pt>
                <c:pt idx="15">
                  <c:v>11</c:v>
                </c:pt>
                <c:pt idx="16">
                  <c:v>12</c:v>
                </c:pt>
                <c:pt idx="17">
                  <c:v>13</c:v>
                </c:pt>
                <c:pt idx="18">
                  <c:v>14</c:v>
                </c:pt>
                <c:pt idx="19">
                  <c:v>15</c:v>
                </c:pt>
                <c:pt idx="20">
                  <c:v>16</c:v>
                </c:pt>
                <c:pt idx="21">
                  <c:v>17</c:v>
                </c:pt>
                <c:pt idx="22">
                  <c:v>18</c:v>
                </c:pt>
                <c:pt idx="23">
                  <c:v>19</c:v>
                </c:pt>
                <c:pt idx="24">
                  <c:v>20</c:v>
                </c:pt>
                <c:pt idx="25">
                  <c:v>21</c:v>
                </c:pt>
                <c:pt idx="26">
                  <c:v>22</c:v>
                </c:pt>
              </c:numCache>
            </c:numRef>
          </c:xVal>
          <c:yVal>
            <c:numRef>
              <c:f>Sheet1!$C$2:$C$28</c:f>
              <c:numCache>
                <c:formatCode>General</c:formatCode>
                <c:ptCount val="27"/>
                <c:pt idx="0">
                  <c:v>1</c:v>
                </c:pt>
                <c:pt idx="1">
                  <c:v>1</c:v>
                </c:pt>
                <c:pt idx="2">
                  <c:v>1</c:v>
                </c:pt>
                <c:pt idx="3">
                  <c:v>1</c:v>
                </c:pt>
                <c:pt idx="4">
                  <c:v>1</c:v>
                </c:pt>
                <c:pt idx="5">
                  <c:v>1</c:v>
                </c:pt>
                <c:pt idx="6">
                  <c:v>1</c:v>
                </c:pt>
                <c:pt idx="7">
                  <c:v>1</c:v>
                </c:pt>
                <c:pt idx="8">
                  <c:v>1.1000000000000001</c:v>
                </c:pt>
                <c:pt idx="9">
                  <c:v>2</c:v>
                </c:pt>
                <c:pt idx="10">
                  <c:v>8</c:v>
                </c:pt>
                <c:pt idx="11">
                  <c:v>32</c:v>
                </c:pt>
                <c:pt idx="12">
                  <c:v>128</c:v>
                </c:pt>
                <c:pt idx="13">
                  <c:v>512</c:v>
                </c:pt>
                <c:pt idx="14">
                  <c:v>2048</c:v>
                </c:pt>
                <c:pt idx="15">
                  <c:v>8192</c:v>
                </c:pt>
                <c:pt idx="16">
                  <c:v>32768</c:v>
                </c:pt>
                <c:pt idx="17">
                  <c:v>131072</c:v>
                </c:pt>
                <c:pt idx="18">
                  <c:v>262144</c:v>
                </c:pt>
                <c:pt idx="19">
                  <c:v>393216</c:v>
                </c:pt>
                <c:pt idx="20">
                  <c:v>471860</c:v>
                </c:pt>
                <c:pt idx="21">
                  <c:v>500000</c:v>
                </c:pt>
                <c:pt idx="22">
                  <c:v>500000</c:v>
                </c:pt>
                <c:pt idx="23">
                  <c:v>500000</c:v>
                </c:pt>
                <c:pt idx="24">
                  <c:v>500000</c:v>
                </c:pt>
                <c:pt idx="25">
                  <c:v>500000</c:v>
                </c:pt>
                <c:pt idx="26">
                  <c:v>500000</c:v>
                </c:pt>
              </c:numCache>
            </c:numRef>
          </c:yVal>
          <c:smooth val="1"/>
          <c:extLst>
            <c:ext xmlns:c16="http://schemas.microsoft.com/office/drawing/2014/chart" uri="{C3380CC4-5D6E-409C-BE32-E72D297353CC}">
              <c16:uniqueId val="{00000000-0B50-4D9D-8895-CF35C1574899}"/>
            </c:ext>
          </c:extLst>
        </c:ser>
        <c:dLbls>
          <c:showLegendKey val="0"/>
          <c:showVal val="0"/>
          <c:showCatName val="0"/>
          <c:showSerName val="0"/>
          <c:showPercent val="0"/>
          <c:showBubbleSize val="0"/>
        </c:dLbls>
        <c:axId val="864578672"/>
        <c:axId val="864580336"/>
      </c:scatterChart>
      <c:valAx>
        <c:axId val="864578672"/>
        <c:scaling>
          <c:orientation val="minMax"/>
          <c:max val="22"/>
          <c:min val="-4"/>
        </c:scaling>
        <c:delete val="0"/>
        <c:axPos val="b"/>
        <c:title>
          <c:tx>
            <c:rich>
              <a:bodyPr rot="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r>
                  <a:rPr lang="ja-JP" altLang="en-US" sz="1800" dirty="0"/>
                  <a:t>陽転日からの日数</a:t>
                </a:r>
              </a:p>
            </c:rich>
          </c:tx>
          <c:overlay val="0"/>
          <c:spPr>
            <a:noFill/>
            <a:ln>
              <a:noFill/>
            </a:ln>
            <a:effectLst/>
          </c:spPr>
          <c:txPr>
            <a:bodyPr rot="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ja-JP"/>
          </a:p>
        </c:txPr>
        <c:crossAx val="864580336"/>
        <c:crosses val="autoZero"/>
        <c:crossBetween val="midCat"/>
        <c:majorUnit val="1"/>
      </c:valAx>
      <c:valAx>
        <c:axId val="864580336"/>
        <c:scaling>
          <c:logBase val="10"/>
          <c:orientation val="minMax"/>
          <c:max val="10000000000"/>
          <c:min val="1"/>
        </c:scaling>
        <c:delete val="0"/>
        <c:axPos val="l"/>
        <c:title>
          <c:tx>
            <c:rich>
              <a:bodyPr rot="-540000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r>
                  <a:rPr lang="ja-JP" altLang="en-US" sz="1800" dirty="0"/>
                  <a:t>体内のウイルス量</a:t>
                </a:r>
              </a:p>
            </c:rich>
          </c:tx>
          <c:overlay val="0"/>
          <c:spPr>
            <a:noFill/>
            <a:ln>
              <a:noFill/>
            </a:ln>
            <a:effectLst/>
          </c:spPr>
          <c:txPr>
            <a:bodyPr rot="-5400000" spcFirstLastPara="1" vertOverflow="ellipsis" vert="horz" wrap="square" anchor="ctr" anchorCtr="1"/>
            <a:lstStyle/>
            <a:p>
              <a:pPr>
                <a:defRPr lang="ja-JP" sz="1800" b="0" i="0" u="none" strike="noStrike" kern="1200" baseline="0">
                  <a:solidFill>
                    <a:schemeClr val="tx1">
                      <a:lumMod val="65000"/>
                      <a:lumOff val="35000"/>
                    </a:schemeClr>
                  </a:solidFill>
                  <a:latin typeface="+mn-lt"/>
                  <a:ea typeface="+mn-ea"/>
                  <a:cs typeface="+mn-cs"/>
                </a:defRPr>
              </a:pPr>
              <a:endParaRPr lang="ja-JP"/>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600" b="0" i="0" u="none" strike="noStrike" kern="1200" baseline="0">
                <a:solidFill>
                  <a:schemeClr val="accent6">
                    <a:lumMod val="75000"/>
                  </a:schemeClr>
                </a:solidFill>
                <a:latin typeface="+mn-lt"/>
                <a:ea typeface="+mn-ea"/>
                <a:cs typeface="+mn-cs"/>
              </a:defRPr>
            </a:pPr>
            <a:endParaRPr lang="ja-JP"/>
          </a:p>
        </c:txPr>
        <c:crossAx val="8645786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都道府県!$A$2:$A$8</cx:f>
        <cx:nf>都道府県!$A$1</cx:nf>
        <cx:lvl ptCount="7" name="都道府県">
          <cx:pt idx="0">茨城県</cx:pt>
          <cx:pt idx="1">千葉県</cx:pt>
          <cx:pt idx="2">東京都</cx:pt>
          <cx:pt idx="3">大阪府</cx:pt>
          <cx:pt idx="4">兵庫県</cx:pt>
          <cx:pt idx="5">和歌山県</cx:pt>
          <cx:pt idx="6">大分県</cx:pt>
        </cx:lvl>
      </cx:strDim>
      <cx:numDim type="colorVal">
        <cx:f>都道府県!$B$2:$B$8</cx:f>
        <cx:nf>都道府県!$B$1</cx:nf>
        <cx:lvl ptCount="7" formatCode="G/標準" name="報告数">
          <cx:pt idx="0">7</cx:pt>
          <cx:pt idx="1">8</cx:pt>
          <cx:pt idx="2">8</cx:pt>
          <cx:pt idx="3">16</cx:pt>
          <cx:pt idx="4">4</cx:pt>
          <cx:pt idx="5">8</cx:pt>
          <cx:pt idx="6">18</cx:pt>
        </cx:lvl>
      </cx:numDim>
    </cx:data>
  </cx:chartData>
  <cx:chart>
    <cx:plotArea>
      <cx:plotAreaRegion>
        <cx:series layoutId="regionMap" uniqueId="{E31F1766-2396-48A2-8C04-93735E22E01A}">
          <cx:tx>
            <cx:txData>
              <cx:f>都道府県!$B$1</cx:f>
              <cx:v>報告数</cx:v>
            </cx:txData>
          </cx:tx>
          <cx:dataId val="0"/>
          <cx:layoutPr>
            <cx:geography cultureLanguage="ja-JP" cultureRegion="JP" attribution="提供元: Bing">
              <cx:geoCache provider="{E9337A44-BEBE-4D9F-B70C-5C5E7DAFC167}">
                <cx:binary>1HtJjxxJlt5fKfAsZ9nmtjS6+mDuHpF7RiZ3XhzJJNM3czPf3dyvAwkS0BIgXaRDC7qMMII0OvRB
lwH0b1StmX+hFySrOjPIIqtaJUCdIEFG+PLM7G3f+97L397639yadzfdN742tv/Nrf/uUT4MzW++
/ba/zd/VN/3jurjtXO/uhse3rv7W3d0Vt+++fdvdzIXNviUIs29v85tueOcf/e638LbsnTtztzdD
4ezV+K5brt/1oxn6L1z77KVvbt7WhY2LfuiK2wF/9+j7f/4/vv+H//a///D7R9+8s0MxLE+X5t13
jx7c9uibbw9f9ongbwysbRjfwrOUPVaKIUKoQO9/6KNvjLPZx8sYrkvCCFNE/CD04qaGB3/WWt6v
5Obt2+5d38Nu3v/74NEHS39w5daNdtgfXQan+N2jP/37//ynP/z9o2+K3kUfrkRuv/6T3fsNf/vw
1H/324Mv4AgOvrmnmMPz+tqlT/Typ//4x//1D3//T3/zP384ol9BL+FjLpUiHDP1/kce6EU95gqL
UJAPasM/iP6gnZ+1os9r596jB9q5d+WvSTv/+Pv/8v1/+je/rtfwx1gJQTHCH7SjHmqHoceMSkIJ
+3j9oXZ+1oo+r517jx5o596VvybtfP+v/+Yf/+2/+nW1Ez5mSnJJFfkp7VARIo4R/XD9oXZ+1oo+
r517jx5o596Vvyrt/Lvf/+m///77P/7x11UQfSwUZpjQ8EP0Ig/dh4aPQ8Ih+okf9fch331MPT9z
UT+howdPH6rpwcW/Kk397d/903/4r9//wx9+MOZfIQexxyEKGQ3VRz85zEHgZ4gKTiTo74GCfs5a
fkI7f370UDV/vvJXppfv/+W/+LXdhyDCIYB9dI9DvWDIPkwypg4x29/+3dfX8pN6+eHRT/Xyw5X/
n/XyE2u7j6Mf3PJLcTR/zEOGQwBkP8asBzhaPFaCh5yED13lB1z70+v4vD5+eO7Bmv9fw+SfhtA/
lhjxzXCTvK9N7qHoL199v0EomQ4e/VKJ8+G0jt9+9wgzHoL5/1jz7F/yMBYd1kz3nnp30w/wCkg3
TCDIRkQBoAMdPfpmfvfhCntMQoIpJxQxLgUoz7puyKFuAnwuQNsKCYzA0wg81Lvx/SX2GIdUcSkx
IIwQXvhjVbhzZsmc/fE8Pn7+xo71zhV26L97BCKaD3ftFyok5VhwhpRAEjANFSCnub25hsITbsb/
jJSsCYaVu6u15pMO1rGOqjI86hma9b1z+ZmSxD7cS1g1CTF/KCmbXRYWLnNX+dJ5rUY7abKoWaNm
nL4iav+qw00JFYZSCYKJogeb4t6mcs1Sd+XxiDZBX9+mHDFteoeSioqzX74xhQGLE0mxYAyi4v0j
pEO+8qBA7qobzNt8nK4rv162ffXyy2II+8yu7ssBu7wvJ0eznElN3ZWq0HNCs+PV2wtUK6cFK5Ox
lDsBe+vm8Vqty0vS4TdN3vUapSyizW3eLCquWKotGm4oVkPkc3qMC+GjCRXbinQRCtFZUQXZX6AN
hRWRTAjFsEQH615HSfNidldsXisddvM1lJ6v1rpuownTt18+pc/Zs2JcCBKCz4FWHgrrad0XBbLN
1ZCnSnPvUo2y+bpL8eu/QFCICJJg0wo89KEgtaQZ7/jUXKWBvyadfz5x/7wi+Gtug/dqPTRmxRE4
DMQiFqoDvxHT3LmqV+6qWdY6Kjtxydd11sybu8ywPJLzaiLL5NO95t207owyhWZLHq0KlzpA6qxt
2kgU5nQpJU8yhjd/wVFwqkICJ0EUPzhzM7drRzvprkoXXnRTabZ8IW9z35TRLxYEwUPBge9DFeIH
llTZZVJFGdorKvtWF2v/LOVtHXFHr/8CQVDkhVhICNCHO1I5LcfOK3sVUis0cnOcSrZGLmztV5zj
M/YqYSM4hAjMBeEHTo36ZWgrBZJalz1jila6LJo3DJmbX74jYBIRZZwCqoak8SB4BNhasWS5u8J2
2k2BSHVKca/XdXBf2REDbujQYCWBpLVXkJDi0AUbiWSPXeOubDhd18SrpORiFwTpaZNlT2necl06
hnSa9nNSKH9UG2yjindzlE+LZrI0evEno/PPs9ptO5S/6bv1pB7WUvu+usPdUOmgBU8zQXo9EHrO
anTXhM0pmZogomas9FinT/KKC61ccDmGdblVKxWaBspE3oZMU5U+z/pUJM3AL3y6+qQOxq9Y0Wc8
Fw4CcjhgCCzQYYiYhMzEuqb2yuToeVUgHgXDsC15eukcmqPCzdcy+JqiP5MlZBiCpSj4QwDGP1T0
VA5c+jFormbZ9Bp0dI2q1XxFx3hPzx4oGWhbHoYQ1cNQSXFgTywLZkeCzF6la7ZquaDqSbDQ4gir
RZ4SZdeLpeDb0tkmsVUv46BCzat2bpdtUzbqbBhEFQsc1Hmce0sjnHWtHpfRxV0/VxrX03WZ9uFp
uNRBZMep2OYrrq+mxauTwrRSQ2Iv49K05fE6ri7mTQ+3kKnSrpb0xObDhrLsBjfFHUSMm6Kfmw13
Y6uDvqgjWUzXkyEskp0ctaOq1maWONO+prMGHNXqXHl8gSX2u6KzXdTW88u8y161ZO70TDGN0NT4
OA3FBRMd1bxol3hpzI1cWqq7ar8b61q9jHOqXWfH2Poq1yolxUnnvdGmrl/7tX7d9yy7NH3Ttro0
XBz3ladROc3NhR/9Wb+Sd2mG5LHn3XJaW3MmUJ/2YNW1jNmQLUcqK+xltZRPpVluyqo6QbDlHGP/
bFxEtmm9dzrl1Ry3zszxPILPd2HO9GKa/qgvq+6K87k9UWHGoyrox8iYeY4krZftkPo8yfPsrsd1
EZkpL84walOdDep0JPN6FObrFOXDWm3EYNwmG6r2tA/Mjgcdhfesoy5Hu2y5acetbaaLyYB03C1S
B4r1ug0mpNdqaS5qBRbqQzomqlpQDHtEEauCPCpsXn8lh+BPHQTSFAEoBGYL/AM6cBCZ5jyrg8Ze
8UUVWvp0A8EZaXCpp7hxdzkqXqd9Peq8MVb3XaDDZrYaUO0U22YJdNOK8WvudBAyAaESLhhgFsQI
AJfDHD8z2wVidMMVCWiW5GVZXxRFfW1GVG09HWTclutp0cnbXDb8vLCdiBYApF/J42S/9XtQ48My
BKb7fo1inxQDKlNrqpTsr0wp6DFDdomRQy7OeHnXqJZECy5vMlhHnLExLkyzxH0L3+Qdifbf2N5R
vfR+1q7IbdKX3EN89dd27e3JiMHGv5zUBAYi/JMVSyidFOWc7v/zMNpVY2vrMsTdlRlNd5ax1CcG
2hpHbvEyHg29C9M2P855rxJJADU1ExjUOvD6blrzJS6cOCJtGUTE0OdDCeFDplUdpaS6SZUPb8K5
prq14qJKHYmafFziZoG7WDFubAcvLUtcZVq66m5M4Zl8eU76ckkUtlQLb8aoFcNmIOkQAUJqNtJY
djyJ4ibol1PbQswY+VJpeOUNWeCmsc3uamluCl/c9Wp9Xtn9kgJ+0SxE13ay0Zg1ybCEZEscqRNr
ho8bMwziWt8JezLjCWJJL4fIzgQ0kYdHOZRJm3bpN2Nm1LYPWndapv60byAbjuFEojpA7nQIw3NX
dS8hpWEcIV4tEBHgzMRoXvne6dmlPEqrtoz8aO1lZ8o5Xqnsoto2PYTCetWTzwvd5ywAeBoEscdN
kDjcva6rWsVSrflx3fY+04xC/KLeVZoHM427khw1Qem1c1JFzbrwZG15poOuPUUTyiF4BqMmcn0J
APt5Txx90dD+CjVySmqKEmNkoPsx29GcXrsG1RFZgt24ThvUmzkybn3V9tO2LFn/ojaj10AOV1Hq
13O21pnOyzQKy6E75tkwns6KXZK81Kjrj/joX/DUlnoig4mLYum1xOkSixx1WnXpK9KsabQ0tIME
grFe58nEopsvCwlJwWRpcxxidzm4oImHMCtOA0N2re1wzKtS6KHHczQacj50uTsL5QLxaOZV1Dl/
Jutg0EOrwP6oOGVlyrZrN8/buhhVRKd8ilXGd2UzpXHQ91BQm67SfUhedKGJJRSEnarKSCEAQ2Zt
ZIJLBNiKuSrGQ5ikbhg2Vg5QMEzPVN28qNZmC5G51CZn/JLTMNfLjGKU0yp2WTtpptBx2ByNSPGN
z+YwKhm6YerdVOBBj518kxYriQc23LnBRPna882Yt1ncdsUb2Y9W+7RKTFY8hZqsjDpbvBwtvuUS
DBwLWyRZuKx6kcbsmgnw3SLXWg8KOx3gtNBVypRuh/ZJrrJkYtMLNs67ua5PQjuuyYAkuGN97RvP
khqbS16wIma5bMH825fjVD7LJb6ayJFBqNowYoJNOKnlOu+x1EXQz9vV53McNPMci6o/mmmVuNLY
pGmKQmfZjKKClzflUF7RpSDRuExl7BE7E3V9KxdSxYEgCxjSnMW1IGNcAe6Fw0dekxKnpz2rm3hG
6CK3nDxzjX3SMHpKsqyLSBWugFX6Rs+59wkY5LKBtjlknK6NZmPlppSs1h1gDljpUkRTlgmdob6N
2LO6rIcIWXNHfRDX5XzkK1qcFzUDx3JQ4iNhg2NZDuCP1XwpmjaLrOf8TRYYrFOR2W29VCoaTLOp
QgBQc6Mu5rUzyTyqIR6cIU6PpUufc5KTZGjrPh74MEY0nehzzKb5LDd0HxSmPYzKZ81HCxUpm/oo
CEx4RPrqgvq61qpH13aYT11R5ucG4JdypNQWMErEcaC0XYpGN75+HY7dFIVyamNUNF009t0pa2oS
t0g9HQoAg2zkJpqb/HapIGDiqnLHLIX8Uw1TqgmiRyIA+MbH8k7WYogo8tdlQLxmafq0WPNGB6YY
o2AfS6kLTRIW1W21lrcAQW5blWURGWoQ279YZzRFZQFm42ky1puhHKeIh9XZMBW3WdEUeihGpCte
LInZV+QZBZ4hV0XUuuYMO0eSSTVe9371G4Unq2uamaiR7db2RdTL/PmS5u98hWO8QjlWTstmXss2
GmYWpUFxR2deRB0LwEHkRVu2RONUWS0mftxV5k61NQRuEl6s2Mi4a7qXc0b7bdHa7dIX/sg7JXWV
h1avhSiiZgC+YLR3bdkM2qPmqaAQooCNKePFhpGV9RNIGnCznWI5+REi0fSctOsGbKI8gQAlToJy
HjbptHaRcFW2TSFQNBKjCJXy2WBmukuXoDmeSnk3MntZmDCDIBo+Weup2tKVEsiBtTmGQxkupnFY
By0Lsc1NQDcVQOTIDu0NlPPdhVJBQlhHr2uTdueVVLtsqgOdEVLHuJ14nI6yiTEvn2Fl7ZsqQCEY
T5BXcV969sqxrNZBQZrjGtc3YhXdcZfVKllK+i6lRbZxYQYFiRvfDCWkq2luXxvPn1V9vZN1yyI+
TU2y7tOEbehxEIghqYdmW9t21EGdHQOJlkUDMIFnUy7rXT+n/IRKYTUdx/HIFyLX0LsfNEPFizkw
upV20SlMzGjFqhsZpjypiTyqaANe2pSbLij6qC6oiskcongQxVvOsjdcLbsm2Kf8ma+adOQ4zJcs
KqTAWmT0nCO/KamEJAvBqc6ewDDHk7yYmFbreJrbsdQE+z6xHXoSluY688BkeO6ZrnHqjgc1skSE
1TmHAk97ylVUpLU7IWk3aQlaOMJV+1R2TbOZ5BBEuCtfVcF4VadjHi2GLhrqiWvGMxc3PL1RfDzN
WNEnxCpdtvXJMgMuov10jlwACQMNqxbF+sSkgdvkjVsj4cV6TEe3azJfgP/3YsNDyGpC5kdjlct4
qdNUDyE97oqcR6pZBYisb1a7kqM2rfl5nsnzgqCz1MrnrM6gdGHBExw0SebUG5oWW151EJ+WI9NM
R6hq5qiZx7jjkJloCGXZrNATT8xJBv/m1p2yDpyYL/iodMXzzBECuBd2DimiTPCS39BxgHzSjMVF
MPOLAS2nWV83erDpdT6GrzwykC6xgXTpz2bysrW81CwYT5Ejzxew6sXJqCvLyOHppFqqRqMAon5o
qjd9Ji6tYu8U79pYhHuspZrrdlye2WDPyudnrEvfuhYnHEPt5uhxRTIfE56Xm0qNicUeGBEmja7n
+aijFYEa1acaCiwZyaWz8DFNCCDD7diz47EcNvNgz6mRl8FUXfFg4YCYIJwGhTO669GG+3TUxQzv
IDYIofx9MaTrRnB61az8LmtzD+5KtqlsIjJ5YPJ9+aIqc50B9OtWgJ0KEpxu1HJhPGOaVOuV9f5K
UHds8ozHZrJXRFRDMnFxGjj3nO+raA/lfTIDrtJ27k9oWT0dZ1/kGvL6dW2BRaC5P+7IAomxDeqk
DJdZk6y64QMJjwSw4rQfyxCKNtMdoRAguEMFLIU4pfPesBPuDSBuv6A3PAQhZYsdJJam2O45Ag+1
jaQA3lNsim0JGgK5/KLkGD99zxosNQDroABQjyWc91zld2Rp7MkHPmqFqidYoLqoMBAQmM/XA1QE
/b6maBjg7BQi9QSyLvBA8Uatc3g0UKe2jgFCW1OA68CBTOchXs3zoXIAniVPj9NJ5tt6RPSsqcT8
qrPl3fsS6mMrbfehuvvQELp1zdIVWf5xUvDHj787/2H88P0Q25+/388a/vnT63e2K+wXb9m+c/sR
iv7wpv1qfnwRLObj6vbNtAcfPuns/UTv7sPA409cfNDYe9C//KE1+r5Ft++o/XRb74f+571O4P6B
jx29kD5WEupjIHM/dvIIeawoA9bzQ4cPLnxs5LH9rAlFwCNLShHwoVD6f2zkEZjiIkBEKESgfkUc
WOYftvRAb9C7/Pj5fiOPkj3ldq96h/cDDwf8O4yNKeCU8UEfCkLoBLi0sjuFMDmVAbQ+SsDNwE1B
pnAe72PuYPU4zM+kmi/KQqfLtnvFChebkB9Dh+ZsRDfA1mgkxneNH8F1cqN7flLVxWazmvXCU/u6
H+DB4kqR9GhexBwTVJlo9UEdN33t4wyFaWT2STCtgTcRYXnDSh5osQZFMmddDUUIwrqp6zDqV1NE
Etj2CPwjK8zLdcnX2JbkbbYsUIbLjmuZXfbZcFqU7nZYO7SpF0ipwOVmSdY8IajtozFnUzR0isZq
Ji+kW24ZqdmRqkR+EZjcJL2bzIu+tPU57fF4VHbDttqVO2AVjgaVna01EAddLCt0rNbTqcquA7PK
rZjbRkOpBlG98kGyZtnLFuFVD42Xur5VLtdiPqFmK8jxwlSk6KbMW2i6ABvKbsfKNps6B6YZ9bNP
PF1sFFoLpHeSZcezheo4EBCr5sJpP/PYtUHEyW2pgPwDSIwoIDFPS134yum2d/jIYkNHLQZ61wRd
d5lBWy1OA8peBl1wU1OWRrWoWMJ6hKM6W4HxpvXbsu9T3WcpgPeOOr2wNdsS5HHE0qmLLPDlm3R1
t9MIdMkKeTNpi7I/6ZfWxJ4DX9OxcI4byXONLCrO6xko+9kxGysMmDud+vbpYLrycpS9gBqK+bgK
pvysmIAjwkP1MmvnPhaBeTMZVOuqBJoQcHoOSaMcN2s6mZecKQxxAdcXrgezHRtAY9MCGWCxJaC9
YTmjsxdJnbo3MPKFofQSr6zJejhG6aKwVSQpqfWRGMZ8Q0z4BJRXRLbPspOBTWUkWu6PhBJXS9jb
yDQmTVrmUDSFi3uSViLb+ko9C+m+LqwHF6UlwRqAMovlDElonYt0h4ZUbvp8YaeWzdkrOociGezq
49ZiDNROqNYY1WNxM/JMJMu0N/KxYqcCMIBGwE5oahG0aLPFnZS9BZa3Tg2cQQ8dgVZS3bd1BjBv
YWdpWUudemiQ5wQ1umhGUN8MWMEFI/AhmZiSomxtqLuune5SVUznNacz1CKrIEk1py7BPbTupdgU
eLOZ5nnSuFrTmBCfXwagyKSoujyWAbR5q0LmUbW6MiYqEJs+AAwrMDCzRnAb9Wmdb5ib6JFJVxkN
DBIi7qr2pclxqxVeVTSiod8SYbpT3Psu4aUMjS6WkcQw5DBHznXVBs4BactXk0y5H6IyNCAdkuhx
TkgfoaDw2o9plgwZwBqvoA4IpgZHC62BWMko09VUZrHIpmfWN01UQOEpTPhusYZua0RvoF1U6M7z
F9VA8NY7LCIod+4Ey6BWneYxmkPYUTAul7aD7hALsiJRXc0ucgHOzGw2x1Dfm6hdFcA8rLAuCi63
iwtkPHWuPTfOAAZV5RKHoweHxL5OyJTiRCoCLHFqihPrLLiKmKFMz7I1WWpoYYwtuLCtgDlZsiXT
vC5u5iBUuqqEO8lgx7oKumUjUWePSGqm43pcX0kmLRArKosR8JNx4LsKlNplsaShS7qmF0cTMXzT
liT/Cpf6SbMKsofCnMNIeMixDPdM671BkMA2VTvTzu6Eoqe1GuMQnAEYtlgFNbRZswFwa3p8L6d+
JmdhSKEPUxb0joC53feMMYVxzQOh1dxUCFoUeMdcqVdgFtPBQJR4O8xwMtDgq/sniCZSXFFwKZrz
+MvyP2m+htBRh5mUUEgFA7v7ebb7ex4JG7qV9+NuWmCzQZ/JC4dSF1GBxcWXRX3adUDQSIbNQo83
pEDWPBRVrCKkRe/zq658PeK7pf6l6oMJAZhJFkCDAwqBGvDh+5dAKLBvQXddVb4OivIlK5eXZkFR
DX+LScV+oNtfvCUYTiJEQmcTmpzkQHmQneTKOkt2afrEvzD2yS9+vVQArhmBSXiYRjx4fYpt6lrR
qt2EUr2oW5RfflnAJ9rnMPP0ZwHioBG0wOQMaQkI6Ol52V+U7Kqsb74s4tMuKZwNAq9CihEsyUF7
Yoa2TzAUTO7GWUBz+5RBhenZFWJ3QGB9WdRnDEwxsID97Av6dJALjssgV2C1a+nJbDeKnP7S98Mg
mtjDXgKbASt+aGAkbbu6L9tgF2Bt1xiAzZff/6k2oC+jACqr/ahLSA98sV/WuSOkclf1sFH5RhJd
uK+Em08AMmDi+yIOtNFgTnCwggiK49Idu0bTJppx8os3okKYUYGW/77ByPYbvRdIS3DRdcym8kqq
YTMF/RNVLK+6Wb75sphD04K4BUN0MJoCvZsQpiwOxGQUcNvcLWaXN+fGXE7jRni9pFEfnH9Z0KFi
QNB+7EjADAAXku/LoPv7WcKgx4vMip0w0FcxN0HxpGJf0Qw+6DzCaBgMNhGYgIE5RPAUfLCbiXVZ
CraX7Ww5aTSOekG7Ul0V5syi6aQWYyTDMirT51/e26HTMGAsoCqD2AkuA7+GdiA2t3PjK87KXRuN
6TsbfC2p0n1Yv1+TgQAYI0LQ0SUc/r5PgPeMoZDlsqzQz935bPF6mCZ3DvQMBsAigDlB6ZjUi2W6
n2AyEYjWIZo4oq/JyEY9BO4lQTOQGFPoIuhShle1rafjBfF3HkYpd4VTdSTUILaWIpHgKWwiGQBO
6WFWAkq/dobO5L5Zu3JoDTWVpEmvwvRSTtCxmVi/bnidQquUhPNXkt2nJrPfNYOJV2i1Q3Y9SHYV
8MAS2uTFzqEjBcMF7gJXuy9r7msiDjRnwoIFpVHFLoQyNQ10Doh5HL4Skz5jHrAPcFhJMAxe7yeB
75u+caoDEj4rd/YshPJsir68h8N4BMYRQuYE34VZHTitgwzXtKpWMN8Lx1Se5/QuGO8GD439gfzi
bQBekfBbmIxxDgMPB2fV16XP1dyOu9nBqM5T4YL/SwEHuYFJAv2kvQCPdLfoZoi/fFBYhZ+GO0g5
AKHgB7pf8DujD1VRclqiLGjFpagIML3W4gj4w+JoIKU/ch4a0AYKlJek7PNogAS2nfsSI01ylYKP
zEJbnFXnwBFkUzslvoRm0QrDhJumyG/DnvKdStV4kpsyTTd8Jq8QKoto9MDlxW1RsOPOTemZgMIb
eJKZXKCi9FE/1kvUybmNsz6Up1lbCmiFjr0Dqh6ZGbrzeL6Y3FA/ha5Qs11mb7Iop9mdb329XW1T
zieCNnnShRPwFaX0G5jhRJGH9mOcBd2z1XdTrvu6z6yeoCoBGtyt80m1MrOhwD1DHZIPMZfNq8ar
cDs1pI4aSLCRh6m7iwLldVxlXRE5z/NFI4jkupqH9AXNa6NLtbRbKlh+3psWWCI6uUvpg/YaiFSX
WKBbX/Nq7JdINGl+xuXaPmOtb89zVvMTwbMuGXsLI8V2NpuC5OxNAQHwREJDNuYzdHxCI8XbPh3m
yPcCxVkzo8QD/xMtMGmVUC7RsZRQWgXQN9t0crmti6rUvZ1eidyxmFXjkChDeGSWvN12xSiB682v
EWleZrmtoLng+aZsbBnNsvTAxWdBPPwfSs6sx04Yyta/CAmDmV6ZzlRzKuMLSiUVGzPYxthgfv1d
p+9L326pWzdS8hAldThg7L3X+tbWbkjqKN5dK/WIO9VR9RiaYG7W1Olqz2FMotFMy3XixaMc6fGk
eze3a6IFmMEFl7l4fdZMqZPtYfz04ONLqFb2LN3AG6JiQIrzyizoJQl9bA2zR02H8aLHCKJIPuav
IAHxAWKPxPmY129kDYGPBWJoTdzrMgpCXTKdrxcyieJGRksfyLKFD0u6JeUwJscV9WJxSjret6kb
FaS1EPzPXAQCJLvK6aewySP6ZF8eUwi/PhzkGwh/iiVj6WeG7ps2PF/sp5mOH3M+dpc9X7arT2L6
cHRwHkdXHG+A3vTNTvMGUzD/cBMB/j0saWsKHCoxV3uLGx08r6s/XoctGaqcpfxM5mJocrnHz3m6
EzzTLH6GVpReRGbilsvUlCLT6HaZjus5wX8rJvat2JlrvcH+Kdedt4Dop39FHkelSjZRTTbbGt7t
6Q2NYH45yDJeh5DTik1eXWbJ8YDFEZXpSpPWCOougMLGN+BxoNI4NfHr4lxahTY/KhIkwIE718Gx
ACgzHgmKyQxwyDiYrDQ+gXbPot8LJXMzx2sPVQMYnA39gr8PIvS6YjpBtmSfmRuXMoanDfJr8mU2
2K4+eg2+b82bOQlfZXrMdSLZeuHMyqdgdxrOIHdNznxyHtBsX9BP+4flIOjXFQFrn84M/zgNayLX
oz6WtIfdZDe4RIcf6znOpgqn6nYrdLaUnljRwhIIgQ+OYG8UxBglAYCnE4HY5furNjStbeevXQDN
9PeUfoX884R+g1Vd18uHFFXbA1xG6G50Bp6HJ1jmwlRifs+3pC4msOC7uCsVW9+4ePiLGuzLGt89
r6yQ9BcspqXOjPu6pV6W89yRC+VybLnJxfPR8+7cT4stifHmmgxZ0KSb4JcFIvR5kp06jV6vj9ar
o4I3LOttzPOwDCIGNWYd3eui7B8/kb7eujV/gZwFxY0utFbxmmFoQRo/+mAXl3iVIXghK852DOAO
jUwi0pCBMpgXV49pUsAf6nfVJJNP3oAUBeXk7aNnIWzyFTsZWYPwd5Am5nbk8EMVttnTwlddoYTO
KsE93lNX8IuE9wySaFJtNDHZhpALy1wN8oVs0Bjhz47nOZ3TR+cAbHCt/x53kLUQQXCNkf6owr4A
fUpkAXK5+2GT4pcfw5/bfMgq7RWI1bHvQZ2AMp33+U/kQlsdEaDybc2xWQ6wAXc/mfM+T4C09eY+
j5APvIotjaowte7dKS1u2Bb1ZTXd8JQpop6ZRCO2DaI/AWZ8IzZTjTrGvUIF9iWB33eeQYu00ib9
BcpXWJm7Dm25KMDT2r0JZtm3Nvbi6Vj6oNwC3Ferg+Jn7+cFBAybLr7w6kzTnf0k+5o1qRxQb0VW
vGxpkDe96nQV+x3oU8Lsk9/cVO2K9r7UEQ8qpoQu50Bl75tKGUCsDtBpdD8GO+x34Dw2eAXBtP4g
fkjQ8eUBaK37+VD6df8D2DRqcqBpl9DGw5dCCjicyeh7aJtdeD30Hj6t4wvcvUFAms62P2bKwvfh
gHq1CE1PULDfdCjB10TetbBOj5Lw7XOWoHy3eS6ui5hktUNuf6TWWexnuqjyNIOdIPgnuAcs8fTI
y6Sbw3PA56iegskhJxP0L3sWf8jesL+R24I6BpX7nGdCfghzJKLkSATVwE7UUyZi0CtzMp6m2JmL
5xGpArKJ256HuHUWdYSV4o/d6RQ3i0GarJ5SM7zyPPW4d5tgp8GBOSpxkgOKWW1/miLBXnwBDKqc
TXi0EjXGk0Sp0GRzPFZmBfekiyU7IfAk2nDif6BKAv7adXQVAf2OQAl5lJJ9hPgS9WQNpHkPaX4u
RbeAfC1mgxOyi+UXSqHV6x4M3T4rqSuwC+vrnFleLmsSPpF+HW95yHiDlAywXnNMRRlSq0AoTCu9
Bjxjtdmz4AXo4FRizZtXQJFLyTqtnsyMcz3PB1NzGrLW2NBUcdxNTSZd/2NDK3OZ7rq0XDh+dBL9
Cv3KbmEKG13DP2n6TpKWoMEqnQO8pZ1dGmfEPwEe6DdPyOd2/70lS42Fs165AfNQLUFePCZs+y1S
NA6Eg+Ud82g874sePyFyEdQVOV7WOPxDBf8ttzj47dCKt5bmtgHFHr37tMuBTc4ee19wLE8ClGQ9
d26rxyJmZ0cnAZsmB+Bf8LDaemUAbXiABDqSjQlBCObwcUtrnH+xY/ibSSm2krPlg8THJ02AbCkL
UxnwwO6rkGX9bR9ByKUTLJstdR/xmOE7hxs2j5UHaMpXiyMzcNtTOrIEqMgM7AONoADQJvNT4dLn
jfmnGKbYGtJmod8W9iNnRdOTHHTBlrFyc3R/Rmboztaof8F0fC5BsEKnNmB4EGCsInh7N+eCuZ0Q
TUSLnkall+ApzABMSqUZyMgU6BYtVt0AulSnXHVT6SD/19uSTWdp5uFRYvt5gkEIGvCuuNJkDNtF
K1mBaLZ3kwSxCDy55WQXtp1c0fU1mgIwdaLzrS0idomRiKySIfw1k2E8e2GHyvapvsZDbE+Bmoqr
XtMQpyfDrUOyvIx7n7fjnhwnenSw9Efu2n5M/8TizrGFM5BLYdOb7LbkRBLNvwYFkokqRhE/rIO9
DAvonBDOXpkeRfHAg+xpKUZkgeYj+MZGTxsLX+pbT0YYpzMMWo3jFk6AmAW/WuSY4L/4FJe271c2
EV1pTfM3n8OUiOJgh3azs0rS9c/sTPew2YM+9iP9nRKUYP1E9jKfDhQK/cLkuc9HW6JckvWhKIhS
mw3NPtvkzKZ0/fCIPT7tUa4fuAfsEk2KvC0UhS3B/o+Dl1/ELl+x6mgdmiJ/FmAvX0aDWhZI5ted
LwnW/gJ0RATLZV7A2OYrbTo+7c3SzX89CqYmLQBU8AKbUI606wJWhNtaTtQ/jzqF2UbNiEBn7xrY
LGItJw0lH6DtrNtMhysCEHAGIVHJ7sajAT07ia1ph9gt9eaW7iUd3fboWMIesdH5s9NjcO4SsbRU
uxHuE+xDRDos1i8gPuz63fpoNj2WSkhUX15H2H6WacxKnjDzZkyc/JnmQTSTorz2Q+beqVAxTk3t
TlSx8eugsr6J9ELvi1FZoCN4TGiMXBWgZbquECtPoGt9pQldryTM/84RSxtQ50klWcRPRnNeh2Jn
7Q56q5n3JCg7mscVpX1Re7BKHXjKqu8lbeCoKFBLy1hP6BTgXeq+3bX/GCARlUIof2aSfcJq2h6N
6Lb36QBNw/uEP/k9GUo0KlOZLagfY+qClk/zUe4AgapImaiGR8cZKMLo+LL3vX7uOgebbuqX+dQb
U5xhrUu8YjFINn1wmNGqE+fRE/fRz/EBmkyyJhpCe9bj7F+Q2PTfxNxHV304X9MA2auCef0YdEFy
WTzVN4DwxY8x1eJrEBDXY8vbt5oHwXCK0GydwAxkSHfFb6DWJIObDD4mjYblS7zv7xS/3fDFQV05
oUjj1wSJk28i1CjmzNz9cLDvWuyU8ymJzYZcQRdX8dxDMtsCfwfcdLly37UqBFIWwWSdF5+Uq+Tg
YzsUc2ffwWA9erL9ns2cNjZm5vmY5VrGxItLT9AZh4T9Ybr4AlM6KPd8MmW3Del5jEXy6DIt3lKs
mkvaaXaiBicVSlLxRBO6P+kjoWB0959TBMxBFT1vuY38CfgWwMEDnb8jnFfTBoMaLTQ45mRMr1tv
Td2nKEFDn8WPy0r+pUJNlw0v6ykNjrzeejK1CzbGGm35a0/YduE5CEVEcpYbcL+hdQjW1djBoocM
FEOFnpc/yTldXmcEGK7I+CWNB4JbRTIl9WjG+bwoPDkt9pViJbkDTqw94LRlPaAjWfxUvP8MZGjA
tSXJWXPUGXfhYZ3wBoyEfk9BW5y1n0kZDoW5RXHP0WYW39BYAUtwqJncyosmMv/BHWpSd26W1dHF
tIkO1OcpdclFRIGqaGRNNeYx3vke92WmPallRiMAHiSsOU9BVBzvwDZRgSU4DBhovEdROGiaJimu
bkrSr7Tf3ClhcXLqiyOqqJbbubOpqgQCsqe9AFLcHQAAcxskX/cV2PDcH6zaNvIXpMRQKcwqe5jE
+OG7ZLm4wbsqPrr9edVsP4XD9mkzWzx5FehawEjATij3C5sAkvEFWzoPxHyTcVacp2jZGgZ8tzI+
w1HXCXROnOZXZzP6Y/NxVu99lPyMCptfACpPb7hxDLd8H/7oPbgvi+kXdTFShyp+whuSPoC1Htow
CNcmQhCjHONYlVamCEdIdKJAJmllZwCwVpq1tTlaNg2WAR1oD4huHbqKOTvC5+YOLwna5X0N4HZn
h6mA8rkydetnJxcIQsqmtQmxHmjO8sbYwt66zbIzMitrbRH1uUq2DW3ei5oi7hpIYi6hnqMzXoyq
3+gFaEPyHA/D9B7kRwqwWH0bwOw1dFasVN2RAhvqRaujGd+AjNDzE7k1wLLpRQnyg3IW19vUbY3O
DAJgaoA4MHe+sQgr/BiWJWhCMRk44/F2glcQtVDBocxnMtpP0LuKksqZ416iHb5s4bBWvgvmU0wG
B7YJHYOLsL2R8V6KcoDwYtymOkPCsyRbmDxhHB52aBnhk92M0j5iwSWT9l9sElP6xQ71MmamMeQA
251PaT04OrxJgSIp02YGI+/1Jdi8ORm5zefJSnZOtctbR4ulmQq3PuIrzI3e6fhI+UYe9m5ffyMo
9BNcw1rl+yqahCJaxbYpbAW1KAl4Rk9Cj+jNO2T6IFOhPe+RQcHqnR4Kw9W7ZEI+I/D+TxJ0R0QP
tkod6Kx1A31TUDGfcZ1FNQ0RqhBopI3b5PIUKQQvkDczSDGa4bZR+5HhF3Y1SCRj1A/PaFQ8OKCc
PfX+GFDtBJ5eNKj6dg624jwoI29shX+wreC+eIfbPSLzdc2iKftRsDD6vR6xb3Bs2vIwCLAYxFXO
SuB9FFxl2KczHTx0DMi02hPIZtiPS6rc15yIqJq1cLVZ1ujMjJ8uGe7SMywPLP9cLKcQgOarWnNw
PYcJUTyC6d1SIZuAhGnLOlu0bs1NSbMY30ZTdRIHCOyUja7Vff5T02g9zRC+XrTv96bodYxTGkt2
Byv0LJLenWS3kxMjOJsONG9t1i+kAflRoJ1NMTBCpz/csshzBFoI+D4+Zpo9f0WEXl5i0DSP4IEQ
fYo3jWEMUQqwxY1tvu6ArDgIjU71w6UbB8gMIh9qi8weYJM+PTMKN0hOVjVYk9gM14m0ykNXmHO1
/N2QWfsSZMtcp1ioJYxwAKL9XSVGP7hVSFe2B4eGsZ04ckU4w5AmMDg1LMJqm7H0LOMxehjcqKs5
I+jyFetQqrF5vk2YaNAyS34MXIcVE11eQqW5o76HLKGddCXnFiI1ErxlCjTlIQqj/ZrxeDp16HUa
lSHbEOUrIqgjnU/SaEx0oKl8PMZwA7qO8JJOB/ICNlueN4bj/Ajmz4MN0wX7q23lDEXumKy/CjpA
tF2R7cnYOp7wILuzY/dmMDFFrY4k+BGPLkecJkDFGaf7FTiWvPYmiN41x5Z8BAzIVs7DdpvMB9Tx
EBLLgZhAtqH+n9TByiMSSZtD/KpsMJCTpUhErVsGXigaFZTf5Vs4gjLzyOw2fhcApmGBX1hckLfN
L6UhdCsRadjKASVTSajy1ZQXHsGeaIWIh/58RNv7fTqi/UHFwXuaQf8zWRdWCpEhHAsgoViYTSgv
DJSnQ/+hI8QBmMJZs4WalLM4lpe7iF8VJsfpHGX+c+PrBH0phBEaSy+q3g7sPEx2rDXVwfcO7cBD
tEB87IcRlQK69zJGFKldIMa9ieElnG+DoMFHPv0HFI6Q4tIPuLcEMDOUSg6NCg+XxoF/5IjPtIHL
xckUNrvsU2bfE94BpOxDe9v7kJ5MzJD52GdXIdO84JuPd3dh9WWc96pGohRDPEyG1ZHa/rbJLKgd
Yi6loOnyox9AzC0jWb4gpplP6HjzvVLjYB9lEgV1NAwxYkKg4+GzuLLPUP+VCE0z+AdzAj106pt7
JIFhwsmwIhi2B+b74u4y/3boauDS4Qlvy0NWQBmZ8235O6jCPXdE6OdI8u2WTdF2yo/+mzi69Qbu
cEGEYE4V9rEd4Wy0KFmdQaVt5ggVDrVMfqV0jv7RLgSPvW4FEuFdAIQsh662JjJ8mvfitydHetJi
I1CeRlSDCArWye7zG9mOo46w4Z1EJFy7oXOvoKuGpQn80Mb5PDxw1I4lkjkMdW6CEIVHHhVI3zGy
eyiRqefFzuynBf/9hGCmrdf9QNS8W44Sb073EqMhbGcx0p/IrANfWzIoYpAJWM24kwhe7clt7dPt
CYiXaTFz9vhusHaf11BNHC1gnoOmVN+1m4GUkUW9U9h1lNg/HeAIOBI4beKkH39Dwj7OipDgJUWh
VcYIeJ07fgR1YnryKy8wbwFN4M9k6LYnOGzhr2I/xDeBhH2AM8sV15TlfRmhPH7TUNtOwRa+U9Iz
ZBnRFagsb0lh4iesPCD7Mt9qstnpPbRKlRS565OxB+J/Uh3TadRwUWuJvHreHEp5lDhYLJNAdtQu
WfKMPvIvdkT73MU9QbptfYNLyM8jjgLIt6gbXASD3UkIYGm8Ip6ciLQuVuS60d4v2HCpeLV98hFu
GJASzuglhO7c8xL2aDi1gpRnoBF2HJNzlN4+wJOlDU8mfrIxcYgdjSR48HAW6hxgcG2wSl7EBn3A
mcShSUZzT2iPMkos8cMUevebHDiTB8qSjyztkMnMJrc/90saNCrm0ZXEGZSLMQDEG0CQNlA9kbDl
2POJL8J/x7SRihfR+BYNo/jSa66/pjRZH+NhOk6oKFxNTLH+XOH2R+htx18B2Y9zIFZ34aGOp3Lb
d1P2ouM4mXpkoMhILxCQt5cxzLEi8y0urtiNxmrIFv696Ad1jQ+73jacjRVy6LIWPA8epYfda8h6
jtKjr3OYWQ36ryWufSBEmcjZV1JF8U05ZU4KGcRKxUjIyGzIEKVaBJLMkd/rYtz8V4uIDRoPDfV1
ybi6AHIHZ52v5ISpVnkpbbzWh1zyz8C7FXMcuvv5jDYruv8x9zJAgEPi+8YwxdSgfnXxSs4kEn/3
eDiusP9+7AhT50L+zYIQOrTleQzxBx2wK5fwiN5zW3yREimlE1bpeAoCMNTbvpq9wigC+k0HhP5F
AM/39cqi/KEbeIzSAcKU7NMJB/7AHswo41c/HhPMK51d8xRnannqdHbr80idQnUEj7iuo9S7ADQe
TXqoggzpjngA3G2ObkMrhDUDckMwpMeOYccIBjymU9ox95OLWDx4DPJ5Ggw8mJmAOO2ndKxjmIBP
krBDNUPq2NzksBnrARMiYMoVwXeZBlkFRZlWCRSqKmJyaXt4xK0jM4xCHh417VYOnZ3zWweK8Bpy
xs68g0Riba7RyGRDJTcCX2UesCpheLzSg7uz0h79C52GN/RhQHQ1de1epNs5IaiiaRchHo8pMe20
dsjcTe6A944twCKOXNMwh/nm5XGeXNwBtY5Q9TM6It2aD1U2xHFphy6t3RYf7Y5xP1X2t5teRfDT
aeVxknMIa7EW6LKL5V8fFIcqBaMRJOwohCl/r9fimWGQzHj8pnoJ/0LFDlf8PL98ccucN9ayvRrk
uLZ8WDd0DlOIWCRfHtduhMPkt6gOcoB0mcmSG8Jqe0URM0L9Bxl8N/1ftNhRjbwmAN17kWaKaal7
BsUihglThQq2Urj63znh6K6nY0fVgQ2+RyQTkG21Wv+xkQjDOJYQK8WxLzj36LfuHnuAwDp8x10n
fxDxhIa2aCAJyPWiTRMDHEsoTNjZ/2BayPASw0Zqpn3E8I6CjG/eFsmPYZ32b4FJVl27fRyh24xR
bRyyZpNyGLuxQiPOhvRHcp/WkM1omouU8VpHLrodM+KmYx8IeDMZ3EY0RA7KToYqXageUU84Nr8D
LzVvhUTmuV7DYa73Yf+1dXjJy0PI9VKY1E0oVQckulCEPNnYgXZG4aAiAnmQpEsb5dt6DjpkQDNM
dzlPbGNXBAEQvpyz6IcfSRKWglMUK0W2PVutkjpOPb+lLA5/BRh7tVaJ6WSbzHtUYc3F9R5H9pKh
f3nP0D5VnE35zdsESEFO5PdiwUpGXgxDWlIKYr8LuxpNhCkt38R1ClUEZxFBgQN+bLUGcdauNCYN
htysJ1zNfvKBzds07MLvy4zxMyGmql2Fp+rLmBP6ziaOal8AQEoZIsT9tn50u4GcmM4IhKlQQfGz
7saVmVtB1glZgJ5fgwNBaSxYFE0ZrGlZ9nZJ1jpTfnwP/Cj+wvrLP3hHBUqA3f1Tqpct+ncMAdjJ
8EX4rjhjIkv/sQ8IW4YL+pmjSzY0kdPaHJ0a3jNYoW9wEeGZugCxBwyOIdEApD58thHkeUSckR2I
j96/4jSEFxsaG5W2Q+hdQRTAwlwQ1bHZhCrR56ckUbotLCYu5JA8bEOC2N+gBR614xlcOUt9m8Tj
Uyxm97wHKkEsJ/47ZXOIShHi9BbP6y0+JgztgXQLn0ne6Zog+RNaDI/YVRZCDUw+PBK9TcYRREdM
KPzkqPvLzQesiiOZtdkkyyOcS+62yvVJWrop4uhWd2hxawDNR7JOfOFYOG/DuIm/EOSsbRN19C9w
DREqwOtyclYCiNEjq0cscV5h7h4SrfHCn8Z7WNxmR3gZR2jgRI7FGXfbvM7aRVOZ2+ilD2M4kCp9
dqh6XhM0bhqIzehOncWrekQgQVAEhw3S6Poih3FpyHKOguTGeiSihu0+ZoFPGJ6SxqFB0nhFuFll
RCNkA0PioZ8j7NiaT9fYdvIvzaCT7z6Ib6mM0p/c7QLBiNGg9LgXbyhUWqj8cOQyFjZwgIvrSlZa
O3hJPF2CexQFgUm1YDtRhYIWyDgmKnWfPcOrTmUcPcN4iH5OaLuSejlQvANTxzwuit0G/U1PlyrN
N/9NqdWcI0IhOqRh350mHkOTX0jwNNxz8Kj1liZYTQKLCqkgiVlpXdvFfj0lmIv4zxHa/ehMdLwK
0affiqGDWCUYqrBAwVYYs7ctFtRUucB2+b/QY/8dLkVmgdxHDRMKV+K/4og6pCzE9A390mfRYwbb
1+59k9jplmj/TOP568q6Xxh0g4LTNf/zZ/93gvAOTBNEQYoCAGj6X9A7V+jw6LG5vWAa33IqtvP/
74/HYEWCaCGIWdhw/zGK7T/hpbwnMOsT1z0TbD8W2u/1//vng7cL8xxfAATrfwMg9zncMJ+kew73
8XEoXL0Grv2fPyKK/gsie0dvEVzALK0Mf+D5/L9k32C9T1i66KeIMAJdKcDgFwVs7DYuK1JC6WSQ
UaIH5hZmSPvC1n/qMMSjVjP65UCY8dO6/EDL6nh4dcwmDXTg+TKuPoJAjU5+hRoJOdWCpENZAAsg
k6hj/pc19n8v8z+Tvkl4R5ghDSDNEmZx8l8AxTBgLIHkuj6x1GD6V5FBwhwIKhxQDcf2gUn/vBwp
VRXaN1g2gt+vGbxXiTIAQtiBupoWk/kJzQA8HTTy+4m2feuQRamsQlTKRndBd5ywt0HSaHU3zOcs
hjIDDuxwF4eBEy3po+PBowOrkhUVFexIWx8TgcVTmMuIvrWeo6CoYPZ+c5Gda6RIFcJfJADwsGRn
GXjoiBOEiYBBc5+X+Wu3ZwmqJiQ2JeOYmEYJkB+UZtiSkC08dfMBTE3NXTNavt6yfpVtn03D04ol
+8VbuzxlG9bNfOj3Ye/W556E5jZjXo7PL0R1oIl2pssOGM1ZKQwx2Tf1B+d7UdpIm2/ZFgD3Yvta
L6AlahEO+SXKlyvKVlTSHBP0rgEdP7F68leOOQUlTd3xmGGMwyUjxfajhzEAVRgh89Z7orA+0KN5
igq6dALhNOSC/vkxGSskOIJ6i+KxNTO0HZ0Y80Xec7P76sTTCLjiVSk2JO0+DcfFL+j8ZuTCmnhP
p2tReIYswUL6dwQsk4baYK9Qk/2JUp1ejjtX5JEEvk4dSTF7Y86QEu32uBzwbx45QjooyiKk64Z+
T3BvxxFDJ7x4M5g1UG8ZcU0sFeDAyXSfeTryZlueiaZN3iMTxfjNY9QFBpVMiGyGm3zx0Pw+o3SG
QrzD41LlkEKW7Q4wnsZgwhzoGP+AWRq6HWdMOFNBAVkHA9kqHKEQRXKUzTeMc/jbQ+98LUSmLiY7
UGyTQDyRQ46XA9PV6mktphPaaNQHfjCIMHZhUG2RGV+Fkb7BeBo40Ln2wFFc0tHW5xBDS5JM9rZC
SazJ2iEXqNM9HUubeyj76fHHBfi7GetvKPk2wKLIIkVbzPdDjcoVJsQkEbc/YBriPMuO4bQOXt6S
ef0FF6P/yqSD8jKAK0Jmgj3pNdxrIZb+UWcJ9HgMQ6iPbUU6hmM4ZZmIOCxzZGZeVfDTm+9r1UfR
cQLBiRThwvnXPFYvwSIfejQkbuqmx/6woPH4WAOek99mbuJfi2DDF6aNPh2QdC6KTNvVEsufik3l
DzjNIbfhCg5YFGOyo2zP0lvvV9VQWNDfJTDArxh+6KfDnBeyYVivFDNpemQF4Npk+2uYwVdjc/dz
8fufzsTqI1jyrhLk7upBPMyfAnAcIDeTGK4oI7WGXVshDjBeoN5u1zDjHg4SpvBVBoOSTmDD89Oi
bUfKyNQiasalToWLvmPiC6knipO6ROGAvMFS9LCXiyCBW1h0cQujJXrkzrMrS4O/qohgWJj5k4Hp
qc0IlgSX0P0Du6LaPWAOKNliMVMC+W6f6X/eoRlMeQbJmd0x0DHMMJVDFbVLou0aYc/Ho+5T8GgE
zXiE1nhL998p6qm/ZGHRlQ1Zj8jxTB8DXiy3IPVzc8RUP3Ty/5B2ZsttI1m0/SJEYMjE8EqCg0jJ
EjVZ0gtClmTMQGIevv4uuPtGl+gKK3zvW3VUtUBMiZPn7L320G9UM3iXZZPZ2MSqZjVI7JeTqaW0
43GD5kLRwQUeGn7BfV7U//9Y8cHdmrZwdYxvprTwp52p3qFxBTWEEOPGjCJn3CBnmq/1oIjvQqGc
H61rNw+1iyawQCIef/G9WeqG/x2bTyUfysU8IBiAwfp0ztxSuhak7jwi8ob2Ew8bPdu26Rely2d3
wnIIS3dNfAMI7zH//LK2/KO2gCkeGFPbe99wtI/v9ewHzab76uv/1UHOvppznpUisDiImJjg+MyE
rRgWm//nGuOro5xVYXQnsiTNB+8bhfU8fAvMtYmervsrhxwXzHNx+AmumMXlMvWzQiaxkPEKKJl8
OMADhuNQfUumPtz93bl4rmHi8bME7kVKjfM736RGo3S9mm8YYYZ+N0/pLkXksdWZuR80M0u/eNIW
E8o/nzSE2AvEd7HpWpIK58ykYgyhdGmm56cy+o6IeR6evIbu1o3ZPAWki+VoAf/mBOEt69jnbNdY
DuZKnIxn9WA7R8Y0FSZj1GiDeqmFQhf7vM9fuG/OS/Pz45yZewbMlOxsSxMGYO9ex7M7bbQyDb7A
hH9+9H4/m7PL17lZie6Ws1HAHyL6RG8aIuhu+uKinZ2MZ7rQ7i18xSwKBAecuzPH2KoyVUfNXQz9
TxsreE3uF4/32Zmwg3H48waGJKzaAKvNz/cFJ0dgRXoW3DHFpe9I621yaFB+sep8XtiWfRrLKaFj
bDpM8g/E8iv+ueqISAv0qizhOvuLvMHxp68MmmdWIg5hYcTGymij4uQun60GeH6FxQCoug2oMGJL
+UF0qMd9wj8N0vnLG8PBBGAWbMb44RaT++fzsaouE67qylvzhdFt/fDnd+X8tvPXWQQwTVLN6o6Q
Z0sO7MwWZKue3+b6BeW+/nfbS64Unkwd0A2WDPyR7nL4f9wMKUcBn0Fqt/3greITFoAvrs7vd9sx
edMh23M30NKdvetVPGS9CAx5u53SR1iT6DmKL1ze548tWAG2sJwIu1eL9eTsNR+rPIh1c1AnXQ6b
FtVMr6PEfszRI//5Xvzycv5vpeTRhYjN08sESMcyKL2zq1WoAtzhnFonO2ssqknjUEsMYbJFu1d2
+fUizKIDe2wafFHzyHd1eMQx8ndbdn4FQAOie3iNWAgICfl8z1IlZN5UY38b7gNtV2h/+0gsf55X
k2dt8YOf91IMrYqQnMj+1tTnV6nkE8ibP1/H355pgAK2pOLAKOVyKc9s+Umno0pGsXY75T5c5jrc
/vnvLzf802369TDzmSE/RSyF1OcLNA4j0k7eybtMVb7WpkfmDj5WizWEFfDb5SbUmFL8+Zjn5ySW
2BMeQFeiDqNsPFtyjKaUXZHgPGfjUTkbSvj/v79/tmoKU5UNk7rylGUnj2ml+qLoOL9mS6lLe+ZX
CbC00c4eqtgLmiChC3Uj5+DYRuFOiu6Q9c6iOylWNQt1QUfgz+d05gl3jbPK4/xBQJGaRINZ5KCm
anztIrmsPXtVTdF7OjQI3BTDEfRRB61sjrnqTl8cfjmn/z0n//fwmLddFg7TOXfNArNvkdmFDJ2q
+sDn4qmbmRki6+jjOPb7PrBpLGCMmpR9ADd6rzHH+OIn/FvtxbpOqc8SDCPlrHiI09oyWmYmCxb8
26i1V32WIEkw559uOT9RvqxtL3odx/qqHKUv6ziBp+wgvgBVq9n7OlmkkMZ6zN21YdZHZKebP//C
f/2BBu0u06Lu1c+RY10f4kNElX7Kcpa9GbJz5XmrViDgKTDF2OXk13b7ljjpF8XIvz4cS8afzb0x
QH+fvVGNaoxUJFl+SrEDNRONaMCTI33dXD6wKln9i9tcauMXi+vZGv+fh+Kfhz170SZGCVGteCgC
AQFR21f9j3F4mcKTjDw/Hp+CAEdmc40wBF9j9MVb7n1+DX8/+tnnEr5HiWUqz09ayugOu+UxcyrJ
LAFnjp3/6G1MoG1YsAUGd4i9oHhjlviR9fadzByg/vq2mp1LhSmIlRu+OzNJEN3o76u3Iao15uL6
jaT1tDU60McDx6hnoKiLaoBW3Q5S25qVwt1OffezzDHeyCLEr463jz6jUWA10exNUuBoXnwxETBm
Mc9PGCiOborAxR0UHsHGz8toO7WFb1k8MCEr72CO+y5QtEGt7CELwnu70G+CVK1xPo+rfoTDLyff
gLXowsAUU3U32N7WKxEyjIU7r4bcTjeg3cFDMQoS2FLX4MjpTBkJuQfmrrbNj74Sr3iHsFIO7abO
rXVN7yhGBonWAmkvySRVTPxB0pjfjSY8Ou4HSGw6tt6jLeghGl2/A0zOIAqd3zocDOQ9/eVUivtR
Gy6LpNqUqPvWPZ5h1YS3f37NfmVjna9FDBBsCjIqV76Mn79ZrAM03miVnXTbvWFiCe/LG0HgDtph
DM1dNFXYH/HK2PPOIinAGIMHEpfWBlNwZjuvRaedcEx8tUIuX8rPvwplJcONX+UbiIuz5ckqmX/G
olSntHqX7Ai5TwLJhGY8VMnWY3qvTa9tf28BuJzqL75IZ7FIy7uA0oZZjmS7bS//9PmS6Ii3etj5
1HWYko4kmHVbSzPrTdyKGV3kqP+sUd/8mL2WCBmnVtdtNv9glh8dZkPXNxrc6kM3eO11XU2YoOKw
PQAMF1t9SLv3P98+6/MA6r+/VVA/Q0+hSrfPPp8uqn8EgZKEMO8i7t/j8rs7AyPwEsbbNwJhRNJd
hfoLUslVWX2zHP1HDRpQzsVlPV4HYDwwc/iW+1qkCMqKn+PIg6nVvLvYcjNGWaAKQuty1GM6vumN
l/wVzuM/P58B6JKEhPnxt+olTkLFBGdSp1m0x2BKb9K4inHFa+kXC9y/rOrUlgZFGVMtYA/nxSsw
RKM2UaidCDYwl0lE9I5QJNu3mvM+FmN+HXtivAIGMR1RQCNmj0fxV+Xhr5N1WcPYsTmgOahCPz9X
thPnQ9A16hRXj9Mgb4t8RvRRrVA1e9kbwUxffOR//4Ryynw/6eRIpkbu2Uuk6WGpS0JQTmHh2W9E
pGVIPKDlhU4b7WU5mg95CsDXGg109S2T9D8/m79/UpbDs1cgf4pB0zlGSNM7hGoVeWkoSXAGM0pb
kTB4G7c55r1JvxBh4Xee/cXb+7ke/u9FFlA+nOWNIBjx80Vu9ChgCLBc5AjyZ0PLwhn/vkLgzP53
jF8v5T82r7ETKG3uW3US5s5jct9OYq3kI6pZDFqj33tgk+OLqSu+eIA+72n/e24Qy0wSVOhkndeN
yjJw8QJGPtGFuO9dA3FT/zAj+frzjTN+Pw5bGJuNBRNAGtDnjcAqRsxrFk59agx53QTFg1b2SHOz
fUgbCDeJD5XoHn7DRSvqbTnMVNA1HFIcn+Q93A5g5//8g5YF9/PX4PPvWZ60f1xvLJ/5NLtuTUV2
LRtWJ54c1L0kLtXbIb3/88GWOuv3gznM5+gc4IY6K/9GKDdz3EiMT3F8oZfIqbv2YnbzPfLuL/Yh
/3IoA2AMncilL6mf98HjifVvQjiFSjS5s2XpnVJDedswMX+GweR8cRX/5a5ytF/B1Ja1kHA/X0WA
up2R9O1yNIot1WyJcAAX/8Wi8/tbz/adRh4ta5J+6Ut9Pgo0oLhro7E5KVlvmrx7dTCkS8tlFUg3
Sdtc4oj44rX4/ZVfDunSQOSlp3l99sprU+1kI0D6UzoPJmQGQzvqlTZ8//Nz8a9HgbXHpklfugdn
z4XlwSHGftqcLAKeil7cWVb0xbX7tdk9e/ZowZsWLUrgVpjRPl88JMwC19HcnNz8Z22W62qY0K6+
jy5bQIUzd/RFcZpxKCVe9MXT8W+n989Dn71jFs6Q0HWX+9aofWW0iNt6zCp/vob/8ggu3SO+fiBh
TNokn8+vUNh2EFTLG6fvK4A+ln2F8zk/zjEE6D8f6vd3i8oN+BpcPjqMv90uLem9ZrKT+NRJZ+bB
Q0kcWVB4Jma0vqrS+YtF82yNQnBFTI1LNJ4Nt/L3ZSMNaXB3ZT+degPQqlbkajd3OuDcbFIbTw87
NhWN9cWc8LeDImZljuZJC7/5woP7fD2DzMyw2HTOyQ2abhsYRA8N0ZQeezk425Hre0gHLf3qKV3+
6j+eUiCgOjObpbkKaoZJ8/mbUNE6yUZdO5lIiy/02ki3bQtaoCsNrNJNaFxrTjx8Z0MJh4dS+eCG
DdFXdZ+mT7OTYv4zo5kAoW7ITrECvJBnjXkzE3xyCscyOpTMyf/8MJw93CYCLbpylMnEGwMs8s6u
05jEXh3KnL8PssaOdr159+cDnD1tZwegyv98IwQWV7e3qXVCW63MfInxolcmashPf0ezdP9zKNRM
NEppN3IPPh+KTy1yFOIFTiRdVMkbiZY5KRf/D6fzv2OcI1/7JgX3gbj1hEVEiO/Y+hGFBJb11WF4
P86fpeXO/O9I5zWqo4/2FCzJw7qRl8h7PfdbluSdP1bMBRosLBcDj9u3FPs1UUfma4ZLa2M4qFlk
VSe+guFEU4r/Azg296KuDBStebMIUDPSePbCaokEU5jdMUcK2C9h4f6MjcLel4PzHLHo+bGaP1Ki
WE4JWjE/mapK+l3k0EiPLdmCrzC9fUG01w2w5HQT4XTZ1gOoG5aQRQMeGStjNIhNkkO7qnEj4XB7
yFAoTGDifAyeaocu9s1t6wibolGuwyp+QXXyPiBl3yRjRQRM3IBUamCuxPNgf6DvYrNmpjjbGQjs
8hRQGmmDJiSYJDrN43Qo5nw/NK2+djHAayjecajbjemuhxngfRnX+X2nI82+wvQew0Sq0b7giMDi
H4t2FZuQJczU9laeURW+I3H8s1574EWgnqTmGOxtmagbs8zerDwUGxTnzrOD/3FHrky5K6qouw41
HeGpid6IIQvOLL0d/MbNzU0Ts+roaQptg1yrjWa38rax+uaoK/yCRUcFAHlFXZA/x5sSV2JvEBrz
7LRhs5NDV20cE5OeV6LSdiPLORRG5/lzlmmbGt+j71gYoIO6fyHc0l4XEuBxIIB3mLUcHqbKNvHd
TmMHkAkk0SRqvprzImGuVYBvwyV8K+672J+r0ACXOw2EaWqj3IUVoByyctuHsrUFGVtFAJwN+NNl
NkTmpRnmPytDJ3ZmLt2LvuvLFeJee1vPkCi6Asc0VgkTQCFv/xC74wtYZFA0+G43uksoz1TE1l4J
rGfonOurOHXdQz7U7V56E7NbZp/cSts4RmH1g+fC2WbmZD2Hs43zwoSY03ehc1EhpiQhc8o2ST29
m8NxgPTdF9N95QRQiSKaZiqK+m9BoIKdTIKE/INZ7sduekexTNapQ9qM5haVb0MDyPwog9ql0Ort
COVLNm5TtBeNjYJoUKg+48s+PcSkkvQMFhBROyvMl+YO1W64L5pB7IOygw8FOgFBd2Zh+RlEurbS
7mc9aC/VJNny1U6wC5za/EZIGV2/RkWsi5PzBJdksldNlmNDjRlep2M975qsJg/ZagxsmiHm/zjS
boqhdI9MIAg6lAmhScQO4RyJx+MALAVxINC1liS4q8YRH5pHJFrntnJtVFiC+gyvr0idF8JX6FFT
664LxMZbgn3JB26NkYDyfORzSapZnUb9RRMYwW0QzvFFo0qo+GNVXnsTzk1vhraISQ7AXwFqXTNx
cwsB0SPFHbfJs9jAzmm53+KWCLAYE8fOjeSbDYkRRxgKr7Ryf8DiW9DqglzYlPQfIP3sL0pVH3E3
89HTw6sBkMIF4fL0WzEe0gKJbly9H/2odIvHMLdJGOZ/bi3RSX8EgrbtE2KL0FPNtCc17GFJgG1H
G8ytWqydUhXKrzodaD52PiiKizluxI2SZwsXLacxhYQ0vLT5n+u4gbETdSUxbXOt3kIN4ycgKXB9
wtFoTnTVtG6lg+jbLlZhs5D5XTciWoHQMasl2atN0hG1uQ220HUJE+jJbopaUoklft6jHcRihcCt
Xw9h1d2REGdt28Xo2am5PEQu8uW+AC5gl3OFyXums58SBst/EdwYM14nPVLPSRdb63QKwRQ0seAn
1+z/yIXzISK0QMmQKUckylIZk4MBXN/blDECtRli1TbX0oo2ayF+5MGoryvsOuu4cl5qLIdrEafv
Q9F8KPwkzBaS915q3y3VwfMbrbciyINt43ABRKVw97vVm5T0bBwzUGuj60CAWknizx2DG6K8ojt2
lSn5d1BLila7r1NCcrWKXLnEiNDQ5fqMFtMkBqLNeW/yGtegW1g7G1bBaqgoHHohQmYu8HOKfkLi
hWu+eeA/5E3M4hEraVyzL2DFeIidBquKrLJHogIfbKSI37tOy48DLrHDNJfhMYRSXmHCBFPULSJO
Z7H144LS3kToen5e4JrD3Yaq0QsRL3oa7hm2+74RefahCJ0P4SLOmvGMXjaOB8lqaLQVRbBOD5xc
SMLR6k1Y90ykCRvbmYMQmz7JoTLwnmwx5tu3SWcMOxRHzRUwrfabUiI51Dlr71LQXlIpp35KPCIm
SvmTRUj5PTEXLHdEvvQ2mVho0ZKtIk9xl2swTCMGRTzaQ0fzCGMSPiUchMKa1nxr54PZd8SGNo15
p5KIcCuCQDpwz2AQdzGq49Wge8mjIPu5XZmlLN40BTpjBTMKD5GouZj6EJ6SccG8mkTB9R5DLq90
X72kaFdwFiFNeDMa8axMQeaQZLEyse+BmhTpJaj5J6eRz7LrHicJe6S2svgWVmKKdJ4aUPaUDDa5
wCtILvUx67TwRsZY3D3spOu2sdiSLzHOKP/GbFUAM8X5EhvC2gdZwk2YQlkfCiWYvaDXwW8Uhtcm
d41ZA0hzJy0IgqHE3bYZTpdiYcQAbc9I9INGmzFVWjtOB2cjKsiHJl/kMDpi3Jq1lVw0WMG+9alg
1BgKCKeB+Mgrpl0NHriD3rbtZiAF8CkwepIs4rzcZ5JpiJNDPCCRGk8RIQxPDXAufMeIy7B4zPJ+
/hWy2YkEu0ZokNUOBYdnXi+uDIFCnuy6n2pmgSTWEq6DbtfwO7X4ei7RE+eyT/dMRuZrhbaBf201
4aWwB5TIOA6P09I2hW0U+nzxgrumzcQulI3YtTo4qQw/NOaXTj0WFQ2rLq/cNT/V2Goo33ZtgWFv
XWptDey3965xPvMcT5X35tZOuXJrzfBhfnk3cFndjdAH1MBjy9uaUTwBAY7wVapHcsvaVxuzG1ag
lLgFGcw51mt9ZrE30w7DvBj0k1FVwX3QhaAtumrcpYUR+KFXTBs7ZKhGjDmrckAmbSe1vNvN7RTe
62AzbusRKeFgKZe3khlSlAfOhQr7YMN2Ut2LxREIb9vdtBorEPgfpoKjlWzR2rq72F2iy6sei6lH
fzvp3Du7aGAbBdSQ0eAOJWFJ1YeFaQWqYzYw0cflnRn2hy4YgVUFJW0D440VlweMZBGPBDnHlFsm
WTqhcqitcaS6ILGn+l5ve8S1iccJI10u8yOJlu195U2vdqM3lEDd+zTC25pGq77qa1P3U914H+Vy
50b6a7YycWsNLgEwEBXgR0zRfhyZ9DCQwibgsrarKjK+RQxkVqRqglNr43mrasmEAFvmVkzGeBeM
k1oT0IiuO8seBgTePl3tn66ZOFi2x/gA9vS6yw3fRM6ab9+UHt3raGnB6LJPx3gx7YaKtJwBBMJK
H4duh+Q43o/JlDLOsQk3rkOyU605Qw0fZBt0ZbiWmhAYikshfJykwR4iydpDTHr8razyZF+NNmW4
3gxXcJHbVy78tCNAHifVALN9kzi/dsxVwyUYsyM5QwkG2zS4x9mM0Rp33K5gOwufzwV6Sh1iIJ2P
6iN5r933tnRBhqLI8D1VuFeItsOtnKmfLGW3NzCZ2BDo8NlfyIcT6Tatp+Gk4CYQIzz11TOJOpfj
KF8QLikskm5U4OyRVRtbfqCY9izFHMBezJ3LQ5n2+OEbizicQvabym77ldR7L1/FbWAYG5NXdeK1
h8JzZQ98n3tbOKscW/mFbDEr5o4X3aSFsDeeq8p9Osf2Shrac9YQw5tXsbedq9x6TSuDDYybR0B3
azEzkUCHmq/Z2rWrIIMzv85aK72gVTBt+jyJbgxFcA/C99ohltKDlViLu37AoxFGDL5Y6t0bO8Zc
EjggJ6uabNk1IGqnfUZ6iD6SUYd7UBR+F1avxdsKjMEF4APGi1TUfsbR/bgf3kFfyPUUNWjVmxRq
lIBlSU8rhx5MyUOItYefkhjPRDnfPQRTW92tOeehxs3JYrYqouA5C9qCvHlhwh41Ez8dlmUQ9+JK
2UnEhsmVgJum6KpqJv4w1KfiPgeElPheIFOKelfjlxoZJQx4DFZLmUxXAEfIQjISOV+5hrpJq+y5
Azi7H2ycf6uOIENKBa/GsQ/rxRn12o9wvm9QE+ZbMmj4MiwxvxmrLF6iMnqkCqBvBOfy3Y7C8c3R
g/5mYlS/5w+MsFna6BuYv35ah7M04Ag7fcB6YJRPbY4v0ixc68JJRtLO2XyutACkFBVHf2HGnXOd
BjXveLGw+3qiAuBHVblfNxO4FzfwrmlbAeiSzXPoOB9aRr/RZANyGAkx+44wVdvVk1a+elMAVoAh
lo8YSq2jFtaClkcthrtAY+ppYVNkPVhLrdL2GLFofTHrW+mwzf0qCOtLe0D2r1vEYbkIVVjIl+jL
wSKiFzKethPDQGSVDTfsRm9GdwUhxtwYARQbGSbzKk+B6RFCRpfLcuY1XBjD96LiwwuhVqgSErVR
hGJVULj5scCLQfTr5EfYWDD7aMIvvW6+MeVkXswxQakw4aar0EptthieonNW1zshVXhZNxKLdy5d
6HJxd53mstuhyeteKLvNF6PXdoEX7theUGe1F6jB+20OO/4pYn05YolP/WRMIY/yUJk3VLZQH8oI
xJpXdndAxT76AcR81PbeirHYfGlGd122JQiPyOwUg6UyU+OZCrZnYaHwUZps10PXMChulbOJOJ5v
hqZcGa1i34c5M/XjiGBcfXK9J1GSOr6S+Pl/zIHzim9oeAjNgjBYqUGY1/OpjC+Ya8DGkZUBAt2N
WvtnlMrxIq1H1p4xyTYkaBMmrAJEEwauyk0+NeW3pjXfbcvSDhDdRvLGiZSnwmMrFsEtSgPSoY2Z
VACYBvZLYTvt3spKuiSOMKj/akzNpcWYsUiY0OGGffT06Ttpscv+ciLPtlGUeFqm7ZyOlLs0HyGz
FZSsiLHA8KQlbhXw97x9grOr2wZb/nyif9Ej7UMvwrzZvrZ6PGWxw7QvqQDRx7ke7WOCfPcucey3
kek6d5yUtbIdHs7YRTrUDC9gsHCkCazBOlXUikYugIq27zZDmovvHRnQm6nNrBeW/PYSkxbMkooQ
qZ9zmxE+xkp67AXCm6wlrDvVg+/Yo5BIRBo5dCbQk1bA+Sqy2tw3Xh/6WDx/zHXab6Ct4CB2LVZP
NKLbxHMCPF/qxwiL6oH+EvQUIsUgatYQwsiHBmA0idvCiR7mZCCBEWIy2hq3xAmNhpLGI2+T3X0M
JLWtlZGqfdTVguWHu6dHnXlRTrK5lX2hHWtZOscQ/NQ3R2TzNk/ddDOD1KVpqzgNY9n2a89eaZXX
qTNSqrZFTWdP0LsIA15O+cYX5YOQEYhLKCHWYsKo3WojlqpBer696IXCOHb4ai6octvtrmNchpdO
wWeugFnB77MjQhnMahPq3ivT42qrdcXI7lA2r3NPCxKZLbVVM2xNUebfKAv772MBrcmqg2jFrpHE
8lLWuyDv0gWJwa5gVnb6TLpYuC2KnhpjkvmG/QwkfH3CRk0ydrJvS8DdoWP+BC+BxE7N81pVZGfT
Gf2plF4B883SAyuuvEJAVPiiHVBFhaFV31Y5UdH86xaPGnmJKwu7ydbFikqiWNBsFb69lZXkP9C6
Rry29Xs0QjnBVm9YB7vg6e9m422xkq8iXdGgg05MPU2owEca4MQqG2lck3RXbeAy040TveV37cKt
TNxLZ4Yya6FePXguiwJtrY6cntSFiQBMgRE4ECkt0h6zqdFPvWWQP9ZYxZWXus4TRkDaU2xLV1xc
UOIz5nowJXIvnGZaXKHWBtB4vhE2EEHdTFpfCzsC4dOyyZ/b1ibWvhzqfUQc4D4wmugGLmDjFwQD
7kZuy7pLBvNo9dya0A7NFXQnuSkHYE55kMy7MiGiysRyv6lHA/ekBVfc84xy9yugog6bLUnPr1rU
OXRd1WhfEIsebTGiADyiVNsaDVSARmnDnlEcLCc34nZkA3EYsbAvhlHsXRXfVzaAgKhsuk0mWnZk
epRcMBuvvnkwtg8m/dnjDGOTD0ttiJ995qhn222fApVFRwMC1S5tIPGMcfIeNuPAz6frK+Yl2i9o
O9ygcRPALbFHn8knfapKQUB2Uv0amjnvt8RhPxEvvclLq93zclpbEjQENjdTHbR6LO7MIHGextn9
4RQjz4vOeoNPst2WDvihUSvcCyGrkrWkKu4bzW18MoxAaBQkBRmpFj/3ptNeEtkJTTbW+k3UYf3Q
ZpIpE5XhuMs19TDHLRx/2hIQye2WrDZuhgGMK1MeMZkQARxDQfi10f8ZjS2fp1n2B8mCASdvNAEM
1/rwwAdPLG1d8wLFhX4dKToTphP0+6l3FnQgH0pgxYw8BdSRXFH8Sxru7wnyFnNFU46qOgpBfhRd
lv+k74oqzK1ZkadutEllVf22yEVMCqpF1FGf1r4lU/txFAjNEyAaxCEGhGAQ6brF+QZ2QPCMX9ej
lvmhM5a0Mdp67QbTSHHa9vKqs2nKzSZAPUJFn3BgIhIYqw+MhcOeGBkYH+PQopbQsTxtmVMAnxlU
sbUMK7oy63KAFenMCLQgedfYRb7bk3hilqZTuKkXmUYNhviKFgAElfZCVOg+NUJezSDo3q3cM0Ka
ujg+GWiq9uB6oJEKPBA4mdr6ycxNuCx13vg9vmOzeFqAckNzZ5aCj0RbyJ8uy/+lkw/PCDjVgaiY
VdHQcqKT+RznaJDHkPQYOgjtmngYNpYkkWxA8LISUwc/Jw6sJjPHydu1TnLXG2XNpABGMjxBZxsk
RbQflGFSuCMNIf8jPzQ281ZePhmhhezsEm5X5x2VZ6hnOStysl3GFttJxA+dF7FDsYbnSC2AacH1
W/MtEHcuTQPAvV0W+zga5n6X57lot1ZuBSs9CW5VNAxXETmfyYa2dNU8xAiru23S1u0DtopurTex
B8+nAa5fRZZ+gKDpXozwR78Htd74vMAMJO0muAgnesemFz0yUNDXhRuStUE+2i7AHb9nexNcYLMw
fJmEpByXhM/MHdGVWthku6QbaOR5fbmwVqVfuepHrhc/0jI31gAwMZ9Lh0bbsWcvWW+yoLvJXFiI
nQtimZiQhD1TZG4qoEN0edMfncEC2as8WxKNmanonRN8r/SppKgevWpPesLGS15oo5XBZVF0jnUF
MnnJY+3bON7VTIS/zThZ0T+JeIfCjihkoC9khtb0u3IDML2t2e9zCnm2wOiD0718C7JwaU4+1t/z
5GhXW+NuOQEE0H5Zbm37KAB4gZaH8STG/GLme7JKZnlXVQAUyoCUEcOqjJ1tAGRtmSkBQPIGWowK
/75gwZhU1x4clO1z2GurKUkf8FAsfbfa2CaZK29JRfoxmcZxStP7mVd/p6NtJESD1nwGuZxEsisx
TAbJNw1hE3r8AR0Y14tzdPqbHG+iBK9Iz9PMbUr4PAueZuqyKzNn3LN2Ji36qcTQ3Se227wYINF8
bwIkgNPZmPnSu4nYJHnbnxzdmg+uGb+4VvMYKh0EeeZBfzF6mmGOBlx8LGtucBGvPVij9+Sso/oS
ENOuO6UPR1HCDaNDPKzKWMNkptGXLmK6E11RhjSB25ooZzapgICYlliQJK0e1DoAhGGVFcTVZAYN
ftpGGYMO1uOJq7UWA4SjXpk91P0u3oKHQrLc5MR9TEUEPJSGDcEWfN+E0903I2OVKo6cY5ZMz6zs
5s5h8rFm2dOvZe4mfoBWZl0gSbZ58TFCr3TUGMgA6QGtBG4/Bobm0gfiM7TK8r75yDHrrKzULTdl
Q9kGa4CsoyH8GJ0x2pD4NBcbxh1PFQvQmkELQKVgfMVqk6wsNc0MZXSqE3DEW1MT7BFjNervhtY0
R9VCf0hIeFmF9HKAaJCRSyNqoERVZClOZXubxBHq7x5Eya1j5gVV8qyq9VQMLxbrlJ/BuV6D5nkl
lJz5q2lXEz3bToB7TsSrGbrGFfOb8kqylvBD5I+SvfExCe0J0KkUDFDoZkSNEWEzMZjQ5kHKVj17
1sOw2uMV8g60oH+0UTfwZxNahElRLS75Jpj8rO3bu8rTadsG0MfLCpZinJG3LJ0wuu9V2F0Xef2a
u7O5EZWHFDHhq01JRxAtUNUebKxTTwxjuu8iB8QPCzK/0ro6V8fcTPMrnYmSg9K8HaHM9sk27blB
Gtb8TRHq+TdrzMxrRU8fnlxB2ah37cOAH8i3Em2Ej66WhALzsRS0+CYTM3snZXKYHS892PpSedfc
CwarbKbNsNpWYRr5tde227p36j2DG9KaqoK8THsEG1F6Jktfoa882ux+kMgnYkEfkXu5vNVNtJnj
wNyTIiX33mhSygXt6G4ZWU63vYXiq3UG6wJaxLgZmia/LMca+GTjzviwcMfCGOeaWKFHGJfNoyjs
8UqbPffohPw/SBR+KRvQf2NqMBfQTQLam5r4EWLO12yBWTQBuJ4io45qXw/s2gO9l4ZXNWBvZjSO
uWKs3m+zJrhhNRGkMAXGwTaydN+3It4vCFr2OQQbGonHXoGki006AlBGG0+I50QjC5YRsk6J4ADl
fs0cktQJOHAagw90+yMd3W0b0h/XsWq9mFRFzDfCdD0aVXMc8bgcdRmbryn5SivQ4LRmajBakEDL
vSv67GRQnO3CpDulhHvuErsiS0FkxlWbLLJtYfV+ZGfzEQG1ONi2VBfi/3B0HsuRIlsYfiIicJnA
tijKW3n1htDI4L1J4OnvV3c3MTHTXVJB5jm/1fA6VG5IRVabtP/iJKmDiCIY32YMpSe+MLlROPop
VsioW9HHZ2uEkiEvpTuSo9+SH9t3gSgXjo/YQNhtCIrFAATblTfTRuRly7LzvEgG42jHW5UrSObl
fWnGdkfrRRU4oz08cT7PEEakiKR4UXeWESan2mzrI3kohBhaY3MHUnThteaBCY94UruJ0mvXqmeb
qXOnTRa4WK/ZFNY9+Glb/xJe251nG3NF6fRy383m/FyPA4ATM4XvMMeUxHBZcVpc21i6geapn4Rc
jo9IlTTJz4/0BplxEtQq+inGWW4yNwlZnVUGra3zP4yP9L1S2Xe2ieirF1a5pTKNHp8+g9aNKIrO
Ume8oB4mRF5vdK6wsEHFFXkHSpK8A7ewuY+ytEbxWxBDU2eE7nMTL102bwFV2zUDfnNrs1qdS6PI
do7rDo/JUPPpnmFOHrR5Z2h1iahBMhzPFRHOChRVpuI1rwdvC8nTHmrZPbrKGp3Vd8SGIXvCKkOP
wJQq9LVETZd6iiqSph9R15ZXUX7j/VGV+N2ykMBQfws0F3vpavm7suzsPs6z8vU2GgIsePaVLlQ7
yEbIXVNE5SH1MnEg4SzZpkX2mtpOzhZq6MdOmBO/gJ6olTIjMwXOBsIJVZtUiOrgr+a9KcLoPYvm
n7JvPjHVxL7Bpe8XVZdsIFH1jaMzPtlaK6iQpTBnEo5+jUJEy56TdZtKLOaKchVznXD2nMu8i1fZ
PEORy+l1rPJuq3lxTrAwRICSYUH8s6G90Y60R4t5mSsj2cAFXOhrdDfLKP6NZh+vxczl6ho84mSs
xSePb3XLkmZcPKLz7qhXM9+eCElyPHK+wyF3f5jRDII0nQrGKCMhSHPb/dwRJmPN4h8RQPUOhSmC
Ei8k1XiYrFXJYryJ6djkVbD+uSkUH4LXhvzUx2LW6B+LrZKTV4bDgY0GTwN0eMJFqyk0aEADCap7
37BLHpc6te4UkGVnoya5comxCC1x3ARGUtNCWLXG1XwQBl7Jamijj1sJSXcf7ubiLiPpEs+g3hVo
6YaHLF4DepFVZHRit4QeBLzU7L8QV/HjReD/Z8vwQy8l49rRfoTUHYIc609vIsElVsNwzjisd6nG
jxNZwD91Z78hJYgftqRlt1Ay68uluLtq6d8lH23tpZBihm6GR41ewXXWx5+IeEgftsWLOSbO2ohi
9eJWjsNPQWSuyECWCFvq93XvLJuOaB63H9+qEDoxVTQOGe2QEBTjeWugr9B327EIvNjo9+aQ97dB
D/ttlyXlC6Fc1prCFtM3IkGRH0F1pR82Sv4Tpt7tRne2PiJSRl612o0Il6xo6YMsQSNl5oJ5FrVU
xzoVuDFI4dwwBRGUSxp6LYd7a5XL0ziOWIxAooj6H1YxKsezJZvui8Kt8gQoZcPyO+ELmUi8u40i
qDEqfcWaAL0JEXZ2Zat/Z53LloN56r+lD5uP3HCX3RSnzsaKWUdbyMdKs/0KM7JJ3Aoz+m9fqfdY
i15otaIM4iHRmXLAQLJ5XGRoUr25EX8DkYBV0HRwiKxEw9oWpnUVqWr/0/tmfDN0tp2UDZc06nkI
WE4yYFsu1o7KswsLYkQw/eD4Q6aIYyW+ZO05gxFEHvqDKSwjArmk+WIM1q8uvBSFP0XAk2mlvmE0
4d3D+LTqRGVQao4zspeQGDQX0BNjMuggPyVUGMpiZ1g1fL42plcrVKNPpx0ZFUWbDquRjPEPlFDm
JhmdV7eT5pNl1+aObQuBjswaTviaq8UV4SlMm2UzqyKlnCR8TsjJPMIWFq+9QFlRzm5+MuQBYVRL
DqiWvlNE4fh15dCYWbHx2C56MkgK/cnK/iGWBcy5ExXGBOC3vK060HNC+lAG76/e0mJjoCiCQjw3
5fdopJdwmSE8b3RF9+1dN4+ANHQmM6pEPxotSx50fpKTA/2g9d3zML+iZdwI2e5s+UKVCgVYxjoT
z7VxFAIk8hrFBzfZEV2cwPboxLp67k40DHYnShtC2jO8omTlsSnX+bDpFrI0fr27Jd/J4sdz7qxa
q0RnW+hOwJDGwvqjH3uAz3IIkpZbhQwjvq2v0rlX+qvFHlVe42TbOWB7Yj9X9NDkv4Xa5UBQneab
HSRVdZrBlJK9Md16IKYBYjEfez9F9ZVxt7X9HyFZDAm/nbYmpLodTlPxM2CDNMPLEn0bRUvTEs0t
HoKVuN1E1Utkf2jNyajTvYCrlvbdabwN196pCh8Cmyqo+c2TSbym5/KoD5up+5nBLESGkpFdSldv
M7hUFwVqRGHAMkSkWwmunaudkR7s+ejGUKx2TlH8Ts/vZf1S8uq0LNdntwfmJ5Jy7PN1bVHw7fpu
766r8efxrcn4j8WSQkvMzQudD4Fwr1X7rnNgRnV2yMytMo7Uz+yLnHBOFmdOhkH/TmPqC9GhGiQF
zyTcqecwwr00EEk7/XACrQqyBQeQOLs+tIqLh8D3DJ+/Xr5Vci9BHyhjXCWhWjXWIUZsxBPDRbLm
U2fxpjFuGhWt9mdU3XJj38c/jzBz/EW+EvwCz5pJg9HZKx4M2Ce4inLuHtE1naC6/Ns2XubpDRfU
CpKjs8+hu62hslC4a+hx+m2KhKYQQW/85HCpBdcq8drJolGWda7CS2JT04RcKzu7XOSSsiS705tN
xYpL4Dvyr6LSWrjb0X6NR1HuwXa/zMzMLqQ6Bs7CQpWdFRXELn1vTF99O6GGsm8ujdaFRSFwTiss
hw4Z3vIUms0xJlfRyHe5U64UPV/krtEdQIEMAUPoc6GWimztTGeLXiObI897HRtOXg9uLQdGDVf2
+Eo+9hp22G8YB9Nsm8AoK4xlCFl3c5TgZHyeqJgqzpIyl4mlXnQfKUnVxLDA8brWOSM1ycvILOuv
YnrVvacm3KZoMJf6D3Ryq7Vv+vJkeq9Ru13yP0XnAfRV1RgP5/lOH1MEadtHm4YpyEqfP5PmNaE4
cNR3YTTtpdL9DPVGU2Ga9UiFB7JnWoA/2M8Ib2wUcB5h+W353BlvncV8qe0YbveV+ahwoK4i+bUH
D6K+IJUeGpz6yXosV4X8byLdr0hPC9/WkCAHAcaZQ1+UORgSSfoSUF29TYJYC++H7jeu35sjf9D/
+VFM5rtDPh5w+2JuB9KwUo7bGTZ+/xBCwk8W8dmbDUYSDkSeAfaktZaXQdJpbyMKNIJjV254z8Rt
irNdZv0z0bXPJcG3QK9R/a8aIyRaL0QHPq7C6bH129Y619AA1CuP6pM0ZyQtDNQpL9Sd6iyH9CaU
89mmqtDCHTGF78JDkBGHh5A4Xydc9cmPo1HhYQVaeqQ6auUKXHbjzSCBb2xhw6GLmFk595s1zePH
lsqmmaa9WKwj662s6NjmNzKx8SAKqCRZQhsoT76wFxl1IB0XYnFt3LuR+683H0rU6ZLN/brQwv+6
sV5nMRRDeZbzXiveB/Ut9N1cbA2mpozoSu+rEje8wD4RkCytFUf0oWU1LMW2pJJIUQuVGRiA79yr
CUmCws+V5k/O98KZq5rvNntxxIn9YiXqz2j4RE0WCJQDqBhQXV6WFBn7Tmlnd9phLu9d3ofbQAlU
8aFVnyBV69pmrXW+tO45ejSAJZui2JrpWzd+O2W9nVHZIjhA4vZsk6rTIDEstYEa3ZQjm0SN4suO
bk5HWmi1h53B0P/c1e+zeywoFPi/YZk+GfY//mCEjON/tbg9Svk8bSfkUz79QX1U3Q8S2x0p2azM
xUo3f4qZBkJvOzentOHy5BTvCWF2UCpa6XZBju4ijV2uUty43TYM1D7xBuFfA0ryR4QuNba/PZEy
0Vs63vX5o0AfYvRHjSErcrx+99AWI9FIOJEk2b8p2qWAjqX+kNMVtOXb70kPragWt2R8bKz8pjBI
8cXHG+YXX6r7qBAPDuCCxcXwQB1T7GhviaJjUnw702+H9CQlyVpMhA8v0aOlKOBh8Of0V4N1cKkS
6pFXq9heIyKdhbYFUKQY4x1VWSDD5ULbzXaZ5DWk+BlWOzAybOoInXI5fM6GtemifeF+wBGwS+eb
QrzH4a+89ASq6MWu+3L3TX+VNf/iyLK8GottDx+3jNFexXtJcH9NhHC8nB4ynnF+tThVs4Iz43FA
2D8F9xQl14RN3ZwCexi9ZtWTS1lEnfElf3KIeVTbEYBXZvla0gjM2eIaGHCWz0g8d8Mp9X4J9s/H
QzSd6Mhbyf78eNPgo3mJ9h4Tt3lJ6qfQhI4XTkDXF3/ab5UHM1Me8Ijq/vMAwSBOuHpav31kLydf
aXauUR6QfLDIYHDfNXExzets7NuOXVbf2ZOzGbk2LPdgaHAQ3cZOLxJeRC139KlI0y9z+zSrL8fg
ifnMk39aTI+5i6aeippaOw/NGu4/ICnT18dP5RyX6kaCZAUtWMcnldDl+AXco5XTjmzRonnRLYSX
X7pzlPZTqF4pzami/SI2bXwsCLpatiQD+HZx8QBjK3XN05uN2Dbp/+VJz0NwFO7rKLYTt1gS4VV5
FeZLlN6G8aRHlKAjkOo/UnkgFWJYXOaVIMGjyhNKTOqTZ9KfSUbPRo6C9/FjMa7eELDJrUX/zX0E
000+oeSW+50kjS7lyaV0V+RE++t50BKIyqJv9/c4I8TTJN83tVeGvpENLhm0USGXs/6owDoX1D9F
1X5wnlJdnUbzXzSE29z0gKfpyWovbDS+dFr2nnI1wlpM+hZfIZWAdcCYzsAMXs0GoEmdel/WkvhC
o8bK4QJ2yydMz+hPX2l15rRLDxPx7Hn3nSCcLkqiw8t9YfzGo7NqzPeUA8DUUyygqQ8OXTDAT3CJ
kfod5nitJTMu3vmadgVBIAC3BtccP77RvZH71tVqP3i3Rwc9xTGbhWawmYljcgKHpNdaPpuSIGPV
PQ0RMfWLzSkTrdvwcxLo9tVrWJ/zUPhaQ+8UWNUi/sauWC/xs6q/wpiQElSdKedBBWrZautEv3ae
uC1edurraKNsbqyoWIUaWml+6YpuW89Emig58QbzlU76YKhyEtSjb9uCpUp/m7GEf0C1j5iGG5Fq
8+Ew4muD2ObMJVwejLnkjyxRtoTUyjqgR2n7PI4fFIvJ/koUO9ILTuxw05Y/FvQ6GakQnn+VG8jB
3hphSFpyyibe7GNn2IzGT9O0RBtTg/eI6hmKdl+DeupYc8ixRtKrfWjptK/KYY/Q5IHtR39tSCPy
zkDhplGgM09cZPHLbJKXW7UByN+px4G8dRaBov6vdumMbN96ab2ZWfO16HKV06FsWz9N8RcL5yjo
ZohI3yjyD9UmbOho3mD+YJqXkdK6W61x8cZvifcam0YwtMh6l/8mVCHhSzn/eQ3FVxhujM+BKNiB
Txzv7GX/KIee2RJz+S+iN7Rdp4u+G53xNMgX1WwkLC5zMCWyKwNCmI1Hb3/oTRyaL2HdG0qmodji
6dhUm9y4Dg7Bv3vhGJQprDFiBGgn/J4ZUZbJdqD8UaHsM/V73x4H+9hCisv4p7CEP4Ea99rehB2t
QXJT49VxzqNmbNF7rnR2KUImCEXmm8ewgi7ATx4bGcjN8DZZ1DQMVIHm98n9oeTqv4VGB7uwiYq9
VNYLWtVVUk0AP7+c8XZ4abWj4eyLdDtklFPy2SDNxfLkib+BDmGA/7zdFPG7ckLSRTmNcCIdNJ4i
SAKKNk5wzpb4LaMagegLDEmC1g3vClktaf6nT2e9eRFIVMuTkfJwYhWM9IusEX3t2kddh3usO3Yf
cRqLP0vKdUStRgtglbzIAYaJRoO6uYXyNVPCH+dL34SQ/Yxl7wa6r5loEAdsnaWPB6ALzw4pylX5
XIxvWvPstk9q3o7tnSZEH/gX2Pwgcv6D+tZ2nyYbjO0du0TfV6AZ2cwEhNWwyN/ogL1OyaXWjpgC
af1+yp1jIT9SmgmWufcdSc9orK4xAcQ0uC0GXDwOPAt0tWCljpnr9PRvpNChHnZRfU6pakwq1lxu
77L88Sh2oJN7mxhbivwskwZykqejed2k1AlG9W5I3kbqGzC3QVh/J+rL6/kJ0Rxo1kdp/te04za2
5rWl7+koQNHFc7y4w33QKLclmVVWyDWI0e7bEqfguFkor5ENFgybmqZM/Wcj7pv1jJCl4YSx6wDc
EK5w871RcuEvnNTIqbND6AHua+4Fz6C/ZOUpr2Y4coyO4D3UjyRzYI7doSO9i9+Hg6DBzR61T+3N
Iu9lMDQccU1QhJj7G9vPIv3PbREkmVNABvanF+EfAowtaSwfi3KLrOLg9POupxFFf6iaaLRCHt+T
wJ6ZOtro5dsIzWuLFJ3cb1Ywb2t1Pf3ej+6Kcd2U9q6ZedmdWe3dKvoYpurDtrWdt4yBK/VTVVH4
WS8+cNhKzvkNQDOwxukAyP8pGBClNx6Uld7p7FsrNW+Smj5s06nIdpKk2en73tVORRYdY0vblDD+
K+iM31aTm6GYnqJZh7yHo1Kmv4hu3/HWJB7S+cL6RPfCLEG3Crdxu0oyzSew59l20H/Fcl9azb8p
c2VgVoQGeLl3MLhwkXn7+mCtGs0KFqLLfQKfcfj9zcW9756lPTIiI1A2vcc2l3/ACN1Ukm2MCbeA
Mx+WJdqhhbvlHtSQ5W3L1oCcpKzF6M5lAaNXQswP7W4Kw5uZjMSuELo2LN1lWIpjqY3rDCIv1Gn/
AV2mn/fockCvoiW8oSc8T2T5lJF4N+t+NXJp9pmJ2Q9VjhkdrShfD3P6apCMNZnLa7d0gcd/o6ON
HObI96Y0sDk4GhoEl3lBnkMzTOShqVi2mjBOXVXsrI73FEGliqXfuk4AW/nZaO4uq9S5NSa/wmLZ
UcgGkUlX8PzImNSNnWynJ+DIdzUOBzsL1zR6UWhIIy0RKaw9j71WVcx2Hbg8RTTuTBuBbV/14WcI
xdYztV3CfRLrIhCwzLSvgRVR3V4vd01wBUve3n5ejnHO9J5hg+ulcbP0MZD/bw4itc/u1mjL/Dhu
d03X05TUbwd9oimHCjVIPVpV945ZrSUOQCt7vD98di5mNM2/HtVrynAOnbGsCWu6yIqJbTTV8wiI
1Dv1JtLA5HSQn0lM6xwUHmjqV5+9p4TQIl+MNHQzw/22Fd+3WwS14IpCYNuYSM4sRkgqgymPtqmg
JfAUQQ16D9Wn+0zla6/N97peYvBMt81UfkIk51RtxxE/jbZpW7iYh+LQLInUpyVm7aiJMMBwA1NM
MTzG+ziNiLSv6OkKuQ0ke6kpk2PmKipwom04TpRrexpCoibIp/pYRZzl7vJqo3sdewbihnh+2tXg
v8ZHsa4HGqjr7RFN0T6biXzFzRd6MQsJDerVskctNLDW0fwqrWf629YUJF0pJ8qJoV+2RRu9Nzy8
dCEQfjPcS8shqc8u6o1mpM9W/5aNbHkdrnhDYg7k18mR0dTPos8+01miBKQIXZS7qYjohGCyGmrG
OjyhyB9LJGfFeoJVCo381EKH1T1HMtMPj0fK/dEM9XVGM9nFvBRG6bsoH5Cv4ttGBr5wyocJ9Vq8
CXXDgMGCI9r4UIb9Kg3rdVlBZ2NsoAsNQWTttxUXEelmSK8B5+sgbt2dCcBKYmOQjlOQ9c7KzKwt
VRBrU5QXxswDRl82LYbiXvMjorNcE/d6K7ELYbZ08EEmJXiYTa0lBAH6grTyRY4nq28OHkVx1WNn
iynfLYxuZzP1tkPxR08EvWjW8mEo+LZxPo9shguwbO2geXZnH7wOlp6g7pITU2IfKocMZM/E6Eds
/Nn0XFS2DehKdexYCLsq9w1NbTgZ9g/1+dy1axNlnqfyt3pID8OU6j5q2esSh7SI2cVTJRApIpxg
M8S8ltrlR4chjX0NosVCEZsa+rkZActdPmiOZoq7BH6WkezR5hxvcWYFKoX6XfgWAUZxJ63DcPJJ
H9tYobMapIuAgDbAXOIio25WIQx3gOSz2gIzwZLK9zkja0pUqlaIu/hyHp3hSxjUJHTliyp8qQlw
jbRYS8zJdatz7eIbit01Ki0/mh77ekO/e3nSXYzGBidL1ZUIlEyapOWPhb3EnzPbj204f91FN81V
qtNFl0v8+l33WzGI13xebVF8ofVxkm0QLnpgAe/VhnU2gP4bfBuraCQ4NGrNY2kvL1Zq7dB2bylX
eSbS8w4tfK755YyT3A5aMHkVmGiqdjGNyFEvt3il1ljJApi5u94zqkJEupgDyeG4O4X2WSsUoi7U
n6EvLBxYMWQMdeytKX/1bWa4eNCePIv1TZX7nomdFkYaEMVElCpV6V2L29l0tt7038NeM9b8aDgg
OhS69FWPxbqXGB74twYlUknPKGxHC8p3+3smpwu5/RfPHgcs9mEb7XHv9B856kYrT68KgK6fYljh
EntXdEzaZouVH4qn9+WUXW272hsDjrhq3JoyfcL+DR4KPQtzv9eluTds76+RCU2zGQacuHyuiBd9
cOyW7oHJ8FJMXr8f4MuL0L5VRr/GQc+n7ApqMlEYWhxIwvmYNYD4vnMuzB6fCvkgxZYjIA9CrOzx
B5YmxJL3ntXhaRkwp6keJWUcvXjldO7zAfMg0n9REzk7zA8H0lhtgZihNRKcgjSmJikUA5eDjTcR
2fWDUNECWu8p4FUVBabzp5lSxuyO6HiEQ4Ie5m3TT/KBEbrXD1R6QAWENWEMAjV3C8MaxP1EixVi
tZAllVrK3UOuOTvdmYrkLflFR2eYhx0U2487WRuRpKcJlLGwzaCO5LsejZshbO2LUhXwoUuOReWx
07hrB1I5lHT7jIRiOo27jh6rYzGzy2NL1VknZNtdmjxkAzdOVp38VZb767nLuSXks6aHzbY75sLy
oFoCL1zLn8z4IKJ89xDAMPOuZxcR2gMEAlOSADGG2YKZTMvKEhFVmQDwlcaN7QLkAlBGj8tQM028
8ejL2hm9ESXPTRYzylEEl0rCMoomClA1bCaTxumaqkN4+82YQ7x2+MnLqa32dmz7JoEKzSQYum3g
FRITFgtMvB+3Tl6iqxwQnKelXQQDITBP2ow9P8VEd6lqSaAoIcmsSfrd4wWt86KledV90ESjeTfc
qnY3NGz22yKJcXSOufuddu5/eqt7F100cBAGKWRviwWNZYpT16VO+1oh/HgnLiffKuxbayUGhNES
gZBFsOkudOibWTVVRkO7lV8rifIL6RCBs9swjsqTPZAGiI9BY9sRH8NoN0faYb6XrBu2OAsTPOOl
pAypzWjTi8MrodO4O6MlnniDYhMNHkCeSViF7r7VdWt+GHPk3kx7LjJ/mFpza4Np+5pLz6dRgjhk
Y5geRlMcao9ADLvFT72Yyvh/J+MOl0txbogC2XaLjc8N5+UOJrYPmsxBtNSh05skruIeJyTqIXxM
GNS6c2H+kh+PsjalB8ZyHfOLokuEWiOK+Kju4frSKDx0CUt9kQ0TTlTPhHrCR/2EGC3epy0OAzCS
pAGNbdKXIRvae9EJpPyw1tM18cCPidwnxcXErHNPSeJwSTCJ1E3VifMtC0FQyTwAe7qUpGYjtb2G
sEMqhzoN/bWan6H+N1FEy6MzO6Q8dHQS9VSSgEqNqvh2jWXZDCnfnp6T4IE36WuYNBUhjuoAd0by
BnBPrlM6dqAVp5mKeSyPd2fpq79s6dlxk6pkC7VN6SG+dsgawTJszi8ZYolADfpzMamfWm/TQymM
cyFysjlih3kwLTPC7x/3be/iMxbkq9y8pHa2wugxRrbK+IB+9l5QJU9vBL0Q906HBC/FPB7brh03
EQ1GR92Tw2vfmVDBXrHgCnNw9aDLuvOs2LeSIIKg0s3mR0cjuW2WadyVUKckI8qEdyUNoXfayGJE
V5b248gy3xsZPtwhYa/AVPD/x74kkoJjLUsbfMuNzt9Xq+9MJw7FmwgqtmbrOXEbcysUChJmlzrT
DqhVdMDpDsBaRAWHlAEoDB6Yv2Gdfeg9l1JsvKRITuhizDU9PcOhxovKPFb20340C2Qfchhex2nE
l+G5YIC6V73Spcd4Omqc0RnGFn2Vpzb+uRTfO+LFzkYSIvpt9aB5auU5/3lJmwcP+xdxAGODKzEj
/lR2jGV5LSaAjIiJOold36DqE8CW46ckuOqZv4LjyYQBr/RiuJjk6XCATg8uWkZ47AAWtt2Y/JI/
nSBpVsBCZeZhVWjgv+Km4J+WmvrCvOLTGFbnEgFLV2dezFy5HWEPc4zQ1gUOTdNhvmqUmVEllx2G
RFFk1j4CpBKEMg6ThePVu7rKvq1weSmyCRfLeUzkzY3JgcOWSSKHN81I/ZDW7KK24ig36+eUOYpq
opijtHg4oEUoyns2WS4XEnUCbKR2uKeo8xErYYhXbRpANanP3IiQ33QWejhDOjnfeqegpasaXXS6
QAzryaQn12OFHZh/P7LZqDBbmuNevRIgEI8bPnq7T7ql4fUHf2UiHKp1QdUXpah59GN50T/mk+Vs
TGX1kQMM2fNrlNcA3uEqJlcjJNJgXmDDsJ1ywBVh+GfWpfE+GzgtfK8mGWIjqjDZO6F7DbkEn5Wy
26OtISwsNCrDCHnzOFAeB0a+GMEkEr8D+WxyEpsWSe1k2417YRtQ+xFN2WtbYe7DOjrU5slyVLj4
Dlaf2sfxWu8s/EQ+ebhgrCMx1mvLasb3RSbDOk7BW9PJRPEIekXJXhRv+G6jvUZvNu1Q3M5WavAU
LpohjopYB7RPrAunvP0o2o8NxpG1CkucvzYaYpMhbXFDWNqRAGZNTjoV4hqTs2yWD22B87aVZvFg
iH/zxCPTm0kwEqWEIpbNhdDmEDxfA0hTE9MeqdxwxlXnN60dbjvin0B/0maj4gIbpB43+pcyCkZv
dFd9YuBYKXJGO3wTDOm4+wgY14mtikOJHxfFD2++nm2QxfIODQVeIrjuVWsmXEb0uSKGpq54iHT2
mIIpOdKcrwW3wzrXB1qsMyoqmOIYVTPPBjHsw86vk5mYoocuMPTIWUFs1/hd3EaIF+Q9wi0S+XGN
ZmJo+3AFuJVW1FCFYbsel/pcq/5XJ513fJJMZcgQwvTWKivfd60NUYRXyQZJjy9Wj1wax6Kp/gqu
cgK/LPM/agt/gLG8oFYF6xXTfuZ7IcyfF42H0fkP/S76gqIxa9IOTA15LUnE3OjFe9kI846vYfjA
c6TzmS2IwxBwK8mVwczXEzkWkWa2hy/o9+6C2MYmnvXWPESPqQk+5bDWBE6fFZs84gLGlYVH2e68
W5ObCBg745hnU3fFGFAjrUwa8BqpYaup8w93yUnlcesvltYBSVKU1bz1DCUOySG27+Udh7GbxtmZ
dIIWQpb0iLjtsmu9yL9wSB5jrZi+0fb+1DPap6lxrp7UpnMYh7h5DY8lydGbsQ9IsrMjAhlkx2Px
qHzyUjD9aZIPstzT9J1VpcZXOIU0HsqI6OjZK24YKMWpGEhsWClPxdCf5iTeCjSwAXZ/YANad7Wz
GaN7dBVVz71wYIcxSPipTkjBqZIy9e5J5EFV2xQczpEE36fX/lmSyBJN3mfTI9cknUJuhEiuEaB2
Mxh+ZH6EPVsEGEtYxTAD9HP+Unz5RBjYU2MPYIP1eLOUdirbrHkLQ5GieGjAA4bRerFQXEOAdONP
YXY6lLH9qnrKlkuneKNfID7bcTS8CtYPVvgJnNbCn04x8n2u6RAqxUvuYpmyMUxye3OIrpamee/T
SV6KlMHPlhpBRgmZOpldqc/GQpX6jQPnZcEfWFz1On9rooczbHZgs0qlGbR3MBM9QpIKvxkWeAGX
i8IFmFgVY/+XlwUxHWkJFoU6SAoY6IYIKl6TNBpGv7Y0whd0ntBwayRUttKMaiPhp5BopXq80yPj
qN80WrnlAPsnyCvZkqDhHec+epQpeGgX7JTItjYGN5xZjnxyughN6yxzN1gVgv1k9CpjPaWFZUCx
2gah+Wn3R6V1EeTZSEzDguA6X5zvBCBuU1bJZ12XeEhm9p4615ZVSjqLP8xOA3awQHW45FwE5RwX
33WhF18kpD1E3BmgZGC3EGZN9pBN1a0xXKRdc2SbMwykNTj1k2GmBps9p9lCxlr6AqTB1skNhiSh
o+c1qeKx2WnKE/NmaDObik93Mva0ICre/tBAadjOIXk6ESrxN/YPuW/rmoCJ3kA3OFVTGRhyjLeU
i+tEOVITezMiNXznvN9ZoLnau5rlf0UG20t2XLkhVJvEKGcUv6OVD5Vfmuqqxm58E4aH9Fl2aKSS
+JEmQNAqK2L3AoX7ouOSpIxKczAimf2myaHyGbtjvA36GyG0pbmfqK1aseM4wViwNG8aopj2lliw
/ubuXFy7GditcbyO/0iwNFlQ4nSppOc46+5Li5uP8c1kFssa+17EJVREMetQpIxLq6wccP5jv4B5
+h9pZ7YbN5Nt6VdpnOsmwGAEyeBF3+SszNSQkiXZviFkWeY8z3z6/ljdOLBVhoQ6f10UCvVXJZVJ
MmLH3mt9i/tBCmO2iZrWpXVSPU7OoC8G4SO7Puyzk+901pZapqLFCThe2yDyV64KPQJjvfotWZBs
KE6oEXvXuOugSf0EizWeW6X6k7Sa+ioYtb+h40N30mvdg6NmtTEys+UIYnZnXq9inSqeM4hYw8FB
j3Tde051FelIX6U1oapaxdhWh7agWyYU840xv60HlpWsp69Gh1IuvWIcRjUMErp4BrrOZdGA8NR/
BWFDlr3b2TdFblXfErNpjlXtJZdmjP1rS/bxs+mSTWsNRrcekmja9VPCuAma1dFljEE92KkQw0k9
HZVtvs6I0wzAbyuzgJ2exZ5x1WM0P6jA6rY2TbF17MryQGcEnYJlspRr/jQ/lNZxyCPnpTMrsZ7s
aNhYQA42phE/Jv9P0YUyENcCXj3yLrrtGBm01jzh70Qv3uau/epM2O3N2Jy+azo2Jzni22YAXxzh
2ycPs4mUzkzH8YyC22nXWFEYNzfZl9mOIL44tCaVgXrMcOIfparhk1BrrRqvVb/c1uZ9pHpek8A9
3ePZstYj86kVxjKxYoZPazU7Rt60QIOMcj0m0SJR71MW/nkItw2Cf+A+FGStj1WoCUqx06MnNqbJ
RLVrphIyAq0rGzlLZrdb3nxAH37pnmpI5L8GC2tzM3Ych9rImHcRZffPBAzT3eSZCNXCiqofWM+5
G8Vdaqo3OGXNqg5bBlOUth61QuJAWetzfze6gWL6UBkPpZvYm8QZscf4Mieca7Ac/eJ0ZfhEfeF9
xVD4PQKJj756kMNznal4X+CgwdmHiZj+T1U8zy6+sBxxxKYBRbrreuH8ipx7VSQH37GHS5XCitxl
AUPB0gvYJqypPlbSiEECmAYmS2psYGrpVzVUICIKzBK0FafomYCeiWMH5kfSmzsy1Ge6Nwsw9eQY
OT2UEFUTVTZHbPokx9zIv8HWSzbE4X5JG+NZeMSpIKLuzyCq6kc0z80NA2iJ3TCgYyUS/+Th3sMk
WAWvtGyIUDfxpOjSr1+rCYKIReDyquOw+K0oZpOG1UBfZa7tM49XCdBCvqVVbWMZ6LJDmKnZOtlW
ULQ/R9dwom0R6+bcuYGgu25FpxrB1hEGyLDPemdAwxSDs2kxjropsbN1PNFfMierp7zFt+RTzhME
fMht3WPvzhLUG3RV+nRXZ6ytW1uN+iZo4oFGtJCnSmFznDJ/Oswo4B8UE1KE9k26I+KInBZsBmeR
zAwxY6fYWJ4hiDjwAJ2mUbhN59LYzK47uPSTTETu9VTKlasdYEyJaSOvnfRzG9F5TywZJJtczk9y
lgyMQEVJ2qN+gM5zQn5U+mVyaIV4SUIsYVM5MWloqmlm0BmX9deZwHrk81aBVCAbQ9JAyw5Skyvk
nRZ1T5PdUjch+cAX3wS5NPZIYsaO2RsMr3mbhU29j4dguYL36LZp+8MS9NeaBhuAhcZsw4AgW7ed
8rbZnKQ/yc+tz0kZk3if++ngrBvJ3K92HXE7q1Jj4K7tXdnGeptyXDtmZdgy6WMA1Tg5pUEo7BtC
crxLZdrdxnNaQPcG/bkBcd4UwT0d53R+BLRbHOZiEHdCGs7a03F7hx8735XWDLOoEQQccvhcl47y
f6Q95QZ9SYqFWZp7/K6INRqW+CiOgGzl6ON84IX7VBcCvDmddHzi6LNImyOnx6Zia4aXIW7K2zjP
7FewAfDabFr3GVzHmT+Zyd48VsY+bNxw7VAvbPDq9xtnFNn1XE4IFWTC4wTCkHjqHqBMAql+l08i
wrAe+JvWdYJHGTN9Y9Mw5JNZGxlm9dY4E8EKvZWtYU+LrtiPjZntojEXd7wFy7SJLmYW0gGFdUYE
QZ950IK6713l65WB1WxP+zbdCjMKn0d3Mo+Z2dVfso4nBIVFhpzSITbbMJiJpso0UGuGJcxTAMca
qAlgWQZgSV5/F2FU/RymbHyg994dcJIkpyrIypu8H19NxwluqCAynisUzF5dVbii5vzgOeVwN5e5
c8L9CyOPkePGaW3AMjLIsQviiOs1y3pZM98o+opM54BZnBfR44pa0p3TosGNU8H8RcI3D+iP3W8h
6GHSjXPcPIAcdkHDyyZo0W9EbVJTJsHyALOQTRO9ixZTzfw1CTr12IQUaRyXAbD1rQPgUXu71FbZ
waRRtYqj6Zm6k/43Z2BIHI5Jn4JYlI2rrPJxHBN2JmoVhj9wXzDNj3sFJ/FXiGxslRaDfzAzzKJ2
huauh+pB058DjYgg5SsnGWh2e9GOSZjcdwM8VmBIxe2ybq1cTJarnO12m3se07m+AE/V1d8nEyVu
ZPs3voN13Z/yeFMDl0KpEv6KqFVXjhi/Tj1i4rr25SEc0kdKpXatTeMhlRRrq2xQ1XPnpEh8xCDO
XVK/KcI14CJgqb92LTyxejKyG0vi+mxJvbx1gdN/rcqUrrSSiOJKwWgrjN6yWTMQJh3uqWQH2Vgk
X1yZkzKuAl9xbGbauq1NBSvPdbMjiD5EI+EcWMu+xoZlj9r8wbGV7pE0UKaMrbS2Bs/HOnSo2iol
nL0uOPwOUvRPQZz7N7rp6nMR5f2WExEqviGLHhhk4BavUQNHcIrD1YwLajXX0Q8vi4pTX9TpCRkG
fzrgJI77AbLoomvFOU1Kuiq6hRslA4iFlAQqfZBIMQ7dnIsLkx/03E2O+qzHmIBCZ7kPgYipPubW
bmivVvK7PZj5Dc8ceIUwfIOXgVAtksWt60ukEFFBQl0UtXLTSFql9Ddg6rUYaezSsFZa5VTl4KN9
ncntiOd631fERgVVzVzVLWimW3nFZGhJCOsaCYrRsk6ziaJGhmiN0Wsi/WoLLBbIkVYj6Ky9Nbf3
aUeJaYnsYezUXdoF5dYsgmEP19N8cRcBOYgvb3l7qBuVXSPItc1rpzd+iHSod1Gjxgqua1lv41j0
R1AjA/D7+AVPtb/OMhPlrqWx7QaVufO8ajqFs5Ls6pCK4Mv1u6qzTI5b0HDdLnyBaZPtAuQUAM6S
8VzkBYeK1kPAZFD/b0JVUsybKCc8x8r20dy422BK63aHDI1h9OyNa+kYnBot9Fq6Hhldju3JwxI7
nfWUg/HylRcuS39yF9Lj/xHY8yO9KexeDZXTqSwKi2y8tIVczrgUMX/ajc3Batv6TTRteIkcre/8
EOVwTYbSLUFoC5DKr1kn0ySmKx5PRYFMHY0ubiNcNOEiJG/RdvxkSmzf+PkY3gqNAzCnfwy4BACX
VaZvZshElWY1Fj7m2IzEA1yV2ayeKvLcDiGUkj1OWIz8TmDCGPHM9VBCP3WCWW0nKvO9YeH+aQSt
WrSyzkbJ4GXgkH5QfTlcQuBIm7jGB2F0VbQeWJXXyeg5pz4nCMod8+eA7NVd4OHrTaZiwBkU6m0r
JvmlLsgxbweKK2G06c6ahkV6yW3NVPEtDjQiYG3wPPe8UlI0PznJMkSdLTw08YyfFCrJg9W3Hu+2
uZgQ0N3zfkApGpoezwZlj61oFqc+fNMRvwepAl4aXdv00FG2eSZW5MAvL7YRO6gkMhBzoUq+SEzx
/baZo+krro5m7TW4nKPc61e+s2DLxUTlV2sUFbKk5BnShEqyHeKjJ0dox3n3MLh5cpBA4dfuYDAH
hhl1sNxenweFI2CliopJXFU0PEJxYI2Mt2vTmU5ZZMGM7cf4i19mP1mOwZnnzjIUKuL7bvLHBzvr
CtaoGPOmdtGHO6H1dQK+dlbjlFDmo/TxqN17muTRY17FAPlnlBy+O4a70KSVrxzfROExy2KPEoE6
X3tvgZu9tBw4t1krov1MQsKpHCtSCweXqq+sIcuGEPDYCCOkAXQbzccAEsXKnRD4mpCz6ZnOwUaO
jtCrmAnDJqjmiIayIVs6qVUm1qbkJ2tn13rA1inuZRYj+5B8Thx9p2vgcbDO+k06+NQHAIbQshb+
YcZQgOIX/dxY0sAzfKYdcc9A1/RZvtPIOGRdHX5PDYeZAc2yg2WM9dFL3WKD2gIVdQ7W8ZhmomWT
NdqRW0OBSyxBcia3E31K39g7fiSCD23vjQBaZOBV4J1SWXPs5g0CIV7OnMIjg/atl9YUAT5w8MDH
pkoLu59OaV/B0o+KYC84hu2mqad7OQYLBATGBMPkuALOHTRbJZtiH+vYfhikkz5MUQBNwS3jBVIh
V3aDzTIYmPN01Cuu5Ta7sLa+9UTj3U7wZHedFPiNfcUuJtVuUFe+9TbQrt6YfedA3nMC8RCMYfMk
dIIeEzsPTfOmpYPU8K0aAwGE2Xb1sVZG/EVpKmarlQ69kq7b1jniMkPG6ZtvxMmlaAPgnezmLzrC
rpr0HBTBhY9rWuSYtFRjwdOdgFtrRH5578g9+gfK5BqOJFifkclfPF5gR4uj4djti1/Z9oIXG+u7
XgADMXTSrEVa/qTRIN/6TrC4M3vbOlbMCVrDbZiNBPEGzgF8MMpZ+RVHZdGF2YuTJnLbDWP7Ne84
YkAgoeIe9KuQ7B9d6MsdBQX6Fm3XNOibsbuElRudio6mqUCoNsp+MbTIIWQNEsk3zTif4ztKhXaq
jLsq1Nltqp3qYtHKoqFKQ1gKhb/HmdFgjpODND6JSF8AnY8JhLd8pyVHQQZvHckVg7sJTWu+8WwK
C7yCtHyYpSBo2o4yb7ZVXEabzqLZF49vaMvzgzZad4eVeNoDIawPfUWYgIk26yW1hmFGdq2aQ8GK
sVFzw+qqxuQ84UhGCCvI3o0B0/sVMVtpSitTou245uwMtn7AfwOTirWwEG8UQpRsdrpsynV9bAzK
i5k0uS3ISAIzG/IY732N8hbMWngnMJkD5WeOc9XJWO87d8gwrzvV3q/mFvqGO73UxELssMizXsAE
ZDPAyMqcoH1Kwwl4lsoc5gCLs4Ri4SCYMX0ZW4Tj5mDO14R2kAdKAOoe7CscYJPNeBCWcWNp1e84
iFmHoW7DH6U/NwdbdNl6LsYfvU3OXltk0a8c5h5qx7HZiXgodwN5szubfhcEq0DuxIxUN1OUuxlJ
ADtFGAeaVBRpYSEatU8nGo1xZO1HkNyrSeLN7gMb4kLst9tZNi7qUtIyirZ3vtblQLduWWwnHH1X
vTT8ox5pga+isf6eGEp/V1PNHLFwyuIK6G+9cSyb+wE4IAi+ZR26QzRz+ZYphH9wYxw3Pvko25wA
ZeAQrnFIwiDeRkFnsLgG+VZOiJIrS/9qlQECaoF/0euB1xMmQEwEAJ12rmgbAtvgP9JoYM7ZGPeB
WajTEvd7b1VZuAXBnqywnaBS6Gxx5ScI0gbH0hdmOmx+2vlGnWGdCQIwTg5YQUoWqFJrCU15g034
jbHcIp5yXHcdmS60paYgtiNJOviPiRdfpTba7RRqmuOdFn4Ptug4/ermBhjGgp007/HdhN4sTkZS
ls92B2fGwW627XicbiUF0TGGALCuHfQoaRwH1y6zqPPAo88m1Q6oHvAC5Mm8yfoCbGBo/2A8JO+w
nL8i9aM7R57xvh+cdlMF0tl7HAaPxE+Ik7amZsf+W+7TmcUvrnMPt2c2IFlW0S5KGu8bc7hxxanS
XFUZol/PIbEin+JmHdU0UHgA1/DK6J5kKClLcCErJjDxD/qvQJCwAFxTMCZrzuZ4zoi3Xo9FgeLS
6Onr61wtdZ37BSwAvghAQcDmoB9iaQkXS/oU7kNnILwxzot17BivbPKRAijGwjTEs9rFvhuc0bii
ApzplLIaI6sVhdpZZvZM+yvYVrQV11NvGZSfRnSijxduJ8OlfMpK89cceo81hpdHJzV4pfzc9i5u
N5rXOIvrHTUPFRZGN2z0khhesMVQLFDzkTamN/WMpCbMRvsQWAhLAjAKNWAPJrqMAoEnPIsAcjRn
lP5kmTwdczGXTHFnhsohXsHcDO7BkBxmYvLwa1WM6wgFpSKbUlphuBctI0/3SYavmtIAh0BjmNsm
hQccuuawLszcvKLdC5IijcqT6bIOrb0laEcOk3trmOiBWvpDoL+w7ySFu29kWl2yklR1wfTuDG97
XkeCZoHnRMXBY4ZxQGQL1UBQzuwyC0zAGOVPTc6QnAU3vJIgFF3k/RMldAnUcjXq1t0MZNNsZV5F
zyqfSAChdYhak27+URu2fEbcZO+aparo+77ctxYtaPpi6jRjIj/EALh22YiCNop6YBsDsuFRZcVT
Ern5vWHjtuUAPaHWogWepOUXbxqtHasE8DdGL4c2Md1LGhrFDg2H+4ScE4pHqplHIUtg4FkITKtM
aMa0gyZfdN3OTMB4rEampRu9zIac2ZMzHNcE4XIuKvQdjUfnWbfsDchIl9xC03hUSQapIg3rRyMb
QWIxKbyBFM1P3JbZBXQ7RA4FQbKZy2bj20MJCdykCZ/U6dlPy/lLQQF2Jnf6boBUsYnz7o1FhQOz
F3TUgyDhfRJNoIlQ5dpofFYOhSJJGfSaga7RoSAxo037qxI04NnP6OHUFR1KfkwO4X413fRFubDl
uhDEMaIvP+1Lc+PayS9Qn8U5KnVH9ZPU+6ZBsQuKQ1zGYHjBSfK9AWlxRYzT9NTSKN8wjO13U8CH
RXnrUQiEzjXjtGLf+D3nE6zRUBSIxwkIPfqXCgtLNPw1j8bFGpCMt0oSJopZ6RRr2TgVdGF2nprU
9ldSs7NzpSMGhz1lrGnO4TUHu4ojCkK3+1In2V73ntr4Ez2iRX+Du5egjCnN0lv0fcN6YEmjUEbm
0xd6hMpJQ7PJIzTghe+eR6vEIZuc5+rSmHBOoPab3+yys39E1sLMcjEDOYBW1jGk02vhD+7a6ZJp
l8++s9OmVz/HQ0NTweWMTBizSYsmHM9IzMUrLz4u0zh1yZxJiN3gSHANrZE91AoavDkMoNPcy84I
RjMKqoKig+yW13qRChcVxJwcVd+eXG73xHQv2VqjbF79sAt/GgXYyTjxo52oop7oxYVumfRIoFG7
AbOW9LT6snuK0HM9m9RqCG9xl7o9bauV5xNAFJdd+Mg02KcaT5P7gSSRiweHHmn91EKpGvxdYVfO
L0chs+Hf4qcBZMLBRg1xVXU0LdcJHRuk72mK/jVK6+pcJXlF36TKrlik5kdLlsbRYnC/T6uOlYUa
RXQUTOhgOCLGLkY733yBTfOMKODSwW+H3k+TKfUey+GxcGnuCTo5t9Xo6lOAwHzdtYjnULaCfJGI
ApMgKQhCdhezOLF+995cmFdW1pGWQK92L60k+mIt7i/TFeGZflnylkkG0CZ6sRuzQFfKvHbceu2Y
njhdFHfzmKmdQbbZDhYLCQRO8hQZsirWzSEuiHGBCufRptV018lA2dgByORDprcSbaO6CrNrrKow
SDqfqUjZWtg5YvoQGrjPQkNpn6J+IWpoSKb1kCEiQdbJFADV3iijeW25dbFl/Yi2LXkQXCKydwMn
1c2E5odHQdbI6gt/fvWLVHHzFzFHHlXHoAliVK0GYHaT/w4ksrrY8yy3ExCmjadab68ld8qpgQ+Y
PhgvkD5PtJfNl6YCdezExb0/zvXOUEL+SyqHL5sw8ZUYPSKNkvGbHnR5jaUpfGU/G6+RgYyMuIXA
KGrjnuoIBgDn1GV39ISn575gKWD6WhyG1H2sqrFe1S4f0gv/Vc7Cqsi34UAHaBrhgJqeJw7eK1uO
0cVgJLOfpQWxIG15UHjFTnHHzwAHnnwVPCcdJxAFsnAJVKELVZ4CpPOryKGo8tpw24EizrHJDtaS
AdNC9/W8cFi37l2fhNVjoSDvAOENg5M3JuqIbq/cONPExNOU03UVZ5rdutU3IqdNRlpfug86jwem
dz2ENIzbGQOSrDF59bmi6XzHPCOC/pr/wKISbIFEB3dOWInD2MOKixkcoiCysqMOAqy2mVXsewlJ
zu/q4HasnFdQ9PlRFD0+XjlouPr+vJo4p90QJsW2gnSclYLjuRgL/95xUEMGbgkTNQfdmDDBfMgR
Tm0tDjl3o4uVIBI0G+QAb6iNS31T9w2bpqeWogyLRzyaCU1D7tpk4lVKEpITeNiNLXmQ0SHSiKg4
q1kL2zk/dLyJ0GxZpobWI5E0wnQCJqO5tyft71hLAL4EJC0hWzRw3cDE5JQasX/q8kewlMt5VfVv
2uq718zpgl1KuBcgOcArqAT6Pb3L/MHsp4DsF9Uy2wItG8fIclxpTnSrwQz6CEtOrYu9mrhQYiQs
OAJq4ktadXtqXGwBtqemJyKvLHqLvjoiwcEG7ohvGnREHLscg6XV2qDaSBGHmentbRQSN9C6IvxX
6DdIshs2RHZ1iC1KOmkpsmED47Tw8ZLptCRHIfdHEE8Ae1ovNQlBFOpYIr7fObL3rqpsLveGQDjT
zUZ94MWjhG7os7exG20CK9OnFO3rhlqO1ajtvpYICA8NYpn7Ss8NzxbJiAAT4h2t6OEKoievq9tQ
pE+mfvSFee+m9rCJi0mdZ9f+avU26PiUTbXNmU+grdT3Hd65c9Ky1RUtz0dlI8ROjS48MFiJ4TMQ
jDF5hF/XVQnbLat4SWiYUmkZEkItI6drsq3CzZBIjDbAtTnIYL5upmZiqW+Kk/AwBcgOayjYzA7S
Q54fwGeZiLy7mImoXb1QpVLboDsF/ZKkHUugMtsrcFo8uKCADGRKHFizH0rVjFP7rN+VXl3e8FzJ
K+LY5gPHlu7WCsHoQu3Nf1L4YIZ12/Ib0UeYhHujc1eC4yi6RAtXSY30gyYeR3JXCtZK5EVjUmM9
SvDIGEjN7yUvF0ugUBtnxqDSqxpHVeQ3z3VdNxezIcExqHSyD6aRaPJQ2Ru0uC8M/ZkIQtU8F2w5
W6cNIKyXDaAFzNhrZDzuIY1hBsjOY7GfrO/d6Fbnhqk9fiKmP41ApJwi3l71RBNtBjG8kI5m7jHW
653OVPdGLJFzFF7M4MgzX91eZrsasOq9N3gvoasRstW0C5id/UTKK7YMbjiVRikB2AY4N10OyEBU
R2BW79DoM4u9rYBGCSzfdFJtf+dOmP8UOV0bFRhY5D2yt4rRKnjjS5kdOkMGd5bdZveKQyL68Hak
Z093+shD9Vq1jCjKrOC0oEM2Ir83t4NlohtthLlyXSPfjPh1CSXJYRFSva3HGf8lKsBi2wXsfK3P
sIksvhAnXDTuRyO08PvQfaF1M7UEYwE89Gy3PcbkW2y4FZy7Q3Pa6jT/ZRGWuAHnlP5oJ3rcttsZ
LxVxXnQWZIvZUN1X1JU3zNbATZn++J1i7xvKMocOK+4Xck3HTd3RJRp6ZApxXPzky/FKFyOOjiVc
pIgZROkybI5jqtSqqav6ErLsHMISICYaP4YTjFStHLc66htCVJhhWDjfEju+sYl93ogMr6yKOC65
I0EpK8uf/CuLJBNKK3dCQMyeZs5QZjoiPtBGoWRq3Ho+el4PzjjUyXPrI5PUFvOGJmFrsM2B35C2
17otDINGW11Dxa8bJDnDN5Il6SMnqQtHxITZj2FkHIsDExpjnSQ4HXshpy2qaY1zBM+EORAvNOeY
JD0ynTZt38q9lTQY0euJJATGjCdsJrdxkuhHFEDxusord4+sBYoTAA+8Wl1I5OO0zG+YokVFRxGA
uB6XjAmgxjWas906FZMHVDbMChTni24qg63u3V+B1/UBY9JxXE75BuwqLFLYZuxNMUyKnq+POhn8
LaC52Jm6o4M4PaAKtLu2BuocsN6tHU1RyYxUPKM5eq7OxEXSjpKk9zRwwNEueHbPvNUGvGgsjb7I
a5JvQ4c6y3IMwOZQCxGrBfaxKQMaKag2fjrD2P0KHFCFCqavkZZvmn7sHgEOkdeTnpa/LvvViExt
eslEP7R4zyFDgA9caKUmS/E60tC6sxDQj/mlApe5KmrGlDpVw6ZyTLheeG1PdI5o2g/Ub6uGjRej
m5scajKeAJlCNYs0RpXOswABJ059ZpI1PznEITzwvyWvoA2NbdZFxlZ14YR3DxUSOkTzp9Ghv6QP
V/1MHBlxUkiIERgrfhq5AA9Uj3XfkZodXzESxECfPDfk08Zs8MEiF25wsFxxMu0xGMTNVdLR5oEh
r7cWQzyIIdIFDxLbR0skEZmg405WGJFL5qWA6vvesJ4YamOMVBaNScd1jsqnxmTjwNVEobgts6m+
Bhtub+s5q8BDyPK7W0eY2lj9slHCBbL5EL9uKqI+F/oHTWqEaMjjVd0BrnFs1JyBbey16KM9ehoG
CRjdGfjI/lujVPfFAtIFU5Xu0qWSyMwKyexqLn1Qy5JnsY4mNANR/aQZje9c/9bDyUC1t6SSmDNC
18pAU2NzGD3TIIQ8jDcM7ecyO8079T2gavha5YzI5j41z0OY23coz5fWb2Dfm2WJRW30PPz1CFtR
Q9b05G2mvEzCMV6h+HZtIU7OgF8SOvm3uVv0khY0WjPCS85hstu2bfRNsUGu0p5mBa11tefhpyGn
BgWGBtVaBP97D80OyYQJkG2hshoG1UhsegxfBaYjqjrv2iaFBIHMWD9xHBb7HmM4Vmjt+8dKCN6b
mNQ5X8TjwWIrQw9rjDcu3W3zMFYokckaS9zyUox4eH2EVaxM9Mgsq9YrnaagH0rNbcusiNfKhnxv
59kzgvInt3VYfPqMOOOIKGHHQzEAqhf5EyfgBoask2zmbIInRhDxyquwxU4h67oxAilr+UPXcWXY
9zMqKZR5Uf1MOoy112U6PCSh7bC/8Ng1FlNVBmgzg2U4Mjqy1MmykLOziwukK7JjvkonSy1EhKjJ
i/3cSv1axC0Rm5rxQOAjn/o4V/yvOexSa4XbVLn867/+V/n6ch9R8P6f/xL/GwEcsckRtGLQaEAK
nef/9ONtaUnPsiXDH9syxZ8f3/HCcuqeigse6C/BjIlDTN8/vsS/B71zCdujapeWYyvzXfo6fTa3
i6u+uIj5POknDHJOgkEZ3+N/eB1+IlN7SmmLNjWCrT+/SmmmFmOowgDn9ZJMG6LCmTwl0+mfXcX6
8yqqsudk8XBdBk8/8GYWD05IbxcxnXGmqJe7jy/3t9vPjQdXbGlPKiX/vFxicuqXkVtd2HjYzCf/
kzz5zz5/+ee/PV7gAjJRmV51qb4zoCHT55/9+fafH1/SpsSMzZ+vpq2b7gt/8/Hni+X7FxA2i/zq
5//5L22ZNrf7t99nefh++/uxFLvYzPwKxO6dfvLEJejBmCEkxLe6hmQGG6NBvPs8G/cfX/mzH+7d
e9kitWQnUdXFsAHBbsruk2/22efrP79YWWZD6Jg2NwbBJe7y8B/e+Hdv5QTRxDBn7kw+YwC/xwzz
j34f2/zz73c9CqKi5fMDhsxCYdjdf3yB5dH59zvvktMFPUPQ3vzzAg0T57JzjOqi9UOF9hDmV/P6
8SWWe/jBJcS770CnnQyqIqgvvRq3SC9WXUdJpZ8NVI85Z5mPr/bJFxLv1i+NPgklPq8iFhk08UNz
VatPHqrPLmH9+ZsVMvXktLzt6ChyvOEo7+ZPLvH35/a/b8u/XtjfXkioWYFALVhdkE4W/YqhxMe/
0mefv/zz3z7fB12eo2+qLgOFLbb1h48//rNfaPnnv328MDg8JTO3HKoRnkWSuYf2H36Dd0sWaYWp
E6W6utRUlaxOn9yA5f/+bw+tVrbrUeBpW737+JLNnilnU1/GjCQAKvM4XvecXfzp8vFP9dc78duF
3q2AujEyhHx1ffGY1pFyD8jp4wv89V5o8skR7ysOG+/2vsxlRiuaGIz4AjnGJOxUt5l7/c8u8u55
0j7uM4fw8IsTweSdbWzMLjPA/PjxZf66lHhKa3TrlnTsdy93l8098YuS1WqPbhHZ+Z2c4GjefXyV
v957T3MFAQjEFO9uid03hia4iO0WhJ9/kmRfbpyvH1/jb7ddWpZ0lceJ2/beXYPAtLb1ZV9fDBB/
eldiePxnF3i38zmMWuvZ4QJes+6q71FVf3KBv/1KyhTKtKQl+ArvvwHkYH7BubxkLw0pguOennFZ
nD/+Fn97eJXQtrYERhv9/mfy09YHRtuWF6c7G+nXsb5pxSel6PJDvH/TlWUrrNdSC0e+W6u0l+qg
zxLEFyPJEV51Nkx9Y0O0ToLgiIdjJmRrzD/58f52+3+/6LvlhR51X9HSQzvpvq4s78fHv9pfb81v
X+ndrZkYrg1Zn5YX2utOcOVH9Ok2bXf7P7iKomxQJklCyn23sOSBjqlMg+pC3yq61eGrSr7O1ic7
yV9/KIcRkUfwuHT0uzfeMumzl6jUL05yxKzvfHLz//p8/fbx1p8b1aybHpuUyc1nAB9bFzYrSE0f
/05/fcAcx1meYnoD6l2JNWdlEVtqLC8Bg0bmcrRHwC0ug+uElt7Blv+jn+y/r/e+ZkRx6qRTwvVS
ypJsfpiQWnz8jf5Vsv3bO+Nx111HLWvku3fGbTPI151fXGoXdck+9K5svQPjxugaW2f2A1jSx1f8
63367YLv3pcoLDInq7kgVExyPUIoS8Xh40v89aXxmJJ6NvuLfH/wte2aiO6cSxCJKUZYsNXPynZX
7tXHl/nr0/DbZd49cbz29uxmXAYGA/lve3j/lbWfZLzpmZkFXPjj6y3v+vtbZZvCVLbNfXKtd09f
BY8Bb2dYXpr8LvF/Zv42cc8VmPz+k9/vb2/qbxeS78p8BngYczQX0r+i4izVzcff429PgG3SlhA2
w23TW37X30pKE1mZIGqQj5cEwyFdJifok2/w7glQptSW5hCE1pg3lT3tz0ukI2OfcNHwBiYTGHvu
7kUGXChJX1Rk/2cP9P+/FuANKbgv6v3GxozO7UwjTy5Ag5gPqi+RyjY8fz8//tXe3f1/u8y7Xw0H
1JQ5TZFcbFIsQnS1gYnFPzC2CXaszPtkpXt3j/7tau+eNWHmxmgrvlSJGZY+ODR05ozOJ52wj6/C
jPfP29SlbpClRQbMtj/pYGfWt8V/WM6++yI81X9eQv9f0s5zuXFkSdtXhAh485dOriWRYrfa/EG0
hfceV78PNN83hywiiFDP7NnZOKFYJLMqKysrzfsa5v8TAR+h2t1Uv9SlZ+q08CfH8kKC4AYA9ihB
uGFjYg1iG1/5mtDjRnHhoCnus+V1x0pVF9Zt3rxt0+YNIMu2Oa3ryQky/Ti3Q/okDiUz+eALZDsf
Bgrz5rrFCW7gH8V0VYGHROaRpAlRgaaZnWQXQA0DBR6Bx/b5+udnlZh8mSJP2UlxZ9wKqLPMz6ND
m6sMW7rtnScbt33DFGSZLrjqJVnCHvVpbSfmUEUHS1ur/a3OrLmxLcaFEHf2iJ5oJCwYXfM5rW1o
ZAHCuCr8flOX+od2pG84cR9aUkwLN8KsWvSZaJpMjKhp0w86sYPErvMBQr744Lf3cUQr6LAuLWkT
9wuPtVlLMACuYWLKUS1ZsDdPy0B3LJL4YAMCGdzGC0HIrBtgRIGAir4A2ZrEn6hhReZYxJRhMefv
svSi5T/b8PUvjI0Qx+Z/QKoQn85unlfQP6NBTSO9AQ8IDRjQAC8oMrtODjDnugV2hGUI65R5Wtx6
037Uifd7qtdnkvHzLxRh2FuWiUI1RRUsWXKp4EdWGB8gfMiMtTcyW7ry+wXDmvFpPAVMR+VJqFOq
EBSJU5VmQviwD0pT3KGtCjBIXa6KznipevuRNvfXIYR4+Lpu06UieNIzqZO5n9hBlsWxaXledNCN
9gmArnucx1o3mmOVjn/UXvou5c0u87v3vRwmP8frV9a4vWWboVpB2TQ3OrAao4jE6UMJWg7kiWa3
9IifsXFdNg2N8STboSAj7Bu9cIGR2GpEtfRmHJ/gm4Rl+/ryzVifLluGqWEeiqYZgvvJawbqeTFw
EcG1uaZJ/r99XjilYN/mkeryeSqog3dfWO93MrpCQcdwFHJcpLHPd79uGZoBeDM81BpQsOt0Ia81
tzqnnxfipyavpKqHGubggTQUfuoZ4by+PjPOWNcNfr5payCciS8pz1ZdFTye4KDL+goY+1UF48cA
RCIUJ38jiiKPQmGPCFq8mQM61gvVGoMD0DkQtnibSoWqgbZyOjivKzXnCAjUOReEtrJlCnGgG4Wl
nAIkemgMyLRjk/n7kZkcYH/0XNqqIQjjXbXgq+eOCicb1cgT6RfRzRjTwQdgIZDHYbwHjuuhq8pP
HewL11WbMwj6EHHVCLrMpioqeK06kBIH2su98Ul7/3ExLeyBuwZbUMV0RzsGgA42an9Qy539Nai3
13/9W/VDcJZn31fPj0sC4KdVSGM/1dsikJRzHXagdUXfgJKAavDRA0kkCdY0QF8XPBPkWLxkVEsF
jpTLWvAyYAnTsxJpUJNBh2h0P2PtIZHuuvQ29xaCthnb45FrcJECnAmwgBC6W0mr0a3udYeRlzwU
JFCl5eM3OmqL4bOcFQv7NWN1SCOzg4cmmhJf11oSgygoae0hcfxHxqD3VWp8Cup2Yd9mrA6blgmm
EKNc3N895XJDausWJz3NJr86zUIQuiRA2B8HthGGLJr2QMtTk+30pXrWzDqdKTDJP7mkqyKm1Dt9
305+eNKml7eW9+u6ic1s/JmI6SeciACkJvGYMZhU+Ch3AfNQNa7myYTFyk4fcpCyrsubMekzeULc
Ubu139Gdy5QFIGoDjYaA0NEEP+6ieg8q9nVh0/oI55b8p6JYxBwa17Tw5g2cposzJW8PYXk0bpT2
4/XPz63d6eeFQ0Prue4yTt0ewNdKIprvNk4D4xrYmDdF8uW6rDlTMGSbhJRj8n/EZygom0llFxkY
6d2TQuNoMb56tAFfFzJzrdqmYjkENapm0PZzbgxqoul0SavNwTU39ByvuYMZ3wTOzu7eHz/RUsJI
Jy8Q1dJED8A4dqjKucesNC2zgf5zXLjX5nb+5PvizueQs+i9FzeHel/B6ZstGNbcbpx+XlioTsuh
uKn5+ZpxF4QPY39fFQsh2sxeODwLiF4VwN9ZpPO9qKperi0vrqF6u+duibXbbHxKqoUdf6vKCUcE
MY7p2NSkuOoFFzZE9OAoiVofmERdhR3Db8WX1P3hqq8A50Tl6tW/bc2Vtfd/S2CUmjtmKRj4ea/Z
8Y5zHFsm0U/JShF8Ql5BGO6Mfn0AeXAV63chRG/19yx7d1TqaJB3cJNrTJjiGM5XlN+QxUxrVBxX
KO8ycmzvrK4THZ5LEMyCGbrMAcuhOvj0BtZAOC6Y3aVV830VOCudeRcepUKEyAxBwZyEWh2C10z6
3Wffr+/DpVXzedbmzRYugwDQ+ksGH8OaYPAW7F8ISJL2veeeR6dCnpi6ukH8LmZRABIaXKMB9oAp
ano1k/adrUXE+whweGBaMvVhev7ONzmH61mO4TXaM7/grblf3rlEwucFUy2KNBlag88zyq00FQip
vzxjIRa72GVBhnjyGfWKajd09y5zXgboUIARX9diToKh88Igc687F7vgaJXHEAQzRdnw3bXBsYv/
YplOBUw350lUYWYOc15OzdBSmUEOVU2IzZaqf8hNpt2u63JhtKwWXtJSDd6CKpt/LirVpD4EB83Z
68qjAvRrAaJBt9R4Obdg1lQGAmqSvJwtbPvgxTDOMJS6D4B02jZKmz3EgDsuHI45VUjPOnTOoAk0
CeeqUE6PmOEuvIPd9Afd8R6sDpyTKt68f8VsWuJly0YYLutcTOCQRu8CFXiqyNxDsfcE8yh4ecaC
kV1cYGwMAgxDsbjgL56WuZpbUgKCxV7rS2LJjsG54EmFC3kM04ULZG57gI3UaTRXyKOZgrnFZcz4
eOR4hzRN5WMse/onw4VW7vq6LUkRvC9Dm0PSQSF2APTwJyPIf/H1N++LC7MU8fUP0OhgFkoJAu4A
Ox2YvOYGiAR3e13K3KbAisstCJyYSuR1vveOEgxRbRnewVH/VMP3If+Wy9/69Me7pZA0VdhMXng6
CbJzKfFgNGENvMvBnvAsXMYtmac0oCgIl7Iz086ehS9TNvFE0rRnJ46mCZgykhnJPVS++8Eqk0PL
qPM0lvAD5INdqFpHkE5//YV2KsVu8jS0uYktPF0Qmiq44t5hgB4uIL0dGTfy8BhYwYLBKVNe4UK7
E0mCXef2qFRqaXmHuo/UjeaYcMxoZr6tdMk4BhK0x0zrhYxGpCOTEgakcTmIqnFcAFgUw6Sx4NVn
jAd1VXBWddB5TTEV5oRRmvjMDR4ywNYKECYm5iX9q+b8ub7AM36Q9ggIR3SNtBRn4nxTlXpQld6o
vYMykbxpAZMeqtN46zQP6t11UdOZvVjhE1HCCtcALzltPniHcWj30gBvWjYy4Kwy1hKXjGIwGDYy
gR+35UJhftZwacjTeW+BMyIekSQEMbLTJWkfGcyQjUH+h6z5lM58dn3jVR6abzZsUQsbOLuwDkfG
ptAoX/TU9ND+gFWVewewum8S6KbkBIQg4OCvL+qsnYCSNc1bTMMjwv7lzCfphel7h7gfKAEBOfsE
JnKxbYoB0NQksBfuzblNnAqb1BTobDJUwd2Acd6CkYdTsy2nuk94du5Mb8ie2uZRone6gOEQzDNG
8JeaN+bWkytH4d3k0G8nxuNpO6aqHyvegQ6YG38ACLAAoliHnO76gs7L4dX/Juaicci1QetyDTyO
auwo15TNj3pJlbk9IzD/V8T09xNHSlxGpS3y/EMBURjg05X16BgfIufjdU1m7lDW639iBNOoyTpI
fQ7OO/wnQODE0fc26hbc5uxq0RzytiO0vQgRYWzLndbaNl7TBmHLeixHg8lCf0HKrCYnUibffbJg
RRE3DWg97D2j2PsI5P671Iaf4Pp6LekimHblKmPeDi66eBO8uSZv24xHck114LqgeXVszcK7U9wW
EzJ624KeAivOoeidQyeTLfOrBZc3p4tKvocrxCTDLMadMJOFI/Dg7t4mNgRlOgVTuBuerR4qyvcr
w8gSNfRJFzLM53tjWjlkvFbKI9Dzj4lu7gdPXfA5s8o4pBR1BhKpPAgb4zf4G6nO3H0y8TpW+vCr
0wYANWh+eG8iaEpesm50hfBeu2g8YOJSTwHncffgOcOgoZYGDFXemlg0X5uxbS/ciHOKEUloNqUU
lYteUKyEG1gD4NI7lP2uhhfFNG9bqgHXN2hJyGSNJ4dnhMJAG4rphgDyyHyKSoal/0IPnTZLahpT
TUi8hLQ+i0xQxPGZ7tb87kY74/f7dTgVIIQOA28rVaeEfmiiFLpat4IBqAd3wmiYRv9vooSXhzVI
keFm6CLjLBll043fcnb3FzI4lyaPNYME07RlJ1uSdKkBDD4Bic9tHT+o1aH6i8TGFO/8K0K4Y3LG
y8EKMaW9C9gviDbrzFsoyExfEMO5UwnC9WJ6paJ6PUqA09t3CniY+TYFjVDrF9zlXMhxKkjY/NEe
R1Ut2HyQbzN6rNsnJ4bcFA6pFXSscEFe35w57wxwJCGg6pCjc4SVg8qIcrOEXskKCM9NCHDi+wXA
ysDbefJpji7svupK5VgMFQKyX0r+c6n+O/2/i/uC13eoYJBxuogIu8YAfWQ0yAVA7OCO6lNcf8oC
Y8GrTIt+IUWjxcQklcwzRVCiYcfrIEiJqdOc4Sk3ls0bz9KqNdhGFfbgDzdx0HZwIXVgrv7FAk6t
COo0/Uu37fnxMSI5rhVwEPd6xLMBTmkjXDC52TXk5e7QAqRZF8FmBFKBDMOrtM8tE9S8THbv4zDT
bpPKjRd859wxMtgmImV6rpmfPlfGrIM8bfNR2hu9senkLwClbILoK+d3Ycfm7JrqLGm16anAOMy5
oKrORrsIMTvN38IP7y/1Cy99Xzg3VTv6QADW0t7xPljVyio+/cWun/x+wd9ouUEMYE3Hpts4DIkl
9tfrApRZmz6RIDia0oXop5okBHBeJkAJrcJX6ad2kH4qb//bShvA4cs/Wr4CfAPCA/d4/RfMmp3D
zBWhgKKRzDnfIimwBy1wW5x2A9DKGug3JV0wtxkRpDtt+g9IGNJzL4hQR6XXTM2390OjbkDrhL5L
e866X9cVmfZC8A5nUtRzRbqUihrcDNY+87VX2Fd3We/tATcATizpfutBt2Dbs/KIO6ZxODyqOCNc
yJZbl2YGtj6YRE6T3RotKLnkqsA30u7UmtrqdQVnjJ0HMKjElsxcEf+cKwi8r5b6fmnvrbD7Ds/f
Rh6Kz9dFzO0ULSJ07hFY08MneLkCP17DlWjtLRi4/KM2PLfF9+si5paNm2gKqmlFuei3qtxuHMI0
dPamlIWrNFaeJB88ykZPPhuW25JwChcin7f6omgZpyKnhT0JfSpVK8AkCZx913Q3Usx0iZFt/cR+
6mi7hHJ2JwFK7Yf1a9NWz2ABb7s8fjEH/0OoxneGX94NcLFfXwVxVmiqYzHlQB2emU2TN4bgggHp
HyFf5X2hdd4xl4JDl0RbMEjuGe2DxiX/rXj8uCLtAGbTFk7KjM9h5oW4eaIc5MIWZPeIcumpcPZa
E9c3gPfX61qNGVgqodJokiL7kPvhjzCGm2BB6+mkX+zENNxJlGCbpnjxhDEMJqYrOXugB0F7I4l5
21eJ/BiAn/KhLQyYvvoIGJuyz1+SvpS3Nb1td0pS/174IbNWaJNKIq3EKKvYQtqbVlAHJXU+YL6N
dRlVOhTIefchCgflFnzG9ltSMHxqQgn+XMKFCmNlCAEGwGQf3UrNNh4cg2sXQoMbhW3sV34pFY9p
4UVfrv/Q2a06+Z3CgWyUXNO6wHX29HP4sLCCWwRQsvmpnmhD89r0b7pKBmDWZxz+uuQ5V2CcSBYO
jVJ0ZAyAxtrXgwZ63H1sDhtpqeA9E4iop0KmH3FyMnu/c02o2nhlw86jQm6/y1oAkBdeDXOOk4YA
hg0tnce2mPuILKOROt9z9iU0B05bgty8lBKdX61/RYj9KB2tLimxr73vxugVyqdXheberlsMgefk
gKlG7kNnWoXx3PMFSzsbXorad/at9wIX26qADMVrfl/f+rn1wv9rQMIQbF80+Idqo8PVjL9MQwoA
Edwfzst1CXP7fipBMC5zrGTVjZCQjbe5fVvA3PlT0xYseO7smBpwPTJZL+uia9Ry0tQoY8fey4DB
lkAshs43pfk1qlCZ+9naCrbXlZrdG1JFBn0utHOqQpgTOjoAcJ3s7GOADbYmINMEO6Vz5zNisHR9
TOdedKR0wP8rSz23g4TsVF4qnbPvdfu34TsfgPp81J3hMYMfHJTEQ1cF300XEo9Mvq0MZwPIO+ip
6kJkN7uPJskERsSnYZDp7yfnt/UrCQzNAUuBOgPygFgzfkYleNLMIiU/RyXMF+7yJYFCDBSGpT5C
BoXhfBrBJ8v07wHA+7fXN/ItzLlYXcuWKTeY2I44S5d6QR2FgJ7vK6gq7pjbeB1zFXJQt48f2yiG
/roCBKosTOOT6cbaHWDxjCmOcQ5nlh7sA79NN2Ngt7f+mDQ3el6UO/C92rWRTmhn9HzuOnAD4W0F
1JXLJYNT3vEXlJi74aY2P+hxZJAIxGgxrKUBqAPL3UdaeKOZt4Zxa8jFtmQaA4aX6ws2tyunsqaT
eGIGShcUzAQ4dM1kVv4Ch5F72wye/wuETbCBWyjLr8ubc1Ag85D84/1KX7sQwEhZq8C4kbj7vtsp
3/JoYYhl9vNkYnjp03JgiPGRIeVxmlU06NjRgwl7yf76r58r+wIrRc/E1JlPpV5wFHbVK22e6O5e
gsTyCF48DCyWHTJHZ+kwvfnfW0DXH6XBsPa2ldo/BkkGQimRlfZgJSCKX/85s9rqNNjQiS7TdSa0
zdWem47FlLbX/I0MiL20YBxzbphgn5k0EEpoPhVCGLDMw9oofBKPUvatcLvXNE+3NeRvlcWsYpnk
fwJ3qbF+Via1ZSDhqDhdNKBbrZrWeY1BwjXul5tG/5xD4i21vAu/F7K/kMGfc/zWNNhBNM+QvPi+
zalyeJbLUdPG/aj+DEkUMJ20sIyz23QiRPD4cmZKQWXY7l6u4Yfxk9VSzn5OgE1rkumQFZqarc4P
cRp2tdYExGLDVtHu7GxhkZY+P/39xEc0SpMTE3Go/F77YwfWMxW1zXVLntuHUw2mv5+IKLoudBMP
EYPy7Bj3UALqzcLZXdJCuPDgYPHHHDr3ffUkt8fSX/j8kgbC9eY1WhBalodjk2UQ791vYyo/WbK9
kMxcEiP4a99NK2PwEBOkELZt3GbdhwteZVYEHoUKjULnn1iecapUSz0A5feArdjSbWtTQ1uIBWb3
4kSEoEXKFGVdVYjweQXBm6osqDB3q1Fa4oJxNNuixHRuTklkAvXbtjgR+cb1yP7vyvFbES90Lc9K
AbySeUn6boikzqVoYeKksKFwGTRrH2rUVXVM6qVwce7dTffkv0KEC7PBF7b0Bbr7Mk2foKRcFZH2
CEvGkdi5XgES7qybMfndjP3Ga6p1nCsv14/mXDRy8gPES6afEql1yQ+AF32VesVDnxofulQ7wp60
YTr3L+rqgFaAYUiJWEZvwRUAed1Hpk6KA5Y+puAlqIrfCRb3lsGxNYdkhg3WD50b5xsXOQxsZICy
7ksfRkWDCSQ47a6v2tw1xrQgCSKuF9qIBAsc1YBmCl5o+zIwYzISofaJuq66k61aufeaqIbNzAQi
pWDg9rrkySDECJiV407j/QT0qSBZi60w8SG936dt+IWq20EP4VIC87QAB90ZEnUtWeMqrcIFzzR7
GkCb0rm6gZyxhGCkqqH5tpqRyn40tLexpBEmEFff9KYkr0mWl7vres7KY/QOKCUa4qkln2+iUhOL
hQFpuED76AV/fOcp9j6W+afrUuasH4BaqiBECEyCC8fPIlyFB02193S9bRVCny577rJPYUHCfwm4
a0GWmIloSb+HUqiRlm5+xN4nmC5yMkU+jHjF1+tazfnfE61E61Q9uQPdBkmtulHsdbngtJY+r55v
TdSVJsRaLFpof++KL++eKSUB67yNEXBDESEKfleKYrKUrknGJgJIfNV2279ZnWlM4Z/vC3ve1pI2
qhLfV9IvbppAuL5U/Jq7Yv+nAemg8wXyFBv+ohxyXzN7grXOcLeye3ddicvJ2LNV0kQ/UPaWxjty
yqHI3l0WKRs1qO95Nn2qMunFdroHRU9eFOg8N1mtfpHTJfCEaZVEP3Sqo2AEJbRsNU4KG6tzIPw/
JeONU0I90T7lBUBR3aEbfl1X+e1avxBJRp4pPNLDZMDOl9XFGwR1Gtt7WOKC9gZ2VpN07xi8NKWr
/3J4dj4rYUtyGK4N/7G2hvGmKt2QekkE+lLuf2kH4EMZASieTfLY2zYPx+fEh2LFj/3PmZcYN/Ba
l2Rquv79sQQ1VsOZxv6noVjBphO70c3B1Xk2diS8kqdtxr9gt76+QjMHk8LxNJMxjSxf5NXkIdSU
1lesfbeWvS92/O3652fMmqw8tUgHVTg9Qgw8luYAFAvVwtzLj0YQfB8MGUJVObm9LmdGDdU52efp
7yevhbLKmMEbQ3tvNPcdzC7uwtUy64gZVp/GLWn4F7uc28IpC8/ypu8XO2qTN52rwWx1A4HfBlir
hVBhVpsTacLW84SmxaON7H2U3IfRHThWf7Fa4GEo05g/+zLt2slq+ZlWKC08HPsCPhvIDj61gNNf
FzF3F/Pw/FfE9PcTERU8syXMuvZed/OVHP8ksbXW3Ye6/3hdzoyBqQ55FwbtTNAKxNKb14QwGReo
QrE4XMfwq9yUYdpvc0eKF/znrA0wSAB4HgbAAMu5SqHGNUDhyN6refWYN8mOZMg99Ggv4xDftf27
UaYmb20DCDn1qOiy+IT3JEmLfSAQyfTeleHt4jNicn0XrpH0AMAoVPPxMefqGFIpG0FdEo82Q/R7
oFy7BoId2qpe7qQbpXbU+5EyyEiDMQZYMN96m0b0mayKUIEvt8phV9RieSFdN7ufdAMzWGrw0wzh
IMfQppqtSUV5VPWdC9WCmW/Kd0Kyv0X7HORp6A0XC/zxueqS5YVVWMXO3rKb1VMNP9l1o5w5v9zg
U5MMaSvGZIVwIdHrtpBLgin5W0jPzxLSwNxFDrCVTXGfogFpYeFWy7NUrZTR4WpQ+mcj9H9pIOuZ
cbixA+mjH9PYbME8Bp38S5Fq0NIsQSnMFbxp3YIKgrKSajGBfr6AKmQ5RZ6ZtGeYNvxnj1ocrqv6
GMEcChHKroDPw08t6GgWXjIzXuVMrhBBQN7s5VJsI9cafjjZ8CVX7NteB+yp1sKl6VThvMMYgILk
OEl4EDtc9PIGPk1wAw/6Qx4+Q3HJKMYGzNx1E3wt8iWkYSE0upAlePyyd7VAlt30MPRfU++Po8Hv
VMDgRTtknDxW1YNiLDR4C0v5JpEOcpA2HI1/acJB0xsYj4qgTw+Kvq3hb5zCztX4zrLdJIUBOY4Z
hC/MrYv5Ykre5WAEUnrQtXsDxJ9gW30ZnNtYvS2WWobepnBOHNqFLEEjrzZiOm2QlXXFNqYbuhkZ
Umfs1/o9FlD5SHASw4Td/XKcYx/Bxbv0wheO/T8/gBCBYAcEIjqJzk+F52YJrUMJDCz3FkRkS4OT
MzvGNfC/zwuxlKPlVakNUXaQ8w9BAQvnjeTd5+b7spYXSgiWSLGa2ZkOKUVy7/mbUb9r9O/X3eOM
IiTgML6pa5GkhuAe4x4y1sLo0sOPOPsGLtwqdSDX2lwXIhZmJkXAHmVqUp9g4S/qSqFnDHqlcaSi
79bqNyR4Af6Svt9w1Uj3evPUw+LrvF4XOuMyTmWKqAUMNmlJm9rpwfKa7WB/jnJn68ENGmdH13nf
TSnqJwLFh66jjpqPe7Lh0e0ia6UPxVoZvvyFRsy86QAc6gTxgjmkowWZrsGhUp3XKtkwXie15BcN
Fb7VH9dFveXxhAPM2515BrCGcLsiHEAVplYn12gEQ5r1AJLfTtuZf4x6E68/FvpHQ3O3bfPJN+76
dFgFE6yXvg3iZyd7hA8qcGGufI6H57C/K4Ld9Z92cbItZjqYTmCkg27hi4bhPi5qSfId9QXg/C+l
+klLzT//TYLgvOp/JWjZIXX2//HrQqwHI68j+yG/v1RqeKo3EhRh13+/iW872zthhaa/n8T7vKvh
JZaRYMErna28YBUbD0tlM7H5j03gP4qNbUzulbmXcymtUsCNV8XaC1ya9iox0lvVbbdmq92mTfdT
Up0dRJkHtY+/KXDB90ZxhEt374XxjWlD5dgmEAPS13FzXfdL62BOgh9m2Fx0JAQFxxxlbs/cc+4f
G+ezaX4K31ds48PnnxeU1seojjqGio6luTWT3TuD1enzwLiwnoSUdI+LwXARBbnm9wZsveNt09+E
/YJlzKwO34fXABBTsvfiBHaQQhDqSor7AmVyuiJefPfik4udKt404qh0QJ6bhJoWSm7JlfVSVo/l
Q+YveNm5Xz+hL9JdOWF+ik/lSNdCTxl696Xx7odd+U4A2bfFh4CFMF5nfIsI6fzXK3lm5KEUe0dT
y1YqB+fdB59yyRvkN1PgPBSE72u+XvWxZEkvgQQPb/axkBayVHPrcyJAF/KWfWMqQ1ra0osHn6h3
k2YLYarwHnxbIKauFQdgMB74YgKp96ae2zrzjk4DgvxqgBfW+AsDnV7BMrECHt6eVDxxXblMTi8E
BfOl8n45j2q9hN566RonKEpgIqdw+xL0ZCqWSQPU6Ec80ODtomKljbegN777HJxJEc6BIg1lXWpa
cAxoyBiY+H//OTv7vvDmhGktzqqW79flXR3cQfP7336/sAv8ckLbQA+Ow6vl7+xiwUfPbALXBb2W
PMjp77cFJxrQbFGPvRYfs3Sjmqv4gReWtIQBcRH+YaJMl1Kb1WGMQdC5JVVFGQ90YsZHualXLnzY
6YdAeiihC3pnRX46FpyINzwCsGeIy84lJUGTW1bYUF62n3gnRtJKdxaqd9OPPb/Rz0UIN3qR+SFe
vaiOkZl5uz6F2d32huIRplB570SAD1dG8NHUGZRQ3QSC4uv2MCd+ajgAIkABnloMBmvL9EtmNUuY
1T06PscyW5uSZzzlqlU/h7nR3MhjEN46oWzcVUTd72szflvgU/GC9qkvj7IuKeVxV/RfIunLdeUm
axPXVucfnt/AX10kcIyiNwa11spjr7yW47Go14PSrKr2zrGbrbSEFzrjQ5lDsxnZorzNpgpH12YU
oFZbuzw2sbdSfXtTGL8BxVvYsBnjh7aKGhlZ8qnKLRh/XKeZbWdGeXTLD24bbPrkd9cVK6fZwix8
fflmLh3HMJgZnLoQGLEUAq40KIrC7vry2Pn5S2l6952hLdxrc2tmUKonKLI4ZuKalWnQj3ZYlsfM
8doX1/HVfaTUEmTJkrxwxc0ZA6CxqENsezlR5cGFLYcgyR9bTaJ7VPsiueptZ1bQkyfeJraU595N
F+68t1q4aIF0XU6YOG8OUdgtzUubWpcQmjC9wYylCVPCvRL/GVV/5yG/bdrPXdjQAr8LWmer5MFt
4ug70sAv1/dybqFPfohInVgXXenDb1wf66BZme1hYPghWxqFmnMmp0KEfOXU0BrlYVkfm3ozSs/R
cG9YN5KirVz5GPr31dL5njNQHs2cN2gByN5PSp+EFEEUGVE+oJQc+6uyPoSuu76+bEsSBP8EXkJL
tTatj2UBs/hoGNGqdxeOmZjmfXOCWD9pbDohHcKwczVAUpE73RiqIyONo/uQjXA/K3un+Kpo6a3u
3lbBBA2RLTiS2c06kTqdl5PFc60qSdNhrI5xn6679i7VX93uXh7vog529SamIFFtrq+mmFH/R1NG
uAgMGJUjsy3IdOPQqQK/PqZxtZGVu6T7CohD7t4UHoh7d23Qgx74u8qWdJ3dxhO5099PdPWCYVBy
OtSPqa8/q1H12aXz/rpusweM5qkJQg6TFIsRdG1XnZS7FQOAu9J8TPybemly4DL1SjhCa72NmQBN
foEW4tqpFAV4lGOdUEVi7DR0Dma1V5sPwPGslepPZv1QvGep/eTnT8m7uYORDvkjHbuMasB6L5w2
L5GcsdA4C0O/kZt1vYT1PrdJp98XzpodDl3g6Xxf09ZxutabhQf+3AVw+n3hmEVtFsWREuKdBjLX
bggCbgGC4aqwlHqd9H208uPBP0ojpOzXbWNJM+Go6X5XhLGNZtk44kTaVbKEVDGtjXjPsDG8e8iK
04Qm3DPKYHOckxzLMG8d89WuCHFAyf31Xj1ozeEFZ4Err/GME/QIa+xiCPXqqOxAKt/Eare5LuDy
EE0CKLbRVD9d0oKJjZane33RIqD/XLs3qlyuiHv/QsaU1AIvlnBNnzbrxBfoXQxwnO9Vxy69KaJt
rN4AinFdxOVuoAaPFIJOsj4XyBEMN7qtLiEigzWx3sgetyE8WQux06VVnUsRzkui9lrZ6FIJms+X
UHt2lubzLi8Ivj+18TKbNa2UsBlNrxE+5wYXRPGFKh3Ry02vZgBUfUiq26F4spWlcGlu+6fIjM5N
Fu8CzoFyCGyAql0dh445MG1ndQnR+sLmLAhxhFSK0mp9BdpxdfTz59EAcndTLXXuXnoaBmSnfCIp
LdA9xFycG4bgqoWc94A8fr01ynVrrvRw0/mbIF/wavPq/E+WcCbl3vbjskyIUOobS6WQtAuXIOMv
nxzn6gjOJQzlfjTB3T+mQ70OaSprLApJhgokoLMqFxH5ZqKEM3kXjc9Bq3oj0yhH33tx8ZaBdA8u
+grQ8tq+tbBEKX4o+vteWThQc8f2ZNtEkLTQLXr+IZzUlA9t9Kx6G925qZsFH7ckRT33P63RMGJm
IIVorw+/eiHTNi/vRWMn0jpfQyHSyms1aJiVZw2le8fZaPbafiey94UIwZH2ZmHYxYBZ2Ppugt1U
FxZqzr+dbofgf8qmr0cQpFCh/9y7a1leKMHOfn9qPGBikdyAuN1Zpmdy3HFyumJc+9nTWP26fg3M
CgDvikQYhQmQ5M93Wgp9Te4KjexR+NnfhfnrX3xew1NyYVq8HoQtLns5bNpOqY56v9KKtfry3z4/
aXd6T1L2tMeez8uqtCUTSSfWdQGzB8HAn9OURtlPHAELXFUbWsUtj1aY3afja0nuiWzDtimXYvNZ
BzZl6AHU5ikuvhMbWy7AcuI+VrpwK5veTgH2flWqfbKqm5TX43h7XbWZJx3HDxIBsJ7p/Lh4DUR1
SLrb1MtjGxt3g96tw6HdeM6NZt1H1mOXsKKttLKkBbmzS0p5g9zr9BQRRzgssAe8xiWb10FTQJ11
pbdPafLVXkItm7t0ptIgSVhaZy9KcV4XBoOZJiQtI176ursNIvUu6t85rfTmYSD6obdlaiy4qJlJ
NiAEqaXVR9ManbUxdmBVjc5CPDhnHKdCBH+c69DhSLFeHwuSgo26G0wo2IqvWbvLl9rzZx5wBFMn
ColH1ircpgwtZKV73/3YVVAYBbtBTleSfJStD6R/av57LK8YZ90EycIFN+eQ6COj0WrK6F3UCNWW
2mpLbfpoyP56rJpHIMK/Xrf8OREwGDGZxTwKoaPgtLUqUyKtSpojab0VMD9L3WJzFn76/envJ17J
B9hDr3S+b2k+fajjSiqerGabajfX9ZizcHrReCQQAF/iOcQFPYtqkjVHaMtvx9BbJyOv0qbbXRcz
qw6sMjShksbiAXeujjxUthFKKeqY6sozd86wVtVVRY7uupyZiBQ/RF0Gsg9Vgd7gXE7b9Zrn+XJ/
zHQQMutuOyp3XXFngT5fboqlmHTGCMDN431IolqdyAHOpUlh34V5UjOn7f2q12X63sYmxqumjkg6
aqfn6MXFF5rwTfhWj+PetN1uTO7q8QZ3en3J3tJu52/qSQxJD+Dr2CBZcAyJ3Fix1I6smVSuNO9T
mPeb1HiR4Ie0nlRvZ2T+mq67VR5a62zINmlJ77W3MasnU99oEKFd/z0zpgLWmD5ly4lYgIw9X9RM
Z5y5qIPh2CQ32biNOlos7sOFQYLZnTsRItpjpLdKJ4cDDipZfcrGv3h8nykhrGnQknYxvHQ4htVd
562pjmjxwsldWifB1IecDsVWS1Ah/OmEa/uDZKyDdqnavLRQ099P/FDYS8NYmOyGX93CexdUh/+2
24If1ete8WozZqGaez/buO3j6HxwrO1/kzKt5YkW5hBpFqAdwzEwHkxfWhttApf3vb5Ue5lfLU7r
NCbP6KCgTaa27iD72XCs7I1irdX3N45xVKG1+//fF/Sgp0EJ7A6zUsZdr93C23h9nWZug7PvTzHE
yTq5sZ3QdFAOR2/cusquaFd5vvsLEQxTwt47AXRYwhJp/0fal+24rTPrPpEAzcOtZNnuMWnL7gw3
xJ+VRKJmaqT09PtT77P/2LSOCWcBuQhgNEskq4o1fuViTnjSEx7Zk2/U4UgxWFdy26u3cEZCOCVm
NLxoC8BnFM2rPQYzO9zegmx94ZSSxsgsoFNxFJEEQK6E3N1ef+0WUMcKnD0UtCK/KqyvcuQKh06f
I8s+pOo/U43pXKmkvmNZQ1T6wHkDaqmHVxKFVJc3PU0WLzmt1QhFrb6iR3GZgMjecR7pwCVXvnZe
aJXH6wKTHTsSNJXW1klRjZ0Kt+SpVZWgHWQYs2t+yIItjLInJCHReCa8xA2Q+aoYPkoUm9VugpSX
mab6Fkbcpg79BPDxnaK3PzBd6XFOZQV1azYH9oXRWQDqtq6KJzoL4yoYqhsir12qtN30UY8fc6CJ
kVC/E91m8RQg5CosQ+DDwLYVpKeg4wQA7ViPelPd9KhVbNLNbeZbLl5kjHMKAmO0czeQ2gGFcdzE
r+mW/46Lv+Bv5PQX4Bd0jV7ZNeNUFrNdmVqkAhmJBGW2T2OJg7jGcmhDQlwanRYwBYVzcggx+Wwl
c1TpCuYzIvftSDaxSgG8jHQ3oNauQPOVVKmB4FTNUedSP+lS/+fte1hTAsg+WQgcwAzCLgQB1XKj
M1XYllaXhlrxQlIlVIa/OKZzIssmz/Q9JUuUGh2V0UyAH+vrenh7E2uHdL6+cA1dPs0p87AJI951
agBE4dvrrzHr+foCs+aTTqy0xHvlwT3SagCw62+dVYS1IVGX6xtBwReykXBjxF5nQyeEjdkwRVk6
h5jCB8m+fysIzqFuEK1qKJ8W86qwsThGfo0jwlDZVqvUF6Mb/ZxbIUpTJO7xmnuODh3MAEcfDape
ROkoisTI0YM8Rpy05Ub1uOZX1Wj6ZumqYakv44wHvQ0cpem2zKy9t77l7KjbpbLniIcH06ByGabk
ylVefJNwlUsjb6p0+CZW0qArfg7KgemvrirxqdZeigs6wuNKuVIwVWvGyChKn2dvanqKKfV5/Zm5
b4MSjt3JtGXFTNfdI46zAHcjCAvMDiDzCYJgaYi9Nlk8RJlhAtENKcXGn7uNw8Ka7zDq059TL1DL
ozkDiFI2MX3lrUc/K9SIi+GL+AhBlShePnqK6/SR5v0n1dBTBzhSNyyrJ2JJkjSrl4jODqRmYVfA
vLjUJwBWIeh2KIdo1n/nbusvNTH15PhpfXc9HYCDAIiOGlI8VnD5LwmleTv3ltYP0dhslcJPZoni
Wu5DeAVRYIvnCR2zCKeKG3EMprgV52PUN30Ak3k3a03QGLJ09hqZpWEa1gPCL1emg2pMRcVMxiNa
bAq6b82DZkS3VaSMhCBXTUMzdA+BBPd8qgaK9ujIIggyEoJIGak+oVseJAxlO9EnNMJpMhZe0b8I
g0ArLgFfNMMK950UczV5oBKZu1QFaFRw+5Aky38ojbN3MNGdslYNLD++u+ZrJ0P1Wz2gP1//kQg8
W960u4IT6FC85WGqPKGVtRwlL/ma5J0d0IcCOiOhVvGAhk/cQfzedIAS8PveL2UNM7JjEsR7nrvS
AyYlj3pnM6YplNavf3cPywec7YJi8NDgLPJg8u/Kj7z8/RfLL0XzCNmhvkeU6qSrTbetINUKZo8v
E1zJX4RLFvjs/1IQNqCbLFbbEhRoHegPRhb+zQYWPwMuzhJ0vDyfYtLNck7aMapnFqi0CGS5qrWn
ApWw/0fAEeSMufngmgSvo+u85kD8R/VLDPxShfuVDGju47RFHQs0AkT5UOV7jaFW8XT25m7qo7yJ
NCuMhwcjPXn1btCfO8cIO30XU4Ye6XBE823qvN8+yhWvbTGAoHyBYIUiPWGndWyUVaNTFun55HsD
88e8DxY1CTikOkbUQHZ3K0eLiCY0mIu6H+NqKJE9pR1+8OpIKyq/JXszeVEa7jfAqslsWaP08vXC
2V4QW3Z/JkjMNUhcGG4dmfDrq/Jx6LdK+xbnP7Pk5GSGb3MZZtLaeZ5vTzjPHCZOn1BSR6TMv2K4
h98n+rZrp0eM0vSZMvn6PEqethV1hPjRUs2PQfJwJIUgLm095nFVq6NS96eflWT1FY16sboga8ag
6GXvYPXhU87fJ+dBy3ZeebrNhWs1IBdUBJXajl5pNgaoTNN+zFLfpF/amG5673eDGmrP8xW+I+1j
K50uJzs8QVNZDXcLm4NwjV52hPr+4km92NjyJp5xoNK2rJjRTBeh6KAr/FiW6Vn+XuRwwEoDp+Wj
iV2MhJCkGDpk1avIcr9R9qy7j0324/blrB0RugBhOasfkzqFTETeDQ41kryO8mdl3lg8+HfLC+yr
OimalKaijtQJoFVfh16WhFj9/mX0EpI6QOaxFw4/u4J+VDVMGTWqaDJfvRbzuG3/9g7WVBoAMD2Y
ZgiCwDe+JFBOrTFYcGUiWlVPnKbbLm0xEbf249YN9XqUOOFrErnUGmAukYl6ELF+HLFp4Hom6NMY
3INSkaCo8k2vRrKRACuctcC0A7wRtQ3Xw6tzqgBdqi1ZRH8DTADjnmX3sqIqlwEnmFEICGkMbRFk
HhG2WenmnEV5mgHlWDEfqxEDPvp+O3rapqk7NGDdDSaBCo1zmoK4Z67lecQtWMSKX0RRNkn8F6HJ
CwqCwBeaQ0p9xK7qifhusc1cWc/gCrtdUBD4uRjdqgcuIouypvUTuu0HX212aBhw7C+3GXuNBRBd
XTqC8FzrYvNR6yoOH0nMIotHbvcCkPLe2t0msRaIwKj3/9IQwR24MrAxBZxV1LQPXZsElnLKvd73
bGBcfSqGzyn7bOmyV3pFJQCFBl6zC8oI/givtFoNdjY7OuwCd0PcndFtbu9Ksr5YdEo7HQqtwfq5
+2Iam5b/ur3+igo4/34RHj0ZaKPZsVlHSbckqHR3k2XPOKx/R0V4+uNkqMaYGqBSBG3yYOobjMEh
tiRYIjsrQQ1kuoI5si72MgzdV2ZUz6SWzY2TkVh+P3sBkL1l/3tcdRK2SA/LUL9k1yHIPFXs1qwM
HNTcIm8UKuwxVvxZJo2yXQhyTwjpVKaCihPvijzQ683t65atv+ids1Pqq15Xy3gxheB6osMw7p85
XrL321RWtdcf0RNBRZu2nu2hwC4yFgzqs44menWbpp9TWUmPtqq9zigJQl6hnsQwCgihh+wQjdPd
OOe572rdRjeoGWYuqcM503dEzR5cpfd1r/2SU3XPlOoZk330YEicb7c3f5tRUCV6ecRppQEnA6O4
owqDf8uga5+zb2h/vE1kLcp6ph2ArXpJZWYFVfMMEkV6TdvA+Ml9guk7m6zFhLekzmcf5t4hw2WH
NJkb36Uupot5FvNj9CJLFPw6VyHtaQLxC70RAldpie2xkcHfI802q7aKrL56zX/Gbv8QEHw8r661
GTZ8HaVGc3CyLqSmsgN6vs9aLTT1dK+Y3nbg1uOIXeqJt0UMc9cw9e32qa9f7Z/PELhtVrMZ2WS8
Y1X/7AyJX9SGj4pmONCO5H7XJei/lMR6+TIxRttqQGk23+fkqVI/l8m+ip+kHVrrAvSHkMBHnkOa
vh9wskAvBr5CS30Ixe1TW3/+/9yeOGUsI9mI6bTw0Fk1oQTiBKBeVrxS9cWsnxsAgsY/pmQKbxOV
7Wth2TNFF+tuVyPAg9ffezba18KFc/5XT+efo1s+4YyE0zFbbxYSiqGFWtO/WXb8MFXtthmd7e3d
/H/E/Q+thTPPaM3xhFIJZuGZTl47/WdhnhznfSSNv4zB8Op/Bv3kTd9zawcoGQkrSpjeFoTbaeMB
s7LBIa22a7ut6p1KEma9ZIer9wWscw0AcIjKiUUaSg68zLKbcV9OG9A3eAiB5OlbhFPwopGF/0NB
2IdLLD0tYjwVVvPg9XuzCqz6mClbloSx9jS1kszjqk48IyeoLGNovN52RryBtj/VPqJut1lCtr6g
i+o8i2tq48BYtvvSyTS65LBE+HQUX2TqpOGwEm2DoFbzmca/CPWd6jkO/qbS4/xmRAT13KEDpkNi
K5aeoBct9hOJ3pYwl6FfSg/LNbO1+wmSmm/7GKXSn/jw8K+uQ6xhyPKBJ2mPA6uayT8MKZdc9/oW
TEQQAR1iX/UJ13qR8snDe280ezIMfu/u4llWW7TOU3+ILL+faRmLVx6Axhcbt9lP6efR2v/NIf1Z
X9CYg1a0fVlh/cnaWvSh+IsmTTDSn/UFLdmi2xBvNA5Ja98y5dFJvunxzinmf3kXgiZxPOQK3Gw5
pjhMrV1pw6aSkFh9/y0HihBFQygQFjiWII8GCBCE7F0eKuPvrNxZKfqBnO8VzPbbl7Kq389ICb7Z
gMwsHS0EAOJ0P5lfuuFrj2b91pG4gOsM/GdHAm+VjpaMTgGLpo2/2lWg2E9ZJnlDZIcmsJfel2lW
2jBDx+6ZuSFK+30zeSStG9jeX2mUP7sROG1iJSC3PqImnp8zpG0CKazT6r1gJq61QDoj7S9wWTHW
Cod7AwXPsk1sPLvlS8Ve7F6CobIm82h4sJBUQK3PVUMOd4qq7lMO5ZuEALFTZfe+av2dExBY2fFm
L08JHsK+ec6KH321y53ep8Ohc96s9h9nyDEBULKptbM7pynwNMPUOY7Bg3VkW9uy9Em21Z2waL7c
lpw1fjunIrA0sjxJpvXYma58YdMuLVDTvaXaZpahRMi2IzB20dlp0+YtvHaPYCzS+MgwSjHXEtPP
ykli1a5FbM83JXC24/RWUXXYlIXxlVlAskdMgtb5ZlQ/u/rp9gHK9iWwuMZjFFMM2JembyaKAub9
zF8yLimgWdM85zsSLLGyV1tjysHhaM1y6o0xIYgqcXHWNwKQ5qVpGzBOgjGmMZV7mYsXobftZ6uu
D5o77igsS2BL/UX1mGWi8ef/0RLjjlVPYq4t1lLzEO9VVDSn/iTJPqzrhD8kBKdQAYaMXvQIYbgF
4OxfXfMv7IDzLQgqoY9pjunnS4gEID8q+0/bxJILke1AUAAz73ifJqDgRMbsa99u861sdUHwe1RJ
ofIB9mRR7ew2lI57kbCTJ8h7X8RZbMcLO6l7pX+3s89N/YMmEpi6dbn4c8uCpFuJ3ae6rdZRXH0u
sneVHpQh/HcHJQg4nRwHJasQPT5tYyOQZcVXw3/njCSItqWSbPAIrrnPsg1L6SbO3hOUOJb1k1J8
NnmxRdmx7zo/TP446C+J98swtoUlc5Fl/CCIf9UC/sLB4PSoR0VFF2/VJrp9jrcZAkVhl4Z5XNe9
ES8OjK69cXNPiy1PMH7n/TaV29u4mnJEYJ7NVQEqBjw9Y29MEhNQtr4g9ppNx7yp4SPpDI0RD7ms
UnKVoQ1UFqOO0cFQE0FtoZPIdvO6gZtXDCh2NXyXNz9IrUsM5tVtnJERtlFRTZ9sA69W22Ai3RcC
dP6/uIczAoLyopOeMiCAwI7FnHun+2VXX/8dgWWHZ37e7HZjN3DsoOAbbQaqu0T7rrIroM8wug6p
a1UsusacNxRDAfAF9T9B2vi5vdOUMB8lNriMyvL72S50xUWsu10eQrQlcC0crW8VTP7ckWUSZYQE
LeYNJR0SguOKY8zhi49meRyA2jmN739xLTAfMFgIaskQe2ynscucOYXanxXUEZvgX5RP3SaxKiL/
JYFiicszqzI1p2SGzlc9hHb8mXxpZMH6VfE4IyFIYeEMBMiLkHLrnxlgDL9ub0C2uiB8xFFczie4
+F18QKlcJlG0suUF0WuUxmQ6ZvdEirMrDWCkS85/lZXODkeQPNIZekMd8Gxp79xt9e1NOo9TdsPL
72dSEddDwewlLW3lwZS+IptbyV6j9UMCmBdmwqK6TwwOqlOHKZ0WNoHMdDYGmTRhsLoHCIDrmShL
hy6/3AODAVrkGUOcqEh9jFrx7fGJ2q9jom016vkGHTZadXC6H7P1mJHnGn19qfeM2kfJbcm+Q3jX
jbFjeTvU+A4MU+62NiawyBhi7SxdAIkuCPi6ftVtU6akK61hLFDoo+29vNyY7a/bErO2iXMKgsRU
ZC641w9FNBu/4+rVZA8GwCnupOEi6AYQDN2xFqwvse3Ryok+DlNbnbJaofukiu0nRHuch3qyPcnb
oi2XfxHH/6BleYiLoXr3qhSSZ4A4y6u5OhWtHqQpmnp4ANySTV/s+/a5zw2/UrKgneoAE+UPGGtB
83qv0fLZzGqfOHrQ0gzV6arkCK6CAfgsG1YHqouMBWBC1Bx5P09KPbBT3Dq+YXehkh4xDHKnpb86
V+LRXmkRgZagRfKhcZlTcHZy3S+Jl/m5UQVJqvt0ppJdXTGPQGn5/UybTKqdMYbc7smOSTglKQaE
FuEobRpaPTwXHYDwh1GBKPY8QKUXVl8xdkrNn0rNgkL7ROPYn2ZlU1ay+TZXIoc9oR0bbGrjf1cD
rZlDUgqcovoEeO53q6NPQ5ZImFRGQpA5QBbbmKo31ifSVT8yxd33hEjiNCskAPpiAR3fMtAj++Ea
nd2MOQ3MUoqyPnWZGtRf3LKV7GGFyS4ILL+fEUDCQdeUtKpPekr8bHyE1tjy0Qst2Zt7ndwEWMr5
VgT7KkbSAZ07GS5k/mRpCZBPOx94I37etJu5esAYiW3adRsM9dv1Xupnzb2pOoCauJhRYwHXBP/E
DitmVc5QJZhEbMzlQ4LN9qrE81nh76Xg3QV4IOpHgY19eZZOUWvW1CT1iXOyG1Kd+2Sc/QGTcfyi
tYhftZmE4gp7LM3umok4ESo9RKBvV3HjJCWgWCo6XugfXGZ9rxHA4AeMhv1oPhbb/JwBiZjUsqpT
332fEhYOngyRaoUBPUBeARYFI2hR+C4cWpcNXYXm5upkwd1V3/yNRt9vP1vL+y08JaDgoc0cg9au
4cpyCxD8vFKrE8V0OpONvk3/Ka32qct5oI12oLkhl42FWt/VH5qCash4Z+Ro/MJTydH8aR469Ui1
MrD47vbeVuksyBPgOAem1PL7mfgWQ90DWaEHU6P0aeRzE8YpSuPG2hmCAmCW9z8UHrprl2pl9H2i
z+WSXNL2eQ7kwOw0jwzpljwcUZHE1LsBCgEaBpsTsgosThWJ0EsySp+Vike8dJllNW0qWZPiGlOf
Ly9cjh4ncw+Q/vRU5035qbHM+tGxpeG960f1o+jaNZDGxbB1ESGqwdx4BdX+yakbk62SlCEmoISN
JkNFvTaU0C5qow/XBM4/kOuEK2kMjjmTOu9O6P/aYJrmlH13kkfLelK9bZn/uM1u1ycHZWCh2HaB
vgAshaDDW7voZzuGBThNcdCj5vruCSEuZjkBPxhxERfV5GITxOBUfT/OSo06F3Nrje9V/pyawBqa
vzvjveFdgZQgOnykddfUTn0qbN8rfCbr51g5Kw11iRith5prQHcJig2zX4GnhmrYU1qQ0XcVO/fb
prz7+QbXAFIFLaQuDAQRHgxslU6d2vUnzM5R663doJ89cGXwdytbQZvCYvUu02ABrHUpjy1KCzU6
zsmJkFF/bXhZhJZLa0mk+pqKg1ASirlh7AAwQKyGs+CEzQ1h5Bg3nbXBTIWmNTf38u8lCUGxuGqi
jBrAeo5Wcih41O7/3fKCYiFKNrEOOI7H+oNr8yyX6N+VIwKIt+ctGdwlYywIu1laxcA75h7JwMLp
NW7N8O4dXBAQhMI2gEzaxI17nF2wq4sRgvfmbOEBn+9A0CAN5l2a8DbcI6/aDap1/H+8AnbSXElu
+lr7LuYEfA1MkMGoZLEZgWajOpW1W5zK6Wkqk8w3JsS79ft59pKMwFATH6sJeEfFSd+xhG9MVQYI
cn3jqJJD2w4CrHA4ESm5FD1j0tW5Gb3shOZf390P6ihhqZWDAoElEgkJh6En3rhFSGb0Snay8k9o
2kq177SPbjPVssSlAYb3ApDaQK5cmjTE57xstarI3CHDXXRofw0qM+gSTCDPJMpw5awu6Ajil2ok
nzCNJjsRy/Pr/9BUhjgqIyBchps5bd1OIFBz+MncDDR6b04WUJImYh7L5CoD5rBwG1nMjEkb7PEI
JDG4yht3lmGJXd03KFjq0iu+PBhXY4gK16u4m4/8aPabLt7ETjg2EqP06pguSYiyB08rLe0UJDQk
5j55MvCBK3YSlhdkLu2IE7sjlifaY/+bpOgEqB+ru3soFirQsLBEgXF8NVgvt7LCxmALfqSPiooB
suiuv1MqQGBxQ5HZhKa6GuDF1bltqTEPx+ltsB8GciLTl142nvG6HRcvBVQU+kqXls+r/qgS5Int
jjoACPBijNZTMbAAI2s/z30X2sA3VhSyNSfzd4VWLVWRPbjXudsP+hbiZcAdWXClLvVXyeY4dVmh
A60j92tL2xjGPp+mACm8YDQf6+RlmJ5pF2My744Ak5PTvd0depmevuaZ5Rhw2tbHZATRcclZAgcw
HfTIqeKgA6Rzm+QbB/12Jb/XBlg2rMHhxKReHLdYIsrQk6AmbNIj64s67FXr3iiGsPwie2cO3zxq
mINRY3lj5CHK6pNONglwnWXAL0DSUxHuFUvSLKa0rsss7GCEgzdWfoU2bkJD00NvQohS4drelqPj
19J+iGvdhLM7o7z4OmebI/OYGfls6lGrPjbzyxg/ufTtttRd6yaQgJ+M7elAwRE3h2ZL1leJrke0
9QcnyObN7fVXGE1XIdJ47QBCCD/2cgsALSFxDZMdSY2wY/v8qWWYfCB56FbOCTjNiG1iCwtoniBU
JlGMhBqlGSnN+ECV4Zka/IWxeXt7L1eBkwVhH33WLnwLzEYSzf6sSdROUxsTRWLfevPBMn53aIch
3qdW3+YMBUmqrJF45XZQ86ShTxliii4jYWOsm8vSKw0rqmgSNPobZ5J46sr1IJalQxXAz0QGQ+Cw
uXEazkhiR23yNg6zX31vUNJZW8fbJ7eyD+jbBenYBIqiZgr7sIzZcapcsaLB2+pKYEh2IVte2EWm
ewxBWyzfqm8Woi/ZLEk9rBHAiHEkqIEmAnRW4YltmEcblRArspvK/+lkstqHFQZeIn4qJqYvyRTx
njOPDE3Z53aU8VNDCfAatI3n3G1LYXCABhbG3GN09IvDA7xiRp6q4nakopLeq4I8/nn3LTuwDsBQ
KmYfA6vzUtYnvaQaH5kTmdq2TzamDBB55RYQA8Hpq94yGkDMl5S6OhoJQnlRgV4cpBXDNLx3A0D6
Rq8QlAiI4DYuN2D3Hss5EEAjg2zaMmD53Y/VxfpXhiDBQ5UjnBCp2lP3K68k+ulamDEzC8Unixxj
nqwhnH/pja3T2RqJxoL6zJtfPd6+OsN3RzZr9ZpdLwktv5+9S2bjJgPQ2UmUxmH1qPBQNq52bScL
uDsmdevGNeIq151kiFmOohOvDLT0m22e4sHXWlXycFxzFEJRoAEXA+AWV5A9HZqntdSs4+NsBiV5
SszobobC+si46ZjKAlxJ4aDymuus7bv4iMBgNuxTGSjY2vfDqkIQB1EECLbAsO6IQ6oMGh+VsTxY
HX/MACwpscslNESmLYGRE7cYaHec0E87qlvPkfHtNQVUpsOfdx0LUg2z+JKdvCL1lNLT3KjboPa6
k3Hrov0v3G1ECc6XX5jtjFsNnZYJgiJuNGXhqPPAKNTA6F87wwmIoQXx/e4e6MEaMTQT9u4V+GYX
05oNOvUAuexu7c7bSvT4tfRdri/sx/bmvC1rgv3MGJezIf2Lev97d0lCfK+nvDC0DCR0e6t0fq0/
3JaL5e/FK1lgqRcgMsO+ek/JzNt4djIl0meOkQOwO6u9G+9H8uqR+G4LF3GiM1pCFITTLG/4BFpu
e0BU2Ctl1QIr7IsKFh1pfDiPSDsKxgFxBserFYtE7nsKeH41uRsbETbnh7eGUs4VeE81NjHvxOlI
1D5WphfOxhjevo4VCbkgsOzwTEIaFFW0DWlJpKXZLu6dR8yMsYpNo29svdsTw93eprfCwRf0BIG3
FZ7ndoYN5Zb6M8n6PU2K/ZTnv26TWbsYEzUH2jKYG/hzgqD0nJUNLbCtNH8D+oYtCd2uLo85JPBr
wMlXANFpYVLUCtQEkxO+lWi+L+9O++HeUVwE5CUMK4VVJTDWSLWW2W5JomZAodSW6XdbtZgojkGb
yGMAducq9EXNfurt1rMio9kMWpDnm9vnv3bN8JSWgDOw7q/inEOFuoO4ts0oj8vXzMyfdaPfxcy7
N+m/uGRnZEQBT5pq7OEeAmdno/6jypoSFy4RdNXF8kKQ0wLIOBAOPTMqAcnIaBbMThrEFh4qGYDg
6nkBMQDaykWCVEz2dUCLSqs0tdCTOP9QM++lRWNQl6a729eyxrfI9cHphieLqgxBuQ911zvAurYj
beiCttqOufM3F+8hwrUkZpbysEt9AtwKWgNeCYw1zxjKw4AlGk4yJbK6jTMiwjZMtcjNcQAR4DEj
NfNW0HvzbwtfnREQvMo6Ld0sjkGgnwp0U6T+XxgKFwQE601tKzRvLMcEJLGN9+J49/szC/4YcKmX
7DSitoKeVas8NRPiGJFRzQ8jVcK5lnjeKyx7QUG4ad0cerIMUIqI8mVqwybf389KUK4GtBRg+jSU
EQmsVOW1rnbUjmLCHxQME6g48/Vhe7dIYNqCiSYK1DECR03gJb2lC6Y3saM6eTY/Ydbc/csjAoqR
DkDkQrZBvdxEYbeED3ppR2P67n5SjC9/sTxKCBHHWYqHxXciqbSqHHvwEcLFxnc6/bi9/IoCdDSU
dmJiN1zLqxrP2PCKfK4VJbK/29YQaLkd1NYUVJ4srX7dNIsiMV3Dc71A8KN+SzinSnPyebZ6JVLp
HKpjWJZPKnulfEe1LHCMjYqAuFtJno8VFv5ATUeQ2sMAEUcgOuuNqrBs9qIx/sJsKzTrep/HdzuC
KBiD7fZ/RISnPDZUjF5biJTWp2qb310aC6xgHBwqIhdM9iv+nQxVSWag7UZOhll4ffOSJWrYDsUL
AF0lLvMiCsJziNoHlPKgxMZBm7YgKtnYZDPtiRfN6Jd3vB+2fSD5g/GearKC+JWLWdgZyEqaheyc
mCpRbdo1eFxguA/TroEfpTVoY2v13W32vn5HEHrTMN0alSmoHBSjSlyxrLkaiu5YGj+LnVX/c//y
y2xQqF+M0QYq9aXs95haw3nptkePf3aTQKv+5fqCgiT1XBlNi/VjN3BOd49m9WwMcsH8w+X74dsI
+n30Zj5z4sWnSX1orG179xMLTHwcPdzzpVBUPHuvIKg4cmhzHPaOXYReIwNEur7cD/MZVrSpIeop
ptoVfSIIRxfsiAp4LwlVcndE73J9wfbs1NgmppUzQOpkL4VPSyYhcC0EOHkAHiCchuizLqbP3EyL
Z7fs6mPl1f/p+inwhqWW3/x+m0uvdTwU7qJAkINFikOsOk1Q5a+WQ94e2/FbZhrBhBpdgoR+wWQJ
oesb+VDttgP0Ng8VWsvvZ76m1zTJaNVdd0yGHfN8JkMslK2/HOjZ+rQdFGp0WN+IN9zx6c/bByVb
XhAIbrkYpji23VFBjtb6jilb/t0EUFBowhuzEEq/mqVlj23NiKt2xwLA3s2Dhsnx9xPA44rGmw+J
EHMZVTmYdJ7a/JgWX7uwvHtuKiwESBtSpegxWMbqXp7/bLuTXdR1euzdTYtpCBJtvSIPF8sL509j
BfQrLL/Jre/soey/3X06F+sLz1tetAZRRqyvA6jlP7WbbG+vv/b9lgdDwF6GViE4fHk806Tp86xk
6TFPQnPaaSTkuiQ+eB3NQU2ZhtrEpfoVfp7wIvRe4cazmqYoKTu6tAq6Jgm6FDjEroMindIfZY2v
KzKBuk6UQUNLYWKL6LeaQ5U3s5ukR3VU/TJ5aIbj7UO7JuABDAaZXbgSSB6KVZ1jS9A9qlhoQM3e
iG92dzsxl8sv5M9UxkSzFIEYLD+nfGvxya+0DqNUbMnVy3YhSAYkvq3g+JdH5lfpBsOBbh/SwvmX
htnlLgTJmIE3CEcDy+fm5FvmuxJO/VfU4t6tPhDlRAYcvgysZeQqLw8LtXmAmKA5PzZV7Ts59RvJ
U7RyTEsODi2WiNhd1wFVOaYA9jrvj3Zg9m+5frclvkyYQYoSk2dh8Ys+catgGvxQqONRo89V4QVJ
XN5/z4uxj4oKdRlYKNqtyDY009R605HSx3iXeHdH7RZj/8/ygkGZpDxO4gHL6/aXvjja4W02ulZQ
sMMAgIEeCgy9g0V8eb9NPTHFsiv1CHB55bFStcJHKMpFlVDXSHE4xbtGkhUzieHx2RaU4dXUHzOH
X1QwYz4y7eFzru1vb0WUiI/VYd5hgDeiarBuLrdia9M4pzWbj24xuZ8ALF8fNCVvdzZTMWQ5zwgL
bhO83g624gIHZcl/o6xGOLvedWb0UdDxkHyt3DBmEk/1ej+XywtvR4LK9jRtsLwxYdRT91U30RC8
TWTJGdkuhGPL1KTRYgtkBjOoXX/2JBwmW3/5/UzdwuGIvZZi/dJDmnp6anOJVyGyMCxLlNZC9lAl
jO42MSuqEXi/Ax+Hg8aOmrdxVQj52903fU5CjFTERqJkDcKPB033GxYkEitn5YiWqQ5oh/EWMRR7
JVLP6FlmFMOhV3du+ezJUqJr66POAEmFJZGPqsvLK+iVRqs6mgwHRCCB5Jb69x8PKig+evAMSIMm
mCA6oI5cAyD+h6Xpj6JXt/jn9vkvZtj5Y4crRtoFzjoefhMFUgKPdnRoqYXyhoNVPygEXZo+cR/w
1mXK8TahlZMyVJTLI0AAjGdECC9PCoW7OSSadAdq+yTeaBLTQ7b88vuZLGSOi6lnNZYf8y/K+N28
F7Tg45zOPn8RlfP1JzqU44j1VfWb1hzSw+3TWdFIKD9AzBQR6qW7WLCWFdtq3Skr+wOAVb6zut06
o+IrvbPFjACJ3bEi1BekhGevMAoDwf6iP1C21YafeR5WfSyhIduOwLaVNVS2zbEdLdmQdKPkocd8
hUqEW7TPP+7kz6GJugNTNGiDRvb+wJvRp5XiA1XHn602SOlvjT10VLatNWGBobdcFLoOrjrvJrvG
MMW4SQ917JDvmssxsDGpM/Mhycn0xFM2PebamMvgEa5qnbHRBc4CRXP/i9omHKdSp6iPqJ300DSZ
+QlTx22C16R0AGwxYu6K4/0eu6TfktxmzzWOPvFLpZtan7v2uFWaHnPuSDqXGDTSFtvGcmLJO3F9
3eBZFCc7S0siWkqW38+FYzAo7RjOxWP7lofd8GJb6aapZFN0ri8cdBCVRUvJokVE96XpZtfK2jQ9
2N1zypOHUqk3I6AtKXASigNqcyVsvEoPDbBoFUVeFL3El/tqB3RwcoOmB1YkPmrZH53si84/K3ZI
6gd9TCTkrnUYLlmH/wd9jBiSuL10ygqLzwmuOd0SX5WNGL4WfGgXDANF9AvpH0RGLncTa+pQ8CFP
Dxg8sindp7Z8m2VOwRoneHhmVaTD4R2ITk3b1maTIFt2qJ0uqIHLR4YjlFuQZcrmtsb8KOUUXi74
SCoSHCCEPgfBRvRyVuRpUmQH1tVs56B/mPp2p9mPdTka4aQDt7dzTQBdMt7vmYsW7fx/SPuuJrd1
pdtfxCoGML0ySJrgmRHH9th+YY0TA8AAZvLX34U59ztbglhiaZ/tqu0HldEEGmg0ulev1rRkh+Y7
34GvVf8MbEGbMqVWPpUIE3k5cymQuwX/c/07L1cdeOCTz9TPV11DqVjMUaYUtXP61JPyj4ImKfpg
310Xc7l3QJpjwFMAbxl65jmSmDzvJnfWcTPpR1sLb+5RBgtko8ePKJsGoMmVHzNL1pnW1OhN1O2U
+LNbR7d/PTLpwJehluQyYZ/qWsFJy5uIDb7JAnP0bx8fWXR4sXDU8NaWDnIxDrbKB9pGJHvID33x
Lxb/dHjpSo3z1qyMFsPP5mezeOMbcagV3QoGHpErAnjlokp2LjKlyxS1jRojcPIwsTdC4xvjy4k7
3ipllsYYf6QBib1xw4ddOQGnn29LB7XssroaQe8Tkba9Yz36V7qdPy/24bqOL02PhhcKDA9AogBL
fORETy6hnDdzV6lmE5XmYclMb2mizGx8N/95Xc5HZFEyPChgsQgIYCxUlco57tKILZ5oXRnhawzf
6RzD10qL+m7F9F2qZK5fg6IrZLBcD6lbNoHFpgG2CTzGv1H50Lza6fTdiOfi7zJn+TP6j4yfK55m
e21InGee29OuzeHFqMlU6N7UGPaWQ7GiEWTQBAuCiK0AVXBuk0alIGrilCwa+vGOoDf8gbNsCZrY
+HZ9rdYEoU4W2XqAroyLC5sUVWG7Wcuiti6HF9RgqA82OgMcF63eqilZUT+0DuwrAUr4kozDcCaW
FbVSRnQ69PQuqR+H7DjXG5GDlaMigDjiAkUYFS1Zz1cOGSR0PC3sMqqzR83Z0a1C77UFOx1fsiQc
rTQtp8L4OT/q7ieePzl04zhuTUFyJg3eT6hYhghV28/PVhNcV/mlj4wKIjxVhc9kIvUieRlu0etp
ZxlTlBFPJ9+RbYYjk6Q/l9/X5VxOQ1QqqaK9r2GIiPa5JrolK2wTND9RlR+ykDYb1mRleODsRL9x
AGuROJQU0eo8c1rSLtHU/00Pza0VHuhTIlwWXKTAzWMvSftoGsyBqok7RC36VRhv5c1Y2v8IALcT
YMGICV74AwMoJi2TjdHY/tbt3+zmCxVVEYj8IigBXwlh1PPVb+YFuWBlRoAuiX26Rw+CDQGXBwEC
xDMLID7kkQxpl442TQAH5lNkUtNLmshRX+Pi1rJrLBIB1SCQXYD9416VECsMNXW5zTMz6tATFfav
24jAX9okNEQEQRBCsqC2QRLyfJWWnqWo1SqsyHxs1a9OzULqVqGpvV0/ChdwHzEPBA1wGrBkwsOR
5MQk7lKe2VGTRtovsG4rZNf8HebfYG46JNXGa2/laECaoIVCFOcS5zGWKQLnM6T1Kfhlo6r8F2rB
ZICVQPIWl6wc9FoS16nUqewiplneJ5ffyreM5cL4yLSJV6QAYp0v14A+MU2adl0EHLqvh2hitbF5
hXE49xBE4habytHBSgBE87kAcELZGUrJu8hKRyBdn7vsua0enC/K15ou4XXlr2jjTJa0x8pCSd0+
hiylQgA18xV+K25XLBc4QfCYc0UYQuYbIpNCrLldushUn/rWODh08CZbA+nMVhentbkgYQJWI6Da
RQmqtG4NK/CEaRBNfe+sfWLvb18qPI9guFzUvSE5cz58giCJkuRURKW83g6t9mY/HUCuk/ElVVRa
CsxdnPdRuTwouc/sDfTj2raCe4sqK7wELoPZdW2gVdhAhygnf6r5e5v+rpufTP1RTH9NbatB1AVR
plA7qiHQrRgOCZiThIU+8afNQRkXRBH6yJ1cryShmh/a4wzuz059s5jvsruS3dc/Offr2R/jIC9e
UVqN9xsqbK/r7aJwXP4UaV9Ulev2umL00WzX6JD+NCg/5uxHrjxRJvpzmF20pM969vm62JUrCAcY
zCJA/cKtlGlkQaBvNAVNYYa+tT+AgAFO5bqANX2CQhI5NWwakeQ8X+GpVg2FgJowsu0u5NmhcZu7
YWl8nRwKN9tVzvfr8lYnZIoyAvB0iJKhc3mqwzPWam4bxab53ChxMNXzl+FmthShLTwvEI1ADEtY
wXMx45SXXK/x/ALxg1LvlS0wtvj3snVF2S08M3iYCHZIrgFZwCahJHETqc1jm1rBOL/0zqNVP3e8
292+YgBOupbI3wpE6PlUyprEfaLreNin3AgXUuleOo8cPUHtLWJaoWxpViCRFDXkCLXA4ZREmbFZ
Wdk09tEIfq9vJZ3aUEvfqng0Ap0nWxTuK2sogIg6kqvAmsBpOJ+YBWCOXYB0LVI4IK4ZONzvHf2Q
LiD4u/nFhLXDdvgo7MF1KDnSaW6nZFhEkD4JWdf5g2N615W0cms4HxAHxDXx8pApOFotzop0trso
rmJcTEHabBWmiR0l6waYR+wDbOjL7u1uzvKpUsox6pJiB5ZCz86nJ3XID8PsPlO7+mQZnHtqot6+
/fCURYN1PEJQfaBKJ0lXkxmtSJYhmmLDs/tvaLXsJ7N2+/qJNwhCh8DVixqs873QTF08GDVie9lX
7efyfqtyEK1H6THMKOr6LiD1olLVqZGfjoaBPsApekAga+NavDRr5yKka72vWiduYTDBhTn6S+Uc
0JP8E9pGbcBFdGEez3cB5OC1gFOD9+YFBLbnE5kN1mYRi9sKvc6mAQT4MfHtpX+y3eqOaN8S3gat
noROYyWPPKbze5Ll5U8HXSV2LrVGbwLNyr6xSAJqCG3wqqokQV86yc5lZAshd3m9gEMV6hQoc0T+
5Qs80dlI5iXJoiwv9glpfEfbl8t8NzjTnQW3F8jU67peyVNBIqykYNsTgThpJ/UDZy4ISvOIMlXz
iUa9Sn/0gq52g1ytx9BmyejpimsEuWMBHZYYvxpOJtzhdAjHLus3LtgVxwEfJIjBbIAoUTouXRVL
y5GPRplZlOdfZoZknRpy+lDF9874Ke0Mj2lq2DU/XWsryXppX1F9DWPxwZxpXdSTp4s+LtymNDJB
z7vU0xuIRzsvHZ3Go51xLI022Fj7FW0j9IXgF3qxrbhrul7XBfpG5xFaC3pz+7DU1E/dw5CaAZne
emdHlE/olxUY+j0DAXepfXNdUK2aAdKX2ezrxbfrH3RplUWlAVo6432F6jU5SkoL0HQs8UDRb3nX
Jodk65G4curPxpfuFQ5+SlelPY06fqRt6bU99+gmL+3WLKQNVFPTpSjap1GSmWHN37VN4veNeRDJ
KZuK2UrMuaXR7PhNdTfpe3sL0Lg6CTDlCZcPl75c1pQYeK0VzUyj4Xfu7Fxt49mzOoOT4SX728LZ
dBkYliK8CQegYkGRt0Xfc8HxDR5SkXRHhhlbClZN0sNoWiyxFEKjbL4f3drrzF0xPOL/NjmUBQ1o
6dv9kSzfpniL/G/lKIMsRVSSwujjfScZtdLUJ7Nxahrp7qNJd9lS+DZcJfUZ1Rwb9/2qKHEFi+cA
YtmSKKIPSAYQDkXVQRIHPfXi+EBjrx5uzvgY4IX7R5BwRk/edr1u8pLUEES0o1N/au9uP/sWLnYE
ZxFcs+WE0jQ2A9c79nH2e7obNzbc6jJZBtQBomg8AMTvJ1/fjB3qZc2GRorho2e18mS8o4tdudWV
b21f4+2HIKf2kcyW9pyVEV4zgstjngLbRc7WQzX/9YVanck/Ii5yVpVW6INl5VFShtB2pR+dzB/i
kG26sEKjkvMCDvT/TubjpjxZszye4zG1XEA0NK/Ld2zYzWjYeWs3UHFMT6VIpqCpW+6Ug5NHXeaN
o1dtJa5WZ4FnEh4UAPUBaHCueao6o6JaKY3ixTcQgZq8srgzq+i6VlYVDxgWwiyAZV8AJcC7XCG/
aEIr6MNsJV/t6Q50aNdlrNlkcLkJwnNAGCDqfCbwjXpjNusyQrspLdsNW9jQtZU6HV/8fqLvsgFv
1aK1ZbS4X0ywo2YI2iVA5FNX2fL6xFtR2lruR4gQcSmAgGRcSV0UcWY7SRXlLG09eyTfWeqgt4ju
qzUw+n11sIDNoka6L+vO6zjxWiMPW/vWEjJsPpQeouMxTA5iKnI4JWOEOlaOxJYeh429c/INb3Jl
W7jwaODQwLPFs0xaUkqnnnOzKCKd1U91HP+ibndXTNnGc2ZlZ4iKJRsvWZExlZ/metECN5y3EJP+
eje3stdbo4vfT/ZFtjQN6hCbIkr1F2pHW6D3reGlbW1MgCo0CJtF7vLmhhb7cv3UrKngFGgmff2I
3lfJ3LV5ZPZwNT4r5udb6zTFJjqVIE1gQaGS3nIhgYQFCce3WycgyOmQpRFVoAJNc778A2lcuJQw
LTpt9nr5pdc1kN3/vS7kUgnnQqT7cbaaDu1FcasAg+kz4zOptkIGl3o4lyA53/EUKy2ZIIENIxrZ
Pbuub1X1zeftXIhk7K22La0ywf2LnvVpfbdUD+oWF+/qPJAeVQWRN7KkUuJMm5MF3BFQh63slkXz
RtTFu/rNLyHM40SIdClOiVsj4gchY/6Wpb+beCMwsT4J+KgCOGhcsM8sOTG5OmGdFJ36TcFR2Y9U
ULd19648psU8/itHhtvCZ+zBGQ4XovuW9x6hQcn3U7dzdqPtt29om6pv4W1XEpvnIiX9mPqwZKh6
zqOsbL18TgGxvxuKRyV3fWSHKm3HwCJLu9fr50ccwvML7VyqpDBjGpdunCB1EKRgQT0fbOaR25Nd
AEmgrBBMbeh6dtFiZ246O+kqBcs5gg0/ftLSX9ensWYG0GLPhaMvwGNy8FohTdWnmcLgJqeeFr/E
afAvBJiIuQq6WGBiJO0s8YiWRTkvIqW+j10lcMp+f13CpX9MYCNxHWrgzUBESZIw2bO+oNEwi/ou
YIT5Tv5Yd/dLnvludvtkRHzSEeEr5DtlLEBRALdt1WMSJVoVGumDvVgbk1nRx5kEaTJussysUyCh
emqMsLZ319dqZXhE8kVjEIIb5iIMruQ8n+tBTaOyvav8mt7ssBIHUVzE0FB2jryfdDGWZMk0NWV1
xMd3Bi67n9e/fsWInQ0vXYzobFmnbY3haebHON65NQbWrT3JkMMGCSaoiODYC4I56WJEkHSInXao
XlUSVGUdoH9DYOaHTr/ZhTuXI12PZKJ1ofSQYzevY40L8vf1xbpUNYIRSBG5CEgDVyJn2FyrYIBZ
0ey1+2VZD8jMXx/+0v4hsiawFzgMgqtC2qh9bo/qgKogQKuc75Y67/IXJW32SHJ8vy7oUukQhLcP
WD2xY9FK/NwbSjh15qzo46hVXsp+lyw7a8tpX1kq9EiC3w4IFOytPBe9MtypRtr/NZnC+me1VUm4
Nbx0VZCS8Ep3MbzC35yfdbcBtbm0f0iQAGSDPKdokCPDrsumLfVGb9krWlYZxmtafHPZq5UF8e3G
A5wteNUIyBvOBpHmYQLBbI9mV7zWSuGZluLZdnhd1ysrBcYm1IjgwkBM3pQO+ECMzOqJU74+g7/a
m9Dm6X8bXzrbtTsQhdVx+UqWkIyHctxQxdb3S2caCO8R4Xd8vz4d6LRzNpZn5Sggm41rx0AxNbqT
Ss4u17iKm7Rir7nzzpXGM3MAirOtrgkrkziVIgfm2nIqm0Kr2avietUv6+1mFZyNLtkNSlqnKqyS
vYKxYpnCltx8BYGWC1RJggsPARgZfDvwEfp1M/aKPqU8D+YtRpVVHZyML6nY0OKOMjNlrzb6qQ14
EPjFVjB5S4Sk5mlRkOZCPvlVJzs3DTJnr211Olux3qerJKM88oFNlQ3g4St17OH3jEbgEeFojGG2
dRzCxVoO17UuVuXcWxZtL0Gwgno49KaQ3cwJhBLKguKZV3Oa0Fs5D5JpX5l/WpN6pfGtWW4lcQXs
AyT+wIhBGNxm+dKgelzk6KbOXhvlPWvHbRaLy0NyLkD8fhIi6fuUGXrNsc2ao8Xv+Li7vmBb44s9
cjK+aU5JNU846vFyQMfQTZjb5R47/37J0lZJzpfexQIlRVAbweA+sVubtEMHsOHCRzAN+Oa6ZGzL
2ByNGRUGEYKwAGBVxc3GHOMjxovMNcoH4G+eL5GdJlWRFIkV6c1TfbC26tovr9Wz4WVff6nrhpRU
MaOqqZ8covxx7fwelFEBQhp7Z8iD6wq/PJF4g4GHAyzseOfDvp/PhnHWT1ofzxEL0p91uhtKf3Y3
ZKxsKlSjiJoO5Pnw3JMu8ALkzG5rDmpE65dpCo0teNLW+JKrxtF2XmcKxk+NqO5edGND42INzq2I
i4ewoJdA/Rf8NCH/9FDk4knGrCEqq6OhJs3dlDVPoNT9g4qxv3xq7nvSpfdu+nqjalCZAi5G4KCw
1cDCIqkm1QZlXlK9j9Qu9yrimU3qqfbXZPj9L+QAC4fojOh3KE+vMfpJcVQURGcohG6HoOBBTWrv
eF3KxcnHLECjrAtnF2Sl8hstnnqbF3nVR7TcI4WY2oFR32q8IELUpwv2IAGtkO5IVOr1qQaW6wht
qRc/64M5deeNvXCx14QMhPLBL4OGAqi+Pd8L+eAwdJYiAF7G+6I7fL2+SCujo8IQfUAFIOmSbdpp
wamlzMUcoVh72CU8/J+GN6SPV4ZhaNmC4UfnUdv3+a1uKCoxT75ehvrnZWxYzYDhO2WXhCa5Xb0Y
Hik8MHGL+hfp6xmrgSW39DkaHrXqMCR31xdnZYOeDS95iEy34iG2MTw6CDjOJ5J/ym7l0AJSGU97
0PoAroe6ILlThKVkKKqruBplbewV97O7hUZemQMEAOeE04yDIAM1u2rS63FOVdQZxl6iGN5UcH8Y
t2IVK9sUbSZxWQD+RwQl6fkhMF0EEHCe1aiwgnoKnK0iiLVpnI4v5J8Y3GlQ3TqdMH6rPhfZS1nt
lmzDM/xgPzkz6tAF8sFCD0hlXdSCgYLbQWGpsUQ06Zc7Ra3rnd7qLIjbIUlha9tj2jp74vTfcLeM
v7m+5HAmRpVTj1JdizIlK31CqEZCsH+mqPR2qOe2bX6XpwnzgVksn9I2zX7j1epOHiXqqOx0cG0G
vT1a985iD7sh1cs9YntoVzFX7AeKmNlzVo71BCTv0j3Zk9t6mmInPnVGM6KG3nb3hVkHrs2Dzpi5
6Vvq6BSBXc7tLm7VOcznRDnirWzseqalezQxZ0GtjmnqGYCi7NC7OPmpT+l4jCfzh9IOk2cC+Obl
6tAvYd3aANnqia9qEzssbrPknqHn2iPqChWva5au9huF2G9plbKQpFn60NC885uUtce6mpffCTGG
B/SbB+ilWHrfybTUd5RW3TXgAPWBgeSvhZMnfsOq1nMKbdiBYL/1OpRW/FJHG5QilUWiyaiX0QM9
UezPc2U9oxmG9os6zpT7NZv5EbZfTQB7MAfTU+LYfRnzKd9xO/nZkdjZAthebkZc+ji5iMphw+Mx
cb4Zm4WRrh4yEhkE3BXoG5iFsfXruu25PFDnMuQNP/a8aQDqiLQscJ9SfrPlxPAiyIQgB+hd5Zpa
x6iNqppsI7Im5b71K+AM/8X3AwMlio7Ry0w2bAqpmrJLoLoEjoOjR32+MQMLi3x+WjGDEwHi9xOL
MKDQJ9Emk0SL+QesQ16TJx6nqPfYCgWtCkLsEuW6eC5eIKoGgnYMLOYkos7rOO2NGF2/vzn6Vu+j
tU2FDr2AcAgzepFItwamjyPev6hQa720uc8B+MybL9e1cvGUEDQwol8JiuHgdsnoME7RdaNpJiNa
JiNY7MKrpidO7rT+S07/XBe1toEB4QO4E3hK4Byku7mt1LFT+1GLDP55Ul6G/fXhP5Ipsv7RZQee
HeL7eLBIjzqmT5mmxYMW9Wzy3Pkv5eMeOSQ/pfeu81tv73P+OKqJr7R2WNcPU/cFpQoet5pwKSOt
fBq7p5L/MhY0LN5wetY0+c+Xgf/9fGcube8YiYuZZ/kLX7wZCLxhw3VeW1xR0IgiTVy3YKo6F8Gs
KS/ysdFRFX1Q54fl5frifrzx5MWFu4ADZlmoC5SpZFS1V3VcadjzhurbleOVOvMn0KrlB8ZaX59Z
wJVPtgMWuiQYxh2rnZ2W/YnBJpBUP6ryoDcHZcsdu5w06l/Bpg0OVdEbXQ6l2NbiWC0eY0c1b3yP
brZ3vzzo5+NLJrfWhixvc4w/87+jYYdE78KZ3TndcPOL4VyQrD0eG6QeIcjA1QReZ5ot3nUFrk4F
6wQ4GOAbF1RAqcjvJ6iXOxJSvYDo6bWr67uRdz+aaQv3sCZKlJvBOoLs6IIYtMfjK876ygIbzfhk
dcm+bZDAbV3m63ry5fq0Lk+WLiiM/ytLChs0VdK5jEFWr7wZOM3ojMq30ulruwwRW8Dm0FtGsEie
Hy3qjiOJs9g8chvtErvO22qstjYJUG0ji44DhMyb5D2UaY6+CrhvjimZPBVWvo7HEIfn+lKtTgPI
Q9FDCE6tDP9SlGleKNhtjy5ogFVPQbOU6wJWpyGuEXT4QW8LOSpl5aSNzW7BNHqGngNqQPP2c69M
G2flEseBjjWIf/1XjvQIs/XBATxQNY+ZE/uFgDMXWmjw1x4ViCwcht6f1cpri2+G8/X6DFeWUNSv
YrshdoBqI0lRrpanqHqx1CNP8HLyXG13ffyVFTwbX7I3adJNFp8wvtL7hhsQ6mdv1yWsnM0zCeIL
TnwkO6NulnSQMDY7zfmeAVT5K98C1K8tkwHGStwWACUhyHIuZIjBGuv0o3q07WeWPt9cVYZ4rYHy
dCRcUdsKb/V8eCWxeNobg3p0DfRhGsI8drx8K591kRWQhEiBtXislU6NMYdsKfGA+MnmyretF43v
8uzQ8g21rCn+ZEry0Wkae9DUaoJaMv5sl9a7M/J7p0nD69q/FPNBNCZKxyHt4hJAjU3CVRovgDeH
2XiXGB4vNpD5qyKQT8FNA2plR07tp2aZEo0vCxBPe7wSB3rI+g07c7mHkTlBEZtopIPQp+yyJqi/
rw1qLoA4Wr7W7KjyZOrHcrq165qIxJzKEd9xclYabOOFUmuJNFAg/V622txfnhLRc8sAuRr4zgB1
lk5JVuVgHVQaEFBwf2EBapquK3trfOlq5JPTIULS2hEtQtMEERMjW5Z4RRNwB5EWF7SoAoF4vkJT
l+optfI4mrQleW9pHB8Lx35nqHV/Kwa08KRGpYNjA2BRr+iVZScqaT031x/itLwbdNUfuPKnMdH+
cXY+X5++8KnPHdYzKyFTMM8N2P3GGQd4GR6MeJ+1kZp90t0U6MKtUNeqKCDhUIwMBBb4ys+XYdEV
LTE6qh4t+ncu3ha9CMZp2GdJVNZsIyZ1ueSYlgWsJIoHUMsr3+Ioh2tBxFeqR9TlB6X6HgsXHN6V
9n59+dblwLMGpgJVgK5kZO0CTFGq1alHluw1O/OrPEzJq5H/vi7m0lyI6fwjRjKzM5n1Xu9a9dgn
qV8oWeuVpuKNWrIxnTU5AopnCVpuIMDEYTk5y7ilcivhmXa0nUOiB/XiuRv7bUuCdBZMVNJqiOVp
x84GBrc8tDGAlxuzEF8p7+nTWUgWCS3gl7JYIIMSz56DYosAZHUOMHtIkCDaefFCT2ZEVLWYaceF
vKNLIzx2d9jYv6tTAJGhsHmIM8n5lyIZK3dIS+1Ys8EbDg4ie9d31JYAaUfppUrNomu142i+9buu
3aBEuqyihmOAopf/m8DH7yc7iTCr4XrPoee2fODIH3c97jnDHr/ZfDhYDmpSl3IfT91b0dtBrqDR
LLFDFaQitUVDSlBZREt0G8inIEXT3q7NAkbrDUj16iIgHCDIMrDGcv4ZdPdZY9audhzS0EkCsL/+
i0X+Z3zZX0nQAXOOqaUdM22fZ3d8y6Kufj8wMiCtRej9oqMqshIsGWId3299cbrPX65//ZptIw4u
LvwHT0i+tqzFZXNTJrpwIO+WyfVna9+PaTiOQ3Bd0poXiZLmD7Ye1HDLIS+9b00jaVVY6zm/s90i
1ErzbiaOP2pK780TCnKdLUr31dmdyJRuI7Nw2mymkIkEmae4d0v5oBvcs5s/1+e2aixO5Ej+RR5b
xcz4oh7n8is4EUzzR5L8i6gFyKH+WT/pwTVobYeNBhmIPn3qx/lTryEpViPnEm/hpz8SUhfG9USW
2JMnB7ugvR3Pw6we1SkLRHc++mjzMLPQN2CuwwVNThKQDZbNt2r6Wqt4A7xeX881vaEjJPwHhGEQ
vZRu3E4tFwMsLVhPE87SM7jy0cF22GqbtLYj0bAFzgqS+PhLkkKq1kRWCrMc0080f266T8rwuU0/
gyAkVNuNZ80lxzGM5ak0yRjn3IinaYQ0VBHem2ggkYFwZCLchw8Tamp9x83hUGV14DSNrzrLj2li
QceTg2poQV8s35PG8TvON8zjZV3G+XfJRnyuky41hK5tWnmu+8eI76iNKF/vqeyQUtdTtTyMt+p+
VzX8z9rLfmLq6FkWc5xMncxBnZKv1qgEddaGSb7VnHFLlHQ4OwBiLUZxcLp5V44v9RhU/GBslU6u
XoYn+pVJLMdyXji66KjHGF3vcm3axRbz6qJ61JrYmxNUuCbgzs7myCzZrmPlSztZ9zMHo0Je7PKk
OTQohchTGhgJ8/J8anxeJIfr52otXoSe33iOgqEZRfgyo+eY1W6bu2LLs/uqQn9BZaeRu755nBtU
XRfxY8rhe5bcm5ACvS577R47FS1eDic2xaF9ZmH7q8emDel9roTXh189zCCr+ojKAzUjmXoL+VoF
zwGYLPbXhZNeFL2X5cjodz+M6T1Nt7AhK/JEuyfQluJRAGyC2HUn06F0cFvFzREUiUNa7dS/9bSf
jZ2pfU62QIbCMkjWGI8pwdlngFgM/FXnolJGVddKC6ycNf9tnMXLwXFSOlnkxCoqtYYiAFRzNynz
7vqSrtxqkIvpwUIgjyv3iUQFTdrERaoeh2Rv5YGZ+sZWd++VTXEmQjqbCJwOZk8wNWUsfY2/AVl3
+7Y7kyBdm5k6NDYtoCcbLDVgGQFPz/A/ipBuS1Yq46jPEBHT17a9z25GyaL/pOjbg12NA2TLOCE9
SRJW5Axv6lwPhiUEJia4XdNg9gIAVBQrX+Sju8FMe+oay7Hk5AcdWQB04J9yE6G3tqEcDc91ZCnQ
nkaOGedNmncFtZej4t671p4rmbeg6O/6XFbMPdh4/xEiaUMpYYWRFF2Ojl17SoV2GegArT3SbMPg
bE1G/H5iAFg5lrlLCSZDwrT13QI1jBsiVoIpokUJct5ASIu897mICQmYqiPucky0u3m6h8s1fB3N
m6OUYC8GXBN5CgHYuIhSNp2V2oO6HGdt3zT7ptwD2nNdJWv+JOiRQbRtA8oIVlBprXLVaHEdzfMx
1/VDrCZeRvvnHmidIbfDoQLeXNP3Rdv/7Yz2wc6JPzSF3xlbKluxNvgM4BQQlwIbsQxNUd1BcQg3
5qPl54z6ZKn86xNd2XtnAqS9l2pkAOTYno8EGGQW1uRny1SvaG7l4cP2BnYQpSUo2AT0QlrOuE3q
AZk4cK+Dg89z6YY1WPMSwNaMNydBEbIoaT3fd0gkdyCZU2a4MgOoT/MDNwq/sh+ooexQ6urN2pMV
M68xX1T71+0riBpXoGIAwMC9Km35PtYpghaqcWytXef8susUcfmdsZHCXzlYyJohv4jWJkiZyqwz
A5CLC6eacczZY9E1QTNnICD5W1auj6zpv5iRoM1C7zILUR7J79fBg2vMvUGOzvi8xO9W/8w0oMPy
LYjM2t4DyhO4H6BKVuIEjU5SxibIyduQmPdt5Rm9h2KOjT2+dohO5Mig2HbWmT2ggOo4Ok92xr3+
ZlJ77O5TAZInh2QT8FEGBKj0HhW2bAvCf0lAJQSA1E6ghgmwRJInmo0pCN0qlRwrnan71uwbr9b6
zEPGu3g0EsSJ4qXle25V73o7ah6ejrXfAkvguemwlcERZ1Vy7nCM0Z8eDCGIihDJuSvM2KhSZTSP
VffI0byhfNS6jSfeugjcuSJpj9JuySr1XZcAdVCbR6ut3xlJHh23AkGtGV7f6KsbA1ja/xMjWaWR
JunSqRCTEfCdOmMw/Yt4JtbqHwniCJxcuUXmdJllVeaRoY9vOOmv1yew4tKDck9wgyGxffk4yrQl
zcpaI0erC8z4gWRwUnY5fUCvxE04zapOTmRJe3BuJ1wVuKSOZa97TPedGjjXrZDRqkZOhEh7q++b
OW8/hHT+H/V2dDaOESo9TLCbwTmVHQcrR3J7yFIYHOjaqJRH3Z7vrmtk1aadiJAmYI+6Wio8w0lN
K+cBtbWtbymgIm7RLcyrSTntbpdnI+RvAeKM20+Vbh/gtVqrV0vI60iABmueQXofrfyC9nbsPxZM
Q481kbhH4wLJyNlzPSluXZOjwg91fjhcn8ea4nG14SbA2wcM0dJRpIbFikJLYEKZp7wXW/Qha5v3
dHjpHJZVb82ZUMtAQpOil/ajQzZggitvXjiL/8xAOh9OUsRo4IUZJOUeePmqRIbgUCohCrMrb9pq
Rrc1IWmfoa9DkaDDGTkatYMI+NOoaQD27a8rRQwiW3r0HzFska5EJYzkCICGinSlkZNjRl8HBe0/
URqcmD9142vtvFCYgevi1s4OcupAzOIFL5o8nBtL1Ps3Lki7CJAnOiD4X61BCbIxRyPB8LogMdDl
vP4RJC1eDH5vxnUImlGLd9/m03OfgpmMpuxrgWhG4HBjy9dZ3d+gAABTpSb+SOe0ctuxphMlx2l6
cdIw6zd8tvXxCd6oCH6gyEs6nRWdROu9hRzNdF8zzx03lmxtv4H6DhZAF3tcPp9InnOH1bV+NMZd
X+6QkqBs41m3pv5TEdIZZek4MpQA6ccUNP5LMOn3VYq6iI1NtrZQYHzQwGmAhrlIsp1vsn5JQI+s
6/qRdrzxMs1YfLfjW6DAtR0miNrAGwO/De+3cylqVhvG1GZgVNSMMFusO5e5gTEreCOmzc6wb2xZ
jYpLEMQDlv3RFP0SuGNZXZ+jtNd9RkhNJS+zc7x+Yj48rpMj8yEAygH+H94Mbht5QrVWd3raus9l
4TeaP4KSiNzx2afklRgB/65Wu9rwusxHv6Vli4hC0tmFcPH7iRfldPPc1EbnPufVwn+6vGM7njtb
DbMla3chRdoZBXEqA53P3GczJV6/2J7Wv7jLoWRPWm7BkX7dWFLxJr1YUrhugBAhLAJU9vmsRiC8
OG9G59mKdYCICNAtwH6Bkc0EB29DG81zWNs+ADbQ7jWdO3eFSpvP1z9C2qf/mfPJN8hnLrNaJxt6
59kEKlrPF7xdieujagm1F/qRmTy4Lk8yI/9fHlBTYLBEjZ8cTxvQmwZNL5nzTHgbljn3sjgOmmQr
hCqniP4jB7XIOBZonnoRCO4QitCHGHKmpHwCwzEamjbVQ+cCZDwY6Utf2e+ol/nx/0g7rx25kSUN
PxEBenPLsm2rKddS3xAaGXrv+fT7UXP2TBWLW0TPAjO6EcSozIyMDPPHH7WrbdQqWdnUSR2vDvZM
uHx5sGJN2TqzAvOkjOZTWIZ3Vpis5FPmEeGfBQIhQmuosl8n2qJCFdKoNPSTJr5YabYd3fuud+Tx
FGWj3SU7uel2rmxtJN071NIa3cnMVP8tXSfqmADp0D7NXhvLBPRT9EhPWqzZmPw2rHI/au42iYuV
xMfiURL8/lfWbDcjHabtrLX0U0mIa5N2PNSe+klOx091DXbK67O7PG/2Ri8eRpJx73su/l4pAyTJ
UkxrnXPg+L7r1nIo6Ce/f6g+K2uB7pKqWGefny1OdGNa8Hw+D++yvdf44733jdca80LYwzHBcnSp
igVf79y+M05Z/jOtu02fHDXh120Z12uYPAJANcDG6f+eJyfKQasHw2j1U2SH2h3jY25//lrXLj8/
c9b0Qc68yOLzii98S+X62SuyR0GuHgo9XwneFlfCEA8OZOp+ndM1hcooM+1k0E+jVTOS17ejn7fX
cm1uWQssO6RODJ3CyPT3Zw+ZAJe7lqoNDY/MRKBeWVAz59ls8wfFXDO1i4s5kzXbtyIbg7AFLX6S
U2+fJdVWW2P5vX4wL1czUy6/Kuve11lNSCutsU2Zr1JZTw1EiXrzy1wbIL20HijYSfzjhEx0L5d7
N8ZG7Rt9qJ9a+lUL1zqM3afbp/N3g/ml5YZrG/pbnoe/55FcyvCEwexrdfBewMAXBhPLlfSYyHmz
rXmtq02vNRq4a3PcJXJXfuqM1t+GfeHd5ZXS2y0cey+9UGh3YhEnL2kK2YZnRuprGIT9xyythwMW
rHttTLg/UubsHFvgesdc0RnlMVruphAr5pYHkZ/bLrWPXSRKxS4y6uFjlVacoeurQNN897Goi/YA
zU57jGnk2po6I96Uyjd3aWWEe6WNOnsUI/8+iiO6RYy+oXpttN9oQP1tIP2hkmLxpdbLaJ/IkbWT
YuvbWIj1oYzDlgE2ANqERh33sNmrDw0Mpa3tFi3eXZsNp7jXvZOWVNFmhAxpUzBVea/54V89UwRs
I/OljZcrzVYtXOHZGtLukZ6FaFfSdfUg5RGDSDro78agy7Y61QwwqSoBf5tHW23k5ZID399Zbqjs
B0POP7iNn2z8NjK+uIKe7V2KcUe11YRDVnnxQ16ElEXGXr4rDPVrrvX+hsZh1R6y0XMM0W03gifX
G6kKYtsspeRBKMS/vE7yt2klfCQxOv6CzP+2Di3d8Km1gYIN7cSY3UsNMmp6fFUQsC9uqzFWJXrQ
dMWOZPWzOVSHVGrflyjleZroSoDgAkOHTmJeb6uNStI6SfNeDN/fJ0JKj7j3EBv9yqqu3TbETAU9
nalaNAjN7p5XQ3sujrr3okIlQ2rDf+TwT12j72/v3tIdp5Vq8oenWZLz5YRu6FWDxv1jWErvksZe
63Jaekygf5s4JOmHJMdweTywIrrwW1feS+jWdiaONtThm9yAxlU73F7KvCT152jodCJ3QrWSbofZ
nlmZ2w+9Unsv9NcfrbA/cHMfcrKmxHC2EIrbKunAR6jfozp5cmNxJR21dGTn4meeReM1TdAHPaZs
ML+NmvxF8+tD167lbJZOjHnUUHL+GVI2t8pt6CeKkbnuKTOzHyq8BHYtuSvO7pIMkrZIAQOEdZ7d
qbKWE5HSq3CSB8GWSc2U8Ur2ZMHJlP+ML/2PiD9/f/YwS02i4sc0wqnVc9324PODVio60p/4WS4a
Ry+NbVMNd3qPeRO0FelLSkl+bfIHqJ1fJQuicDS1wMjdU2/E+zD+ntfRLh6+h+PKPi7KIcFGtph5
RFcNcEHdK42YjO6pSKHirz5DeWQ3xgc1/Xpb9RfPy4ALVpmI8kgYXV6yfIjzSqef5OTGOyV6itZ4
sxe+z9M9tWpgkCbiyMvvc68Duvgt99QkH2hlTj7c/vlLN5fvg+MEWIJ1nec6AmG0zNQNhBPGXEYj
WmWTCop3PwI7fmqUqN2KVWLaDHGtjiAepG3a9eaRGv4aqnVxoRBSEMeyl1f0od1I73kqR2hltTWe
tLVezD8wrJm7A7AOZAFZPVAA8yxVppad0iuKexpqP9/JgT5uMs0i+5bCCxLGUvx16NJ0K6eFeaCx
Em6Q1g0PeSBqvLGu/7PGydj3kZdvjKqAukNq4gPMHt/M0jO3keTiGUTRYCeZwPS9vPkdWNpD0Gq/
mqhRn8ZKbrZtGNABqg3d+x8sVqZNOQaa5q4mRKuFlAahaLonAfJsN1B2Xmw4Ypodb6vK4gHxmGAB
6U5hAtalJuKlyqNRoymK6dpZHG6KFQFzjOb0ikzYx/+VMAc2dF4ed7HgCyfX7bZpBMxRlbNNphgv
yahtzDp9aCrBLuV0G43SQTWal1YzH4bOOnp6eqdrzWYizzX77olS1C5KgqOUrHE+Ljw1kKfgFkyT
REz+vNwFSSuK0JNM1DR/0s1tJsHcMaw4Ogt+1dTZIlpwtBCNzxnm4lLrhlyUhNPQfHDFz2kcb2Wx
sEeLUUzDigFYiGtoo1GgSyOBS2Q7cxL0SO20NIi9lyDnVIsfgqlv/ejQBIdBkDd6ffd+JUKeyQ0n
5Qe243L7wiYtKrhZhVM/PIcgV37e/vyiChGcT0gOQlvwFpffJ8GXVa3cCaeu16QHwdXFja8p1SbM
4TsKR3r6ktqSnTErw0fXMOuDOhrx1qvdr0Sx3nZsFHeX0J7/EQSN+6OPDWmTJ2prd4ZQUwhojQe1
LLyV7OiSTkkT27/JaNoJh3X5owt8S7mL2ZTa/OzptOjIoHfcNQjuwosIt/t/pcwZabVBiKI80IST
KKFYm/Ct6R7CcCWDtSgEti7Iv6f8+fx8a1Mr9D5NMRKVZm0JMZNtHTCymDko0s4syjX4ztJVITDH
qJPzmZz2y60bGXNIFJQJJ0EP7ZyUbmf9jqPnumDutLhyVZZlkYFUpom7RCCXshTFT6wqY23CFKg1
ni0lzTYbdd4CWJzbtbLK0s0ELfRfcdPfn7lpMSNwcy1maWOo2Z50sIbaNqwvtewEpWyX6eb21VkU
B3wVkPyEhJoX1ZROssIqnxzPFFoZLCgDjOyDqsHSuIZnXdhILD1zVqds3ZSuu1yZ1rR+WUj4Zo3f
QbUSvLWucuiEYFdWAQW9ccWcLjxc5+Lmil92QZL5Zs/LP9rwkDXvnL84PVsX35/pYGxUiTHofH/M
8JPsZK2cOme0+VsAnOqWDNSYKtvcB6wngGbasIBK/SkbWy+zx4PW4pzsMNN+ZAcdT1+n78TE+iiH
xZuYtLYmxTgbxpe+6x6LPAfXGazc9QWNYeE0LGBnKewY076fKag+9LIYZHhUo7tvmbkZF/cCAKzI
94+9lwDKWcMBLOrNmcDZPkhD2EaKKbonU2iftMi6T1PWbeFZDcN2FKSVG/HHJZy5jJB7kgiHHIJx
a/NYDHSLm0Zjx763Gr3hafOkjOlerN70+GNmF9DcdVBqtcd8VA+RzLl7+dqUp8U9hoqKGYXwnV0l
UQeh9mHNncKYwLVV4bnpoRvd6zVzgF7jdOUdmu7d1XqneV7E8XCCzl3kMgeUG02xGSCbrRprO1N6
9PqfmRrYLnYgMTeuvhKm/RkEcSVz6spnNBtg1j99WWdKJLWmODRZ6Z58/UPWR3auS9sAYplRBdlX
O0b/1RwOAlx1/Ntd21h2ywTSfAg2lZRthLTaRIlnZz4x3vgUGeLWYu5tKanPjL09ZP2xplsrGZVN
NdEKuEehkzeh+mAUD4E48Fb4tlDDkp/YonswteeQmNvrnoPgu+YetYjZvd8F63XQ7sbizu+77W2L
+6eDbb521AuTS72FDZjpc+V3BBtt4J68/q1qd8lwoiXYNvzRlsYf+pDajXSU9fZF0J5ToCFZ5JNH
GXYyBIx5J9q6GMIYZx5v/6o/jNJXv4qfBG4A4gECz8tr7arxoEuJZJ1076mX623fvFp4/JFEyxOj
2YdRAGG8z8eHLH9TZN6kgRFFxTdBHDeaxkSA8C+vKjZqkG/G3mlrc6syL7Ia9kP92w0frUzdusVa
ZubPvM7rH40Pi9ZCZDt3y2u3MJow1JgRzq9JwxwKACoO3u+0G7eydC90X1K1JuB7rfOnLDF2kbJr
yd/I/kER94kakr5UIOJ50/SUSaAPkhAf4vJ5ND7l7aFVT1XmVNaXTj2O/Vtbx3d6+jMpelK75jH3
V1zkhXKnPCUfLeASE72wNnseTXNMa79yVerUjHn1n4XqPokehtLRUPkw/1IXv9TgjkLHu4fwTi+N
ikkH80ZLiwFvzeXZV+XQla0HXEx3X5r8KXdu69aCowvjG645TBykZuYKr1ZR6zd5oZ1gKnuyehg9
dfJ04zvpUP5ehTItYEpIXjWyGBVTovOi1E4wHW5r97GWipWQe8GlYCH/SJg9fT0kq21VNdoJmLKn
MTBLeb29U0sCoHymowgpwFDmpkHV076vNe1E/5htG1X8LxZg0mnDQRATXKXHlBRCmYrs9CmBr/SY
/PgXv/7s67PtKcvKUpqar+fFp1R+Nqu1mvzCs0hmm4Tb1CmC0s62x2oGpfXSQj/lrfqk9s0p7M3P
YZ9/CmV3OxjesdeqNab8JeUl9QHMiTFZkOAol3cDtGsntSHK24YVj2LFxKGs7b1dysCVldO5EsXF
n6aV8eLz8lPvuBQV6iRBgqKJHVG5L1OwgfuxWQGgrYmQL0XIDAptW0YvOH46tHeNTO9gyTiGUyab
a7CCK7eN1ZC+nPILsGBRE74UNXpZGno+osTO2xZdfRDD0LAtPfPps1B+NmBIb6vfVRA6CYQPiSkx
9OUxZ+dSoNQVmuJaeeREwauv30v+95ILFKzlq5bWBWAU8muenOuxckxNkJOmsSIH1Ea5r/1kn5vV
g5l3Pwjbjlpt/L69rKUjU6BpJ2tO8ukKQ1WMSue5lh451aBD7edHnypPPeXyGrh3UQ6zzYjN6Eig
p/Fy+2I5Idoex8ihO8UuKxzOH0W9Yt+uLjBHpJzJmKlf6IFMD10xcogQf6qq9zoq+j3IB2rr9Q/Z
y56h5tVWbtWyTJUBeugElC5zPaTuMWS9GvGO0k/kf9S7HN7pNwohavsAWf2KuOVt/K+4OfOIEA8t
XR1KBLkkvCbEhmJbMEvxXygFDHM47NgmjmxS0jP/GaSyFzVxGTsxIynT3nC0wXLGbi3tuXSlgNTQ
68hzpFzd4c4cXEkJ89yJKtjBVW/UXsPCP7TNp8DF5N5W9EVhBhObgazSwjAHzg1a6sWkBzJnKMtt
plKayoI7q0vsQVjDyi+Jmrq/wFkwe5wqzuX2xWquBE1S5U5TYY26LwMDPavxB6HC7SUt6d7UIT5R
DYJeneeOEi1rIkURMqeIPWkvRBO576gxOVn6qcvhR7zWR7FW65WNvPIiuGUgc3knQUrTxjQzhL4Q
VqIRIrWWHyXh0VpJAKx9ftrcM93Lo6BJg8LLncLuwi1Aztt7tnSBzn/9TLX1MKsEOePXm29ZQdzW
9ht9pXC8toLp2M5WEGpl3OjTCsZgJ1SrjYxrn59ZnC5Uy6SkdwFSmKPwTBPt7Q2a/vlF0MPx0pUG
Ap7JBcCUZxskgu5oDV3NnVoYD1ly33f7PPkaZh/S/qjJh2JYE7hwW3jwiE7AX+O9W9N6z7argX07
bcIydVKxAKxbe8KjEZU07meysPUG+t9vL3BR3tQIyGNESXzuOfTlmLlF0yPP2ocfKX/+StfaI/4w
Qcw2kXcI30QHJnHdbKoNUqAL8Hw5iU4Xvw0tv7DpuFMbQEr0qL+UvrALs24jxNbnOhF2pRac4miA
bgEQUFe8yBpVwzyQQhsz3XzKxrF/aEw/8qB+8PKPHKEEj7YZK3fIYch9ToNU3ibiY65owTYvdHGX
p0Fp6/yTOzdVO1uvmuDB80N305dd9FIVOt/KhTDd5EJJZ5XoFSHsc6XPaWcb3VO3MXlTfRx3KRmU
1qbNlHkGoWcdVdEdn5PAUB5A3rlbjik8QVaQSnulU8hfA0GxKUe4oS0XyVtnNtJJLKQ3M3O/5YHA
FIYwqcEgBpG46wSDocMGMz0hSDTU1FZC87ektO4XRRBl2+o9XdoR+H/S8yr6EOdq6IiSb8XbUGde
sTv65V0oKYPtS550T3+p+92KZLm1G48RpEIUyJtYTbX7JDamaaRSaUtMmnhO+kHZdlnUPZdJYrA9
XbmiYgtXFHgipZcplUnRbW4BjLaPFeIr3s3m8VdSSSvJ5wUVpokVPBH1e+hB5uSOWm0yqUJTE8dT
MzsY36ToKejuWzbw9lVZMJYkKrEBFM9xBOYRUdiNTenWQerEA5Ty0WNemqA4VsAbC5uFD0BEwlNJ
0KXMvDZfUuCZzcvESfw796MxrCUDr+0ZreXg5Se2PaLS2WOcDdpYSYUQO4b3uYtcm0EPu9u7tLQA
aGHowiYtcJ3foKVPDAQ/TZ2g2GjNF32tmrry/XkFO0+CIXFbvq9aO2tHCvL/9fO1mWfuWZGriQOf
Nx4Af9drrdfTezEzhTAP0QHHLB8SQPP3pBpir/SjPHZGvdlUeXOnKCdcdCzenbhKjr20VefCZhfP
7GItiawshtjiwcScyB9v79XSxZtQdaQJoB0i13H5VqlR0usmiAKn9nZZVNlNmNmJtM32t8Us3Dv4
6GkWwgcX4WeZHUnr1wrVn4QrMXpbRUpPaqkd3V5++zdiwOjQ9Aax0fxo8BMLQVODxPGVxqHWYHed
fMy1NU6hBY9iIqwgUEcJriGWHu03yTQTzhmEzpatZqd34U6VnvzxpIdwtbSd7a61wi0ownREuPqk
bSF7mzlJoZqic1JWOv6LkKS7Msvef+mnuewTVQv8UwyNudSExAhL08iywlFy8nW2tlY2Wbg2mkL2
fiKB4tLMCYCCzFKiqJZzR5O3yYcP/Zey364NV17QZg2EGVTVdBMB35utoVAbKQ5jN3cghPzY5jsm
bwFJFUx7fCfnE28I2cCJcBKt5s95RGSkklqEDN5y+iTfNPzv3NbkpeOeGIgnqgAG580r9kPFEaVM
wXAGP94M235Y26pFAcwZZDAZjjH5usvjFgUsPPDo0qEeVGxj/n//AnjPiRcxX7zrsxsfS5lldEnJ
Bhnysan9vSLd3ZawdNjnEmbPbG0UUml6LVEJXHOeIW9xmnZC+xezTG4LWtoqWukti6CeZM8cguwH
41AOkBw63vfCP1prxEKLn8d9pyQzwanFWXxiCK0nDrpeOFX2ZSg2srHW8bMmYHbUYRflja8gQE0O
knhw3zdcfroKlF1JF9HpwzSgeR5CbYpE1Qshd6qg/K1UOPdy+n6XhwCAUTVTNQT7MVMm2oxH0Epd
7igN0GwAbysnvKBKF9+fqVIliY1fx3y/86u7SOg+k8PZ625wJMu38hIuHMaFqJn3RgswOSIfUUNp
iww8+3xbVxce2ovPT+LPYs+sGeWspHnCMRjPY9ou1am1vu/FFdA6LkKSQqJ/ft5CUCZ+7VmZo+oZ
1XaQPYI1vHPmzKRUpD6BodLBbBJ3zJ67xGiETHczTkQtdmNVvVWqum/qZOfmaxMOFtczwcjRLKqJ
86ST1Bs+oF4zd8LocTw20Upos3giZ5+f3T5dLBjnqut8voruDHFXSbuujFZs4doaZtsl6UnbkwvP
nTTZm/G+O97WqpXPz0d4Ew10RRwauaOnGwhWhTX8xtL9I2Wi0AVnkMCYp2dlt84jP0OlirQNnvtK
/iUEbvBSR554pyrduPK4Tls+8+DxP0RgYxNJzpXFyqqh7RUiTQhEU+lprA1/I0etZSdDY2wkHqut
GwXmW6wE8hpcbbaTFOKgSacSQp5GAiA8Lx13rkfXkgRVtQY47rVdYz2bbeR/Pj+hbuHEp8Fk9pbI
ZWmNg0SftjF47hcj6RU8xTIJbG1QhY2lddr7NONvgVNEDfGiCeRv0v4ze9ONQiapSgVWVH008mdt
DdU1uz3/+T4vDHmnCUU17efZ90uGgqZ1ItJ4LiXbwn9x/V9T6/1t9V7cNQpGAPpIQFyNHSuNRhbS
TmfXcs2mqWmruOJejUBnrtiCJUE474SPmBp8otlqqla3BjPg9JsW3FmkRZ/lTq5sWWLijRJJ9eb2
umYu95/NOxc3OxwK43qYNJM47Ztvfo6TvRvv0/azYn29LWjplCgP4N4zHwyuptn7LEHNFSmWAL17
89Xo3txxXwYrXsby1v0jYvZEFzLjTsYWEUZ5F1i7fLxTqzspONxeyGQnzyzDf3bsHymz11lKKzNM
MnaMMXdjv/ceaLzsjAOoMuU3tAT/QhhKTT8knPV4UJe6neeCXCsClzUp6uFO1GPtYyhWBrRdiXQH
cwcMxkXR6VvYRkMRvE1vrPyAxT0lSYvpBT97hawqTDNyfTORHclrnooy+quvXNoJ4NK0W3dNGRd1
5EzY9GPObrJXUDMbhBjLV+7Kn2l4zNaSe9PtuTo8Iib4eKBmZb7vpYREi8fMmmxrq30Igmc9W3lk
l1fwz/dnK4hJKGSJGMoOOEi7kn+W6XH4F1NHaBX9R8ZMJ5IhHCurRUbljj3dxeMrmi/bQda+3la+
tcVMb+TZcbR0A4aSzn0Cw32APBXYZLsNhBUNWzuSmV9S+D1wExUp2PeAKrlxdFPz3xhV8AWQhPEH
/RKXK0naQclbppSiWFvvSRA35VPfrKxjcbfOZMx2y2CSsSCA5Wd+xZvf72vp2LS//8WBaNPEXuA6
8lVDbWylXiRlbJUc36futwlOKnbuyku3uI4zITMrCmFPLNWKyzoAZZWWHfY7NdBXnp3FQz8TMjOi
YVMEiaIhRBZeDDhk38/ZR2md+IN0FRWvqywPM6/bsO80hYCZDpDvHQDP20dxvQAF55BxKCTYYbWc
F/BGUYZsX5AUp38Y6f1M63cmX3hmMLkMLIEdAz/NtGbXwpWGvhSodzhaKO7MPtqQOby9hGvTThmF
aFycEm7Q5IuXl6Lo+xEqBnB3Sj54j3S4fyaTxUSUOPtglcGKEzjdsEvDSzBI0pDWZvxbOhMvhXlu
F+kRuBGnqLdj9K0cMSQb0XtTlJVruHQw3GRkAE25xvYAvPStoKxVx31i7oCbrhj45c/TI0iOGtjN
PLLta7lqtRDGNDF6AFAYVB9vH8ri90kWghpk5CR8DZf7VKatqwkBU2GrYRO3B3pUbn//+nazL4BP
JoQ4o8vnSUPfiHsztHzNKQy4oY+BzmSi918N+uAYz0sihkLwPH7RMmbQFXCOOVLSS5/ywOrehN5f
I3j5gxKcaRTeMfw0NCuRip6De62UylddD5Ij9BYDmUiViMr3vjfwS74Umkr9OTmUwX3V060C/3r+
M25WLtDCWQF2YS4lIakGv/LsikqtkHuaKojO3lXFQxa8EyQwmYDz789rYDBbeI0oM/prkIa9V1W7
PvVtuRR24Kpva8XSSmDQVBlzBSsEiZtLrdPysRSylLdLrYbdc1P0u3d/Xwb/xvNLnpd+xdmbIqlp
mAVdpDiC+a11mrUxOgs/H3wnLZ70QzJ+Up4dRGOIiaQCLnRMJm51X9T3e1yA9//5/hUVtBenhl6a
Crm/30P2yNwcyvSH928RDwqdi0TJEMnMjqCkd9TXpE4BaqnbAbmstQj2+uaDyYAUnuQCdoXrf3nG
In38dZ2HrSPE+4TxEIEdeNv3rgERsOROiTKZZqaZm+X5btzmqt/BW/zZ9cNNVa84QNdPFgLYIWjS
ALNRgbpcg9FAsteTDXeUONvzSG2KbFsJ+9hcuQ9rcqa/P/N8c6bJSVGPHA83vhS2ipLvXe2YrNZu
Fw+F0YS0+YNouKob1JKcxH0mt4x2TLdlLf5oG8NWdP/H7YNZEzNdoLP1yHCIDlootU5aq3uF1GKc
Z3+ZSvz9tpilbWPGLEViRgmKVyVcKSX2H/OmccLQMZSAESQJ5F7DtirfP2Rtgk8CZwI9Ra5kzsjC
yOlarw2ldjT9kGovrXXUvdo2o0+d930I3526mIQBn6QVF0q5OXNEpdURWHahdorx6BsOFExKtfKU
LB0Qd56qtEVx9YookwykHDdF1Dh+qNq5+GGizjfz3e3jWRZCowIJ1KkVb2aFAUNlkaiqtUNiSe23
9IVp5ooFWBIxUXjgehOiksG6VDTRBwAmqOhznH+qwWel4kldo5Re0jKTzD8BkDa1289khCUVXEoD
HdY4ujdy9dnKtH3elttcM+9u79i114oHSXMKvF7kC65ypQE9fKRm4t4xx8Y2krsu2GmWvFW6T1TC
V9ympa07lzWLH93SqjumH/WO2n02zS+MubeL4NPt9Sxv3aRkJH4Z5jT9hjM7ACZF7mnw6hz65KRg
34f3+bgx1xLYa1Kmvz+TokleKoU1UlShP0ge5GAMvTTkZ7F6H2wWB4njQc+oftP7TBhzKajzGssv
lap34OK1R/JS8bDyKi8eypmE2aFofW5FoVX2Tqn86LN7N2R63VpXx4Inq4KcBobPveFa6rP9St26
NOMhRUj/6g9fEvl+jPSdasWMUwttuqzr5CutHxtBvi/lx7IpVhY5p675s4/ARmiEoK8E3pCZa2B6
ph+2htw5lZ5/bQ3lPkylj1FenEZT2SlU74ZCedCmDKPOvLdRL7/dVsv/4weAhBPhiTevksO5xsia
TkZjzPJDKv+W2nZbJvtCuBObVzPcNfmxlh5V5d1ZIfadmbf/K3VmD9OhHqpER+qg5XaBY1Rsh+Av
T1sxIkvX4VzMzLMrwrjRwkHvnML8qqffcjiPGfhh7G/v4fSEX4ZDl4uZP/FDpvlgBDrHMkLbzwPb
XwFOLdlC5pXovIRgc65S0SWNF144dChJGeYbsa+23hgfBMvcBaL3TTC819sLmq7W1YII7qZ3hBLy
3FYp2KnBd8fOceE3lYs7Kcnspr+TOnkL/aAdvxPc9PclmBjXdHiNKL3MtMFKwOEqntc7+dfQ/azq
Ky7Y9CpdLefs8zMtiOnuMNuMz4v5S9r4WzhSfAjrKSnZNUBgC3ooYaUz7VrxppmiBFyTmbyOupTS
D0jfelThs89WJ9tquAs8ZZMHX26f1LXqTekQqMjIU03Q2ZnqCU2bNlBrpU5m64O3sfj/toBr1ePj
1MKAIuFZAJq9tPOjL6d9OA6p4+8taaf/tgbqYbt4xQxe2/pJCqkd0lz8N/crmD/sj0GLFOgvbVuB
+OSdAD1U7ELCPKDPojbWzEmCZO5jD9d4ZZ8WDoLIDsTWxKdEfmp2EH6lVE3OvHC8yA/JRvGcf3EM
vLPq1PcFn9L8GBJt7Hyl4/MG9FyBZEftN0HYStYWPMn2tqylw1DomZ9mtjH8YH77+y6GYMWPUgYm
fjSIJtId0zFui7g2MHAbU0ZhvhhlaWaTX2pV2WpG5Ldd5ohBtJWa+2r8qhk5QUSzC9K9ADf9bXlL
Wnwmb55FCPWmz/uYBvgCtD7sqXamBR/VxJJsMU+OXkoD8W2BS3vIlHuScZMVkOcphVoPLXiDxdQJ
xeBV7kPcpHAzxNbKupa0bsqATXOdAJurM8OphqmZNIHB9R9T+27w1/KJi8sgnpiaxMG0z2MKoR0S
M+mE1AEGxIgK45eUQkHVu90q//tkgy9tNNlEAK6wlQKqZNcuNULpZUyAH0JRUMZ2nd8JxV06Drao
9ztFOOr6HaTvYyPxIzJb7k9xurt9YEsaci5/7m2qQdNAopc5epR/L1XpMYG71gb8uffK9EVNrRXM
3NLOUllmBh1V+YnS6nK9MsypZjV48DDHmxQ0WC0NxyL8F+pxLmS2qSO0fRWMohWtTluhsN0Pt/ds
QfvQCYCF5FCweHObVw1KQyE6KR3NDqhUrdmhxc/zcXlKagFnm7bwLJah76Yc3XTImTDk2VX7mq24
vovfn+jiKCUAF7dml6cU3LAPS77v5l8S+rk/396dhROemO+gvYG8gda22c93XcnwmiQE7dz4e10s
dxFM2GuGbWkNE8MvAcz0SM+nSQGKrAqSZcDXvO91G9h1v+LIrAmY/v7sEMS20lq8p9yR9ddC/W1J
H2/v0qTns3s/vWj/XcBsl8Kq9TutngCXiWu32qGnw0t7EPOvt8UsXG8QsKCUAEWSf52DhLMuabN6
1DInEUtmtZZqYcupTxO18uq25lfBq1fuxuLp07ABjAwOORzpy32jOyiLa1PKHA0OblLWlHoKz3gQ
rPKd+OHJs2HkE1BuSpYwFMyn+w0ZrNppLxdO0GyHT+kaMeeSAqgKqiXSzETj7+yALDeKE1PnlnhM
lLnvh6T/kDX+OwH7fxZxLmVmDlN/aF3mmuROJgr3Uac+5c0aPmRhIZABUArBi2UezhzIreoAe1tP
rh3xra/u+/TdCRFqB2efnz0gY4GB8QM+38A9+TKKh9sKvPjrJyYNIOhTtnp2DyG9Ja1T8HnvTW2+
KYJv3/7+gr7yhuOKwdUC0m5uDMPcFAp/iBtHZGSYSM0+zrbGGn5raRHMXKWdAZNIBXxW9jYCUWiL
LmmcRMs30c4NqhUvfMGaUL+dGqaIVyYS1stbl2VB4jeaWzuDTrfofdA/DMyOU7fv3ytwNxPtDOMN
qB5cSrHqqvBCgb0aoOL00l8AYmWGrd0WsrRXZ0LMyWE6M7wtgJZMb9mrSvtabJp05fFbOG+mAhJy
M3tqutczfeqZCFo2olQ5gnsI5U25BuJd+/7MbEi5aCaZxvfz+l6wPnXKZsxXTOyCTSeo1+FgnEbW
Xx2DDJOl1JtR7VSccCkNW1X+WqUf+vSD17y++zAsCEtM0KeMsL7KdopVKdHBnZfOV8miOXUluLs+
asAG9K6AlQEXcJWCaypLq+VAVB1G81RHt15xNRc+j3vGEwSimoZRdWZbpVHWcj/tFSy4Z5dlaK/h
wxcF8DTo0JQTZc27rRpRYMyHNgAw8X7dt/7P9+7936MygbBQZb5iPInbopaksNWc4Smunt18xQFZ
+PETTokGIkJdYqiZoqoKzdrwrsk0pcl7JR2/SMYaF821VYIJnGj3D4L+GvYdploVqKkEarC0fW1T
WjDJHrV3kiFhi4j/JvIU8InATObdlUPg12LSdJJj0iwa67vQEPepbr7bwiKFB5StEjFPc06vQi16
0xUKGRBLZ2fGnTDs8sER1ZWM59KWQeGGEYdmBM92Zv0yTzcGprPITialR1EjEqSN7JkcK6POzffP
bCezSucmUHgMOi1xl6bWND0/FtxKcAwICV5998ttBb42hTD6wTUx5QLgp/+TgT+z5MyCNgupyE0n
aOvPDS3haanYliR8vi1mQZEvxMiXqwhiTR0SozCdRM7gXrTbfuVMFgToVEnIAU4UWFfFv0avmR8j
cRHV8of8SY5Wfv+0y5eRADcEUN+fLBqxzOwiukoo62kma04S//Dqff5VzB57eS+O+6D//e6t4rxB
Icsi1eOrqjLE6lUQFQpIrJ3o3Yfv7MeZbiKGkFrsNLiYjP3MzRk1xf8fyq5sN1Id2n4RkpnhFagh
SWWqytCdFyvpToMZbWMw+Ovv4kj3KqmUUjdH6vPSarvwsL2HtdcyI7GC+9ZJStRPzmVLT23Ex/GP
koERI+VMbBbe2wdJqyTKzwmGn7h9cGuQvAKGbOHzPtqKMe7jNuxy+75FO5HuFOhwy0TwBvwh2x/v
BMBb8Gkh24A8+X9U6B/uRllZTT9zQe77y3K8o+dI6E+s1Kfhj1ZqdETJrKon92AkpUkpzxjDc8Mf
XTnQLknSTBie+VlZpOwcVcWyzkdXAoSyAA2A5QHgm+MiqygH35R5ae6bYT8Ed171MpU/N05oR0JW
GZ7/kuQ/2urZ4qOwOgnIcRklPWROQYjhTWeqfSe/AzEFvE1QZSMc/myaCo9UJqhLGxROeVJN91Pv
gmv84fujdHIS9Lri/QNYBEWRz5NwNxqsUlJyz5tb47+DwQLsGD/GiqB5C4VLOM0oGANU93mOoeyR
IvQBCwycy7xSiW9utXOO+fPE7VvyFKDZQikEF+PoQ6ZG0JJWJYH8xb/O2VHQlFhAXD1+v1wnzu6n
WZZf8eHmkTn0ZCcKcu/67x25q+j6+/FPmHMwVyzsnwsVB5L8n8cv6hLg8LolAFHvvfLJ6i/i5sIF
e7nyRdKe6z869TUeHB9AHRFWfimjawgOhqCQI/dQ8VqFGnzHw7lDfKJSDpHrpRcIkg+olB8XqeiI
8q5oJLl3yPwmtbMaGhBKG8q3NYrYhS+20eStgi5YOehOk3jNzoSEJ044mhiA7wNsHP7kcS1O6Lkk
lhebe2k9+vO1W1zU48X3u3ZqHVFNQLofjWLL3n3eNcUot9rcMfdBGe7cUd3QeDwTS5063gBBL/kk
eJJfYNY2hcKprJcpxJvTuAmP20TPPkqkZy7ryYmQPwZOafG8j62Owi74XGgYfwKhOt6GXkLmKQuY
y1LOp6fvV+7U5qA0j1h66REJjxXXIgbOiQhEWGh7YKk/IoHCDpQV2fezfI154VB8mOXoxYk6ZvkS
sp73jeVfN92QKLDH++OrxdQmIGdMxNdP+s/1BuoT7ApoHlgOywcTAdrxXLKpMPflwFEpt1Pbg06t
9ev7Tzo5y0Jpsjj74IA7ehxoEaCIVYfzvU2tHKrN5s7oFoJrXX7mFTrWDFuyNVCF/b+ZvtSACZs5
uvUwk+0kTXOg4XPc/PPZQ9+DPH1AP1/x/0hTfD2GaPMAOxtMBv7/5bwPlUW8Wjsz2pmToVqJAcxW
CaSAfr6KS+/CYmoRYxwH+dQJJvS+TbhVoGGr5xmB/l1c/vl+kq/WAZ/yYZIj6+APogdx1mzurYFA
XEvvfLc/c8BPnYb/HlckdABWPz4NTJeDCXp/vg/jTWOgjn47jJsff8XChrFoUAAwjXr952NtKnRZ
9WXf7W8j6SUIRM6Y6ROrFCKwQFYKeG8Y0qNVgu4d8MZx0e192iaRDZHdM3t9aoJF4QSJTuQfw+P2
C0f6ZYMouN0PdTa36+LMtT8z/HGWtqIC1jTE8IXzmJt1UDz8fP0h9AVU70LC+gWqzCYJosHIbvZG
gZ8JNd3uDIT81AcgAvuvfwvptPDIojh5U8s5b5p9lfT0V9f9OA4GwANkMJCaQ+cW0vFH54e0PIwm
IvZO66XoDyftuX7Gr74TZgiRj0fKCLH28SvcepOt7M4We6iBFSTp4qvSTkiza0vAYM+8kl8XC3MB
97eUdsCucfxuuSPTvCNKAve84/OVMPLH1wFdA6CqQy3MA7zr2BF0CkD9CuOLfTFXGfgpk+Icgvvr
o7jMALyVB+u+JL8+b8igrNZAJlHssz6+ieNsGNIgsc9Jqp5aKCRR4RQB9PqViKQhIetzHfO915CM
mjjFo/HTi4Hv+DDDciw+vLdTVKPKM2GGemhTzUimz8FNv75FmAHlwv9EGSCPsXzjhxniJvSrLiZ8
L6rLpgMkbdsPl+qHFDR4Z5EiWlKEyDcjpUaODGw+A8tqcM33veJraDC1/rng4sReYBKo9gD4sgDt
jkxsWJTFFOeR2Lvsse3u+h97wZB2gApHDFIjJM6PLbhFO2PXjDX7md5NZdr+3EBhfNQgF3U8pBy/
hqpKhXFN670qREZ9CDVb2++P0omNhpQY8iqA1C07cRR92T4zwayCej94a25dB/IyrrJanHmITsyy
YFd83LsFJxYvj/mH40QDu64jPbZ7K6nk+3sV/zlnPE7OAAZtpCdAGQBr+HmGYOCdIHzCTriXPHot
2AN6/NFyeGa5ThjcJf+xYBAj4I+OkSwVstCTD+LRveVXu1L7maW9TKh4PRE0YSei//X99pw4v5/m
O1q4uhB0lCXmG4t5FXhqRc41Anz1o4Dgw0VHZm0REDhmZhlJaaZqCts9FeuIQnkoSoT3Y0cKBWOg
ZxaWcwDQ/tOA+bD9eWeDhZTa3X6YXxznHRKk36/SqW8AMieGuYKUG3IunzffrsNwqCOn3YcHVyWx
vGL1mcrbyRlAL45MJ1wa8HR/nqEG4+zUewKuDnp/IsbS2IcsWXmulnvqFAO3/b/THFPOigrdVNLH
NF2z8to7qzygAeic0tepM4XaParrqOMj8ex8/hbwsvGoUVW7F/F7cxjOdWKdHB7lMcRouPN4pT4P
L+sxBMaB4EDF8Eh0vQKV45n9PhGg4UCh3x5HdwnbjzNfxBFW1Jd2u4+IldjD1o9olvP3sixXjQXa
ZVR/NCcJn87xmZ06B0uPLGzAKZ6kqC5a2Ru/2XPz7saPtnhy5n/fH+YTTgrsPZw5wAaAcjzuXvcK
NuSNhtcbNHFqd+5LmFcb47d/IwHm6fznfC5QIca9hCwyRFjgaH/eLk8hwOl72uxHdLO6HKxgwl65
8ZkH4NS6Le1gS7oIKeRj57Eri7GeBWYR4y4KN+OUOef6o0/dHZCSotEbKD2ciyPnbsprqwwF3pih
uQKyY8VEk/T6ptfnwCknNgh5IsToEK3Co+8drZh2vBZox7nYq2b6NbZ2BlcQNOVWEqhxNenw+cfn
AWlEAD/hYiBqPxYwj4Vywb3e1vu4uSc4b+Ujd9xkxh9CH76f6sTVBQYZ+nSwDYs+xPL3H+x0NTVw
kEcfzkD4HCSj8/PHDK0i4ABDNw+8gONDQGdDpcK27OsHNqSQFP3+15/IuyJTiMMF3B7UxPxjbynv
DHZGwi0ug7c8TJup3ESqSatxrcgmj9e0L1dde0Odcx7/iaP3aeLl7z+smwzC3oQu5fvJ0tcq0Fk4
ubuuoRegaDlzkY710hafGXNBtXBp4IZre+Swka6oQcEEz9wFz1he3kTOtTdel/x3M8SrIHoN4geX
8YwGKh3OXbET3g9SsQRnA3YdikNHVwwdnbktg4jvufdXyavY3aENYxXOGyq2uTbnPvXEcYS/sFgM
hOb+F+VUKeKJ55NGmGPuUIRIeTQhMcvTvGrS2n8P8i1IJXv0OTig9+LiLnZXXfz7zKE6cduRR4XB
X5LpUIM48i0YF2HlOVruR2Pd2hSnFhWqjBZs7eTug9s466F3f6E0hv5T6C27ZDVCWyNHQNDM0NxT
0EuwGZj7pNu9fv/TvvwyhMhLx/OyG+hKPlYuyptoLAwl4qCnWyBjEugUSrnyig3Jf5ypwgR4k+KF
pmdBUR0ZBnfiepBy4Ae3adINz6szW33qUxDjLGUs5HVhgj5foGC2ZqeIFMa3k84BT3Irs/5PL16L
7u37RftyppalIojXguUZx0d9nqmuSuVOrScPQWqmVVOsvx/+yw1BuOYhX7WAwFABPM5h+K0z20YG
48F3/1XtgU0bIiH2u6c++Ie8My/DiW8BQaSPdkzQRXxVM3cGS0s36OShBUksubTvvv+WU8MjcAY3
PrI9ADEe3fa+qejo1YU8SPdfvnLbfz8fHqUjYKpQp4Ia6pHRXHL3URU48oBm7T/qnMNx6sd/HH05
cR9MMh+aYAiZKw+ieU0D90xm74s7g3zCx9GPfFyvVPnoRfjtL+W8t1708PTztUH+CAbHA+PLl8qu
1et6RKFKHOr2t4Ls62B7Pz6oSxszogAkVtF5dFzz6kAnY9kMm1vE19MEtznYae+vG17NZmv1P45r
4CXhUQYeDFEm0iRHj5bl4WGMulIedIGEW6PSpl374SM91035ddcxDzj9AYTwkDY59p2BdYm7MR/k
wWarjq30T/PFy2d8GH6Z/sOhmgip+7bG8EO/Y/yx/jEB1zJ+gF550GbEuBfHh9aLyyKnGJ9ASHbq
8lshmtS2m5REIOx1o4fvT9nXUwzQDjwIpKcx6RflsTruVZibSR+Aa0xs/Z6HT4E+w/d5YkcWUky4
/lBsAxve0Sdpk1dwK8vpoCF143cyc35sBFEihjOOJcP4X/onctrX4H0eNA4yZO6uC+vn46MsDDLK
JWwBWcbRB2DpxByRyj+odR9z4OV+jKGCyCHe8OW2Q4H4S8eJaap6dsLCP8TVi18eWLOGSO+5noYT
W427h4uOmBwdUseeG6DuM/wb5h36vetOmeqbVfFjvkB8yMc5jvIKowoVThvmYMzJmH4S7rm899fX
FTMAUIiq3JLTPQ7xvG4Y0NKKGXiRNe4NHpZ13b6T+cLyVhU5B3E4sWaIttBwtCiTLsmxz7edDGMH
WIrrHCJDthWB/jH0s/PN93cQztqJK7Jgz5Z2ChDWfWGMFHIwVNPAPaDy/eTwmF+3Oam3E4OqFdBo
zp52StwOgdOkDg3djXRmcKJqNHMlsWmmJo0nMkMxLg7EZvKbeieUeuuj8I1UwLJxv47Vym7y8NXY
BXs00EKVkN1G6Sv1XEovPO3+CTy0uQBP5F6Iqg1ZEsdTmZWQ31rpobU2sQymfTEN096a4+DVQwAp
kqEOrbWyuY0ukPwfF8V6CEsQVjFAGoSwKowOEe0xD5Eoiyf7gtHyrbQq6HipQCaxV9XQkijEezXZ
w24CJeBVGykkH6XDXooWTQdJMc8OzqmCPaxzb20kmptTUfgvslE+ykMh+yWFCqoE/fMHO9JPte67
zISmem7isMsGZo9rfL4L6bB2Skebmi2rK5JA+qtacWrhqVPVI8hD8l0/W2TlDtabmb1IJqMyTpGE
edT8s+apSIZgZCuv4sENn+1H6EJVjxLEv1ubSyeN/CGs07w2UHMv0NTjroYEEjbPQ6XiXxqVrH4V
NSXZ2Hx4rcT4bMftlNjd7FxFMRY9aWMIJErFp98l70JsTucbNGE2zePMO8Q8jhXTi9l1+7RxSu8u
ZBrqWpFsmzprWze69wZHozJQNCkVDdAJlS3zu9Dt5j+MjO9c5v1a8P6lNciHJYVr5XbikQLVhHqM
njSvn6Y+enaMmYsEbVvkXoUVT4DCA7W1NecZMW3Ek2bMweEXxFMn08Gy2r9BBCxOndM8HXva7hly
M1svlg/Al7/49nSft2XhZLqfVqwn78rWMqFdMN3GvdEq66PB7657qxs2Wrb/au2FdA0AP9r6+9F/
CNgohpRydH9ntnJBoJqPUR+l0TSzAzASv9pAtXhPrGBCKkTvK8lebBHez6XifQL1uF/a5n+mQliJ
qAovbSuwbWg/1yn1WJgwXkTrngfyIraGwF0xxttVzcuiyQj6y66UKZhIuCvAMZG7EKFjdFwFQck2
XWnyZPQVz2w0AP/j1cQvqqp5hBBZnpCu8iBLlz8PveU+Ba3TXcxz/1cEqh+TgOftJa9nKx2U/zLk
rgkzK3T7aNswY/8dfbBTd1JC9pENauWAy1feE1WBP02ApKnRgwZBYtXBr2Esq3MEoajbPDU2wO9b
cKDmBdq6q8G7pQRIAtNLkwhfddlE3SqdxjjIwpr9C0rRZmFfYoYu8muwF4m2XgNBYHCUfCdxNNmV
s0vaxJs9IS76ufESULrZaVBqkba5AFNY3YEk3gbFFkGjSIpUksrIXN07BUhAlDe9gTZWbIK6yVNN
PT+NHeE6a12gvpX2c/TXNVbf7HQlrytw2l+3ui0dHA356DTNbi6t+zrsuLUxI2+btPfICLZI9kCn
+rcdlTA8mvmeyXymf3GwMelLGbFy548SZm1oq9FOLO4+9ZODpUNOBprBLkFXURVX+rElTa4vlG/l
W+3z/DCDJcFCS9DA4W75bVJZubuJDM0vhGpatiqtcKAbnNTbSpKNohD3G5zqV0jQ146nUGYBfkDa
h7xLi8oahiTPHXbtRFNxJydaZXocR7GafX2licDlaxknPIPYefTHwWO5ngpK/lC5Hur1CIT2ilCN
849O7Nup9BwKbA7UEFtFohvJnIZlVefL50i68wMKgm9gfiZXjRrv2hqbYUE7/BfASRHUSFhfpDEE
gfKEe+j3LYq+TYyup7QG/meX+9CWqH0yvQ5K0o07Rs0jJM8eTVv+RgMNv4gc4e+cOnB3kejqNW6z
lY7+SBOgslRSWoRlyJBSNHO389oAKLWzKmq1V24wjlNSN+YNbEGltXGRyHb+ij6MQJ6nPCer9KSz
AcY+qQsvyFAs9LIhEAIwJOUbktZBFydae3HiRvWfUbg6ra0RtrVFl8fFxAu7ua4WXo3d0ACSM6NO
3WeytrwONOR+Ea+6BtQGyiF4h5xA472eQAjHOFjX+607zL+7uY4yqGywhDumucqN3PW6UIkaawDx
7PotjgrYSF7cqtA4GfQf3ZXvg3SfaBhWX49e0nvc+o1349/sMUZS1XVDFjmzxAqPcPSSdiCc49Mp
szchnr8qM9CorDbz3DY4pkXeQWxFuUWqBlYnRRujB9HvHsksOIfkJBJqrqJTBtzItgyt1NToc7Xb
FkyQ+InEbXCqau1uOst1VqxwopQNUXntTlWT1EO94T5NqI19USN+GF7q4QAwMrlzZN6maNDFHfVG
AQ6NEtzMiahV+wRS0XrNZ+KsfFZRHFraH4JpAtkh5eJeo/y9dcEAvgNOMt/UkymSSOl/M5YyxYPL
0wiFsLsATf6bJXuYNbGrV66nxwGbQPVvUYPGjNjlHYAqdNVapfoNM6h/Q1d0zmChu8suKvp9BH1P
2IbQEykNdXXj1LP5xYq6c6+twdYvICZ2EiOlmwJBifumbPpbyuaP3Qf+OoBNSMgirDlODoV06FBd
QFm03sTh8Ndz1Z5oG76VJ4D8sKJDxEt3HQ1FIFM2odrtojSB/ExAt7Yr+4zyoktBK8lSj8bObi6C
MsmDtr+AFW6Ttoy6VcVk+ICnTNxotxou/Qq8GpWD2zE4XVimDaKuja68YUOdSl/FMc2TqJgiB36q
MkkbteIafcbeb3csn5UTFU9aQbLPnyJxVcOGJE5Zoiurh9/EQ4GbM8GZu4uMiDm0sSY3yUu3/dsr
Emb4rXjP+76GYjQlf/Mapb1s5OTBU1M/ba1grNTt6NnFn96BJzO68lLGzr3yGrYDE2SMWqaITbWx
ocsgU9PJHWHhvgp0haNs10ngy995pO54KbqtFTcMIivFBu5a5E+gw5zWZUE3sh/GiyqwvMy2puAC
TGkqBQZZJJKMzrhmHUjKpG0WWBJebHdu+tRp0SY++M1Nbtx8Rb1CribLHvEv+izOX2UfNukgLLnC
EQHbS+BmjPMymeLIbPDa/nNn+01zvQZ7QgvIOPL9VbzxyigT1P+buy2BWhwF8h59e0koGRo7ygZp
OVYkcQnFcCfgKkVoZ675yA5cF+/oeKzXE4d64uj0z24lWFo7wW8z++yyUv6tdh1QQkX8X9O10U2Z
k+EvWlLIjkV0eDARpRu7btHHb+nysc1Vt2oombc5D3S8mr2alNfg6heJ1cT5FcGSgxIV3cdRqLs4
c+Tgq8TtLHheFRD/q1jPgJpGeM38dujgu1nQNOnxVP7iM566hAi3OHggjJ1Tiwn3ddCh/O1U/QuY
V191HtC0MUUPr62EZIh+oNCC3wup4PQVMC870quRZ3UV1CQtSz3JNMKD9HeKTLQB+fT4Co9BZsja
+EnjMRRMSiXFqsgtsfJpPa8gZ1teoY9d3jqNJne9CthaBNzHJgRVlZZ538QJZzN9rBQHco86fR3u
1BB2TpJ7ozFZHlrO2nLIP1qo8bZ22kcZBM0KZhfxAmFia7cBBeVJB1zQaDX5K+tbBQdVBhKr08fF
Blrp8DBQ/H/xLNldIWYAV5exiknvWq8RzkPNg7bdgrWTQQUMji3Iumm5rmpRZRUrHlBY+9tVcPE6
v0xdf5hh7wYEE7H5F8ejggn3YWtC/HoIHvqrpoqqZwCvop3hTrmaSuCdZ9zmgwoM3PdOqBfm+ArD
qrvaFjHc+lAh/pmHtO2hrbbq6ga0cm1hP6A2HamNPZeshM/Xjrl1VcXgza3xclvOAM8UVQM1CAF/
0bTrXBO0wQxW8HvEBv2mdezn175CSjkE0GxL2NR5F3y0b1CxHME/OLpd2nhQ4a5L3x1WRSSR38ln
FEoA1PZuRMAidCHVf5zShy8Lir0bO2YavqAuLqHi3InERiLqyRq6/IK5NNcZd8BNYbUB+JAA+u8u
Y9HA3PC6Kp6nII8SK6yxDgDggDKLd+g2sN1uhTaf18A3FQHuHP6vN0V3XPU86WUBebzesLTKywdi
zyyFyvahIeqxQ/b+0os53LvcKLzvUZ/SomluO9K06YT64XMbtHeGF3DECFSegoHgPhddcWHjvdgw
m0cbUDc4uMxulAGE3F6CtpDIPXpYnCTyqGivc12I5gbcFHsVkBfoBPXDjubKi+4pISAVMmSoEyrq
P40/PBC3fnSE9HFevfG5ID5/jOre5onlzOaZe8N0Mwq5i5o8yPBQVjj1cfQyMvPsRW9t0eIN5BbZ
5oFvvZRtSRLwywDWzULhFGsGacU9BfvLc5Dj13tdF76NZoiSwXPvQc7sr+aZP3XlwNK2xL1oov69
H6Mct6x79vTUprZBKFhMoktCSKZuRFC3ae+itWWYYvIAv/exiDz2DIby8BVcXcWl8W2BB7QP66Se
aHdDO2ca0q5GAFuj4WJVo06/G8CxRNa2yem+i9q4zSBC0PKt8YZ93waV3rFqYZ+sA8R0RYxWrUHT
d3uc3ys1XI2iBOFz0LzOoTl0yFpUiJegAX49FNEfF5rfSSMAm1yJYsBzpIk9gJIuApQmClvwuUVg
eEKZVnXYcLCrOxex6kI0yXjiwu/IG5n8Ny8eyrRrYSD9hrw5PXoPHZiixDAsBqpMDeq9U4E1E1Q9
GUBR0jmyKW5QPf4TnrGS2g/zdJahQQAki3yn2nG45K41uEml+Y6a3EKPng80SemMvp1VefA8ccDl
bTbfTXUQZojsEelpVsKwxA+S0GcLGuJJ6NfexrCap7Nx663RUbHuSjrgpzFxH+h2RAjPl6YCWsoX
NJurjBl42AhPYbCLubuZIhffoNFjV5l6fLC0qV8riGf9Qo9fO27BNSVvS6CKEwdPz5jq0DsYMEQ9
CjASbEMtWZk6Bal2oBDzH3mVM9zwQCog0yBMlMBfdH9zwNoujDPpIaOdFYp12zXBZhzE2ucteUY8
rLMGWKebEayYq77peiDsXfu17tQwb8ccjcmInYDky2Ep8ArGSayISPsoNhs+Rb+w9DSBP4I2iQiO
6mzIQ1d7elsxBP/huEUguI6Zii+JDDUEDigbbpSqpLeLoXu4GnzmXLI+kilKyjLztHpCdtTdBpbz
Oy7ElExd/FiM+DC38iEk7+9oSQ6aKjjgVf4n7PlvuGThyhRufKEl4r8YFfkprPSB54VSKylJnUqi
ZZ1ahLSZcCnLZIR4Rs30LQRVVepbNbj5vHrb1M7WEcG2s+ZGpnCRRRIGZiXgWMVBvXXlr8jdqqBP
7Nl/d6ZcrnvB7Su3KIA+RNb13Ufi47UIFcLvluRDFtQLZWzd3iLUfHL6vFpV49jA4+zLtY7DPqmG
vt55GlnUWZDfs8X4FcTgwybTlL/altEb2FW2lYUJbqjn6Xstc4qQEmwyJCwfGmX+lHnnb0bQU89J
7xblrgRx22Nphu617v3pIarjx9YidQHkVICEW83GrMK1SCtlxxeitpqsBBlRl1C8K38oHpFHIC5G
e2vK8g+Hh3CVTy65ZnkgsklPY0JgY65MxJ1bZTceUjWNRZLRo6CijaxfsaPvPGPsjWw9vepKxXba
AWcuRbdVwob2X1RY79LvvCSOykNYgcOLw1PO0L38RmkLFlEKuBA1LLzI/SYILidwdD15BumuHrmc
iwFRV5J33uM0yKDKxlxGUerntoI4dWlAB+Bz+AOxBXFA2oTJYI8c3OAlf2RtjjmL8HmMnTEb68je
a+3ydzYIqIZQWFD0xhvzi+NZ2CgXoe16Qih4LwMH8WMQcP6ndyvQg/ZiL23lgHQXBL2pKgutUttp
H9oqmC7x2qKAFwjwlSKBuSb4g2yTQEqGv015BeMUjHq4H3pH/AJbjAG3oWxWubTiG6hn5uvStO+V
RLhYoqkwTCRtJqQN4xckBco0V03/bIDqug0mJ8/TKKIGnwj35TJwBCMQDqHhWtNZp2QoQSvvRE9z
L9l7jAzoHaiUnoE6CrbGmd0UGWEDg1LM3srQ4NlGCq82MLQBWNxBp1dUfwbpqHSOy75GWmEsWaa5
Ne8rt6/ewwVzwKiGUYxz90Uh+LyyTCT+0mE5BsS7w+/us0nSGV43EmYZ9LbHFSBB4oHGCGztMd47
Y0HT0evCxHE7XM620UntMS+dYITWyuvy1xJ4hz3IC9Te7nuzdoy6HgPt3gHFVg6JdtgSbFiVh+Pl
ThPMLqJiMUp70zKDHAgQu0AYcCSoLo0bTBuPNPMdWuWia09DNGtu/HazGI+9kjo2WUnaKKlja0yQ
ecZtyl1QAtvAgwSpsN3qTEn2VL0B7CL2UtlAN8cx0Itzz4avNbuHcHw24Wp0t53+eTELzCWAJYDD
Ak0j3lGJpgojeBtN5aIal9nlNj/XkXyqlAGQyFIos/HfMQLLRw7LRa7JPTTWqvdT+xzJ7Inxl/Ix
ABzA8kNJ8giM01SExlUfRwflv8Gs4iB+X405sQUfxz8GQwZ9qJF4w/g1H5Ez2nrtRY4M3PeTnPmI
YwV1JOfnCGmfCEXqHZ4W60xF6dTwQFOAPh5QOzR/LX//oUjtINsDGZEgBHT48j0/x7b/dXRQ3QHJ
DZALlEnBC/V59GiOXctlg3sA/su6iJrt92uzgD4+ERmgt+jj8EeYE4R0ntMXGJ7wXRxejOZCz5uw
OodHOPcVR/cAGUqUPSzlHlrzx0wP7O37rzg3/BHcweE9z1Eodg9cbZHgds/s8MlFQmkSzAIogwb+
0R6A7KsNGPfx68k6qpKZJ957d4539NQ3ABy+cBUjbPzC30O5XVS8RN27gUx3PHcJZCx/vkoLW8VC
fQmc83F7JSv7tmGgvz14yEkyb9V0P+1Yw2H6OEH4+awGZWdKDs6sw+COiY4ySs6Bp08tElD0kJ1w
0a+LuT7PYInRRebJ8Q5PyKMlAT3X2HBqfHB6LPJVC879uOCt46hiLh+Cg8Z7CC8+1NaZTVjW4OjC
LdgM/HzgLL+Klw6VhzKqp8LDqG9MnoF6QW/kPm5/fiM+TXMEmLKassrjCNNwlA6yvD6DHzxxIxxg
E300sAAw/0XSRHRIgRRFF8Jp9q+rKfObjYeKsURi5vsz+/WBAF8WIIrARqNjF00InzdcBbY7NjxG
vOEZtpv99oAahX/Lh9E7M9OJT0LnF1qNFkYCcBAdzZQXqFk7VUQOtv2OWlaqJwqfkaG/Yfj5TMCa
LaDiBTRNvkB0GNgocPjmg5qdGPVSLccrAA2cl0ozZCaLiP4YWIgkB0gjAOrFsQMZ/edFRH1tBvJN
eYeiX/XjSp3j1P6vTeboUANE6gD0ir7hBVTzeQLphghdOrghdozEXW75ddqwOgJcWPbXpjH5hK5+
DiVqFHvyzJpsDRSEFybK2OLK2FF1gdIj29tAFyQ5YuoNEk/hDVzXeec2M7E2cxAMtzaqszfu9AK1
MRB2BdvK9tW6JrletRIdQozwsE2oX/a3xIT5avL/h7Tz2I0cabbwExGgN9uy8hJlerpnQ0w7eu/5
9PejBpi/KkUUob7dSwGMShcZGXHiHFn6Xiex8hxFhJ6X9+XCbqHZlKYb1MIBS4sUyA4yDLI5VdqL
jS91ktdRVTfDdCS1d9nOR/j53NWKKSp9xADsm/OpHWL6sNpQ116oV2+0/qmFioFM11iTtKIC7g93
bXtU02vehuSeV5zVx74f8GpsUpOLieYLnPu5dW1ORmW27L0oj7VlwMzrM8E/Cv3NCfOtVGyVlvTb
ChvERx/MVgWZQ/MKhlWxucxrzdy2hsJ7CXz/6EnSwb08pQvfp6WavoVZjgtqOWFGrVHuE9Mrwtcy
7x8yJb3RlM9SM/OjTy3Mm+ckIszTxqmhdgxfW8qszV4yPw2L5PvgymZ8GbSUtrAqsYEkUqvF4WsU
ESVsV9v7FmcIrneTHQdWTmxYc9qilRP48F4UFXBMeoTc9g+W4MSA4JBqb9CLscRAIR/qV1ldcbAf
fz8PFvRYwNrSfv6Bo1DuGk/LyZi90NUXF5AKfzrO4fusAHS589NRbASIFV9q8t6TXlLrNlOOvb1y
7D5eeoBR34/dzAMLZ835/lGlBv0HxYhf7ek6c14j85CNN59dgXMTQnyQDaUhA4uJXw1pR2dTukbp
srAE7+2ntLgR0344ZD6kxbGRoT2ny9fpTe5/+gQ4UPnNhCqziMOHC6frg6RPJyl6zX4EgJu7z28g
WswBPeIg8H2WMDtxmappOTrxq0bCXN3kf31+8k8/L7yq1a4yG6vj82l2a7f3lbXy8+f9cX4dzx3y
//18UcRYp7IYdzrfV9ptYQFTUDek7Kmgb0N7jSdwYa+SOQH7DZ5ypsASjvIQmWaQOGn2aplvedtt
BtTN1hqTPl62M8Ps/2zMm+3En5ZpDacK4dmrtC/6cNPtlTmduf/0opwZEa4F28zo+/cwkmvopkW3
U/bpe41RQEFFny7tcoSawihKwxvqKMtecej7SR9vvKQ9/sEYTkwIi9HXnpl5XpK9fqnH+yH69LWG
6BTsP5DbGFw+oluKk64afIq+L2n8vcm3mroS6yz4DLrPgGY7TBTt68IyJzmYoCH3zJdB3oXXoGM+
PTlnnxcWOJZoZAXtb7504XCAAyyPx5VztzgAmFJhISFuIb4/X+FEDc2pm3omqALyaKFl069YmH+j
cLJBEHGvISpFOlF8n0ZerZCQta2XvjoAdDPjg9cdLk/TwmFD04M3Nmm/91N9PogcYI+aU/R8gdN2
q0cPuXRb+NU2+bR8AWyQZCwR8YS0cW6sPLdT8EAIYYa0X/youPVu0tUoacELnhkQnHigBkE1UsB/
iX+DLGzCgxFurYRW0ZVDJwbJtFsAEIG2ivzQ/PgRm+M7RffqYrCk18YiHlPBHag3UvvFonOhba8n
Z9yB96JAEVxdXqn3JoKT3TD3kfCG5HEAFRavVjH7mzWhpvjeoL2OA3ATujJjfeODiXhzplE7huhL
U77Iv4SN0f/yUrX91eemc5sVvfc7dcz0JvPkLwV6GIdU9ZyNpE0qFd4ORJom8bRoyhp6ijEJ7Oeg
KZEwa9XgEYLeHoV3mPa36U2nbWky6UsfaMLwJtkZkIWi3iM17xwBRhRHpdXAiAJEvK7Br6DsEQ8g
1lMnTu5AnAbPvWO80tUp7y5PjLCF/50XjYQpLY5wuYgc1b7qdGlgddpraNx+PebZXfz1sgHhoP9r
QIdnFLGKhfAjqevGkeVWe5U7fwfevurUlSGsWRAuixqtZVUPGAKaEtLR+4MBqNDXkq4jfp0p1s8P
X5CRRstrhc/r0jGMgquV+ExbWAJa9ujL1OmTlD+0fWp9SB7NLrVXJLzg/fTi+MG3lOJNaXL/STZg
OZKMCdWa3It2HqxBWyMujHuK1JS1ut6qD5bWGjeFGpvPaZ03R1IG6m+z7++9MUmvZLW3Sc5I0a6M
pOLamWrlGBkS7QFWSzio1ODq7Lo4dA1Aq47uA8B2wbAdQ7ritgAA6k0Rt/LPEhLiTevRVjGNg3YL
WmmNmnRhGXEPTIJCOpGtIt45EW2kgTnor5r62/nH175c3ofCdTDvQxYQUkEaprSP/TlF49lOanva
KznFjQ4UYRhuAIZfNvLOsi64mbkhh+4eONuolAmDSCerGWLH11+t0drlydGrvzrHjuyN/jcAPVDg
Wr6Lf82Ad3OXjj9NxTWtvzsS5VK3EkKJjAP/DthQZgZvi4hQfHmpTu1BoZjrr2qb31dlsu/14ElB
r7fz0SYKpgfNA/0E2YGWK3s1z1dO5cKunsnY/jMvnErQRm0bhZjvaoCV8YYmHqm49fVp5QH4YZyk
nuduShXKo5kqSGyCn+rWMTxO7wO5wkcJohCzwJn3RXzQkjLa91H8WNrh10HaK3X8JOvhykDVuaRx
uuZQs/7LtUHKkEyl6CDiXuONTm7tUW0p+eato2xViaYFPy9e01JO7tE8yq+DKNbndJ56zd5pQG9y
AmMy2oZ81dqJv/U75/fURHBwp34BiHCAMaHq+iug7muxl3AUSGoyUTz6yVfQwEvS7Nyj1WmcRelQ
Zu6oQ1bQXFXJlQ9i4fJRWDLCcxw24/nCpzfu3EiSonyGYPishvkrLf72elQv/rpsYv7EycS/j+PU
hDAOOwZf6ZiYKMJ/TC28Tpyj7TlbZi5V/UMbrCXYF+2Ry9doIOBlIiq8BulkZ6oUZm4nIe836Vsd
9jwpRWu4eyyCH1J0fXl8gkd8Hx+xvUYfPXpPHzgaR32U6FoIkBWjmamod9b4Sc3afy28i3q8k/qI
MbLk2b2pBSXAYO/gS79663Opkw/fF5xAVOhxk5HudvVY26jDr3haOXxLU6STb1WoD5E+Ecnb2iZS
81aWEPjUthWztFaMXdrFQN1oqOe0aFCbnO/iMJYVKYMv3Y2drdddS9K+1K4ur/KaCbEg4HuZ7Pio
a/Z9ubfb3lXa8jEsrZXQe8kM7yGYoZSZ+0FkGwwLM5StvI1dhFWc5NA3x3StLLRmQjjyQeuogxP0
sZt0U3G0oW46Esp6+7heDVvXTAlHv5yRX0PJ/c26PVl98GAO11P3fHllhCvsfffOr3eaeee1F1kg
yg7UYNXJsVtn+0i7msyNXG2975eNLO3gUyPz0+wkYVNQ37J9R43ptHF+0n020iHTr6z9kg0yvIAi
ePyo1AHPbcCorNBHEyUuNMEzQneNjHhhNbhRQNZAbfXOwHP+/Yrbji6SsHCl+qs0NIT5zw1NJZ+e
qDMjgi8ZqsCOfCUqUKHdgylWpZULa2GSzr4vTFIgTVVvGwzC1KKd0T3HlbkygsVpmimKiEZsSKaE
pQ7TtEtT30a/cdqM3+gFjVf20rIBYAs85si3O8IQLI3epbSbchfc4Z0xFjd2k9+VXvZyeSUW7kGL
itN/ZuaZPNmycUeeH+YEhI81sJTdcTJVoul2M/oPuvItDL5dNre4MPAozAppvJLEZGDG1ZjLCqPq
w2ZrWfZGrf9kQCcWhHnzckMu61rOXSWzrxxYcRXzsfaL7WA96Xa0CdOvl0e0uE48iRH40AldRShX
7Rt06JhF7k5qRA/I9HvsS2pTnrQSQMwbSgiQLEKV/+wIV0sI9r4wyjZ3rblHIlE7kxh4pFV2AE3e
WY30DNgoXXnPLg8OmVKDtOcM9DrfHSRFys432R092Y/y2Ho3frsSVqyZEC6asMyVgvbJ3HXAtZs3
/mtU/NFZnfF2PEkBMolFa2MwO62pYM6KjOes++WUD2Gxv7wLFlfnxMR8/ZwcoyKdwEsUhHd5Pm1j
ww0b0KjmzyD+qUS7z5sCyQSVDiKJaEbNE3piKoPkVk8qL3PbwNmqeXLvpTktIUq9SSb9LyWlQfGy
waUVIm7S52ADFmLx8anNGG59RNNb5XEZBnQr5zQPx2tCbmtmxDsBl60EFuOS1J9R3m+08oehrvAp
LS3T6VAE55BO+VhWuo0N2LhrtdgZCSJo5aaR/b05PV+et4WQAxH0/82b4Folf0pzP2FADmujV1+M
EfS3mu+9YuUILTlVHcp0/CU1xw+ChLKaogQr+7mrZsatpPl3tAWsmFhaHBIAgC74D3uzMHGWb46R
P+u6x05OW+XjJH1pP6kdP4doszTxfzaE+aqUXvJoKcrcdNgV1Qb2iMvrsTaG+e8nB8cYTZ2mOL7P
s29TT3R/dh1d1it+emnVoXIhva/x1ANlem6l0xT6OMwhdZVBPUr6I3wbOy39kX+yrPPvbMFDTQRo
QuciuoEajgBIsOPU9aTn0Lj21nIxi+Mw8TBQHb37zfNxaGlfOyHtVa48HZuk2LQB+d7k+PPymiyF
H3BCAUUHZk2qULhgyE76A6wGuStN2TYortrpb61EsrPbWZq/0+u1wPO9FiVeo2wx4KYWpLcfcuS5
ZiWQHSS5i0DodGuRjd1GUqXt5EGRjpFd6ldm171RbMr3hWqMe18zoz2NE/KmogF/o5RkcEaN9L4a
Svk2VJ38xoM1and5Wpa2KioLYNbmN94HykWLXoN+bBxcbvYlVguoIL+q7R/c7ac2BH8Lk7ksKbKU
ubLqSuUjnTEQWhwuj2NxeU/GIRwGakCZTxty7kJpdWOp/bOlTXPz5U0ZFTuyriUiS/FKsnRt7gQ3
kipql/Q2c1d9Ta2HKt115Z9YACDGG2lGZ4rOkLThZCmlQ8iXp9uyuw6679nY/YG3wtP+Z0QYxpDa
kzWOXu52WbHVpRCWlWpTR6+XF2hxsojuwOVSMiIiPz/lFo3wsFSYLBCNzf10nFRrq/CkuWxl6dol
+NJ08uk0VViC542KUmv70SLG6+BNgmMlP6ZOtRnL1yD5ednUPC3i+T41Nbu1EycfzVTXZkusNwxf
+u5BW/n80nzh2slTU/KchbXOP29lRmLFoKzIvCR3vq0elN6/lgL7c8jVd+cO9RjULnOb7gfpQMsr
yfF0E2dTh4oACfonyba/X56phaGQCmM5IE8nIfKeiz+ZqSr3M0/SrNiNmx9JtC+VQ2ytzNa8e4TF
ALpJXELjFc8j8fng5JFkWIYUu2bxu/foX3S2jkQvfXYNMdJOcR7LNX3NhVvrzKLwmohj3mgxa8Py
D5tYuy/9YJNO5taUx5U9vTR9qMabcGZTrPjgBIKwS+UQsh+3kdLNEB0qiJxSeyXsWhyO/i5bSLcl
+/p8u8GCG0xWFZDs8b8aaXGMzauobnZKvqaQsjgaEI/mLMwN8Hw+Vieboa3KDBoXNoMu/UXj6Uax
vzblSvC9aAPGcuCbFO0hoju34cOE4U8Ba4MK7STttOBR7n9d3tNL8zW/w0Fwzr0MYtLEzMvQRkMr
IZthbFFi38jKsJPhumjHldNjLjgaByEIG/VDCkUEe+ejgV2mm6q2SlxHD+un0mz/LlMvy7eGFqWg
tFLpycu8R8AeB8mN6BGQEuOQE5fAMwCfGwjw9CulvnjvNFO9KYvI5Nk4ZV9Tbwyv+kmNfyck8w/O
pDr3sVlpNx0MD1BGwVNiFAb1A0ltrhBbGVxAGNmm6vvhGEt6tOMN17kVQhL3XS/RbyzDjJQnjXRr
FooE5UWtOT/kotUHiFHsdqe1rbqbprL/3ejI0WrF2P+q4MV481Mj+uHnuXOVwzB0Y+SptLPpbD+C
0HmLuqzb5P7kX4WSOR0hC9cPkBxAQyEFE4/SDsFnT4+vkjjMfrUaOBQJRjC4bUDuwO641oq2uOyc
Q6RlHN5A4rLXESR/qI1zFssjQg0Pg7QpouPlrbW43lA+kVrSDbBAQqSaT4mlwWIUuylQjwc5q/aX
v/9xDHDWMnYEGWbhKLEPwzRLKdNrTiAUKr9gT9g3VfJXHyh3qWqtuK6PQwGzg4DN3EApg4MQnKSR
09/RFTGmjl5LHWTlBSRi97m9ZkwQldAZZcHbQTjoea5McDFRnkgpGkKWWhO8lBNFnbw7wMl34+fD
7VDJf4+efZfE05Eu3K9yFK/8jKUJpTZCZwagQ9sRVQDkOEML2SIZTxuPO4TRldzxDjfy+goexe3l
xfsY584j/p8t9dwZGMD3NCPUYredqkMOT505XccTmuHVs13Z99Gau15cQRIyIAFUgMbixQpJuqUT
vzPDnXegB/CuU81P73eGRPKCXUmvxwdRPCWunMYmAYhYKa7C/1Wnaxoni4OYZTxJLTIOMa/UBVIW
Nr0WudPBMW+qNaj30vqDVFJwCwA4KCqer4kvVWpudNTi0qB9TBJnr0QwSoRwF1S2tRKvLdqaoWjz
1UlVRrDVQ2kfO6gku9EU9ddQxg2HyqqHXWfBbhY4ZbGCTZm/dx5Y0c3Iu58HCJhaWrfOxxZ3o+c4
oCFcXT3GNkxdZK8Ol7f00urQezNnMHgX0FVwbsJsS/oarRwTg28dfEst9i0sayuP0Pkr5wOZwydo
tOmjwrmKgI9ETbMajicqZuNr1G0bWAjjaMXdfbTBZBFnGuRnUbUQOYnzRNFj+B8oZQJSlNMvRvnd
ng4KJSHfXGtMX7Q1i/FRBsT7GUKWvm6AuBtNEJNqTrtXk3Tj1uARTIkLCtwjXGvW98kLjBVXt7gd
TqwK7sch8FA8Wh/dJhiu5ghia2qtsoXOOl+Zy0VLoKFQ/pixq2LWCfagOK4jP3aN/Fs21BAdPKvm
Ct56wQZbGppwnfVimwubu4eaZqwCJ3RDnldTt3MydaevJewXtveZkfnvJwGvP4Mloggj6T+oJO8i
8hGXz8/iKKjQsiwGoxFDd3nM5aRoy8gt+nLXNPJfxZjcq367kotYGgc9MSBhTVLNHxCNIIHbOgSB
7aawvLxJ4cvlUSx+XsWHAoAncykif2y1awiq+bwH0bJ5pcI7ddnAUrDA63MuZAOyn9uozxcCIuB6
UuUhdDWIfu+AUr0Aw08PFfEnjLSE79aQf68kw7iHv6SD9bbJbuw8Me+KLlLWICKLwwXgDahCp5Yn
PlEyaYRKaNBDd1ClXTd090HvvV0e8EKooMwPoLm1ERS4eILGvlLKUWLjJdoXekh2iawfg/qujJyd
Ao9xoa2s4NI+5AEORAxGcMrVwvwGhZl0mZVyNXnVc2pUD04ZXjW9//XysBZuwLnxhliKAsRCkcgb
xrYptNCtvOrK7+S/g9wDoDq4Yat/u2xqcUTO/ObCgVEFE0Zk12Fm5KEdula5s2QACg99vb1sYnEf
nJiY/37iHco51pdptXe7Xsl3M3QLXuJkbe+vWZkHemKlGipf9ksLRxdfqdqD0V/9/0Yxr9nJ99Om
q/La5vsTtE6aPDwZgJA/b4JVB7YFWESlO/DcRG1oHVzgHu4n26fVLlqJcxauU1Q2SbIA1gbdKPbE
+lqNf9Vt0l/NlWreqvaLA8nccGtpn492cHLkJlBZnTVXhHGQu4yaoYkDF/WlQ+c4e01LPtc9Ob+K
MEHGjdcjORDxQgD73dAAEAZu8Ar58CepQD58XVjrxBlD0w/5utNAWXdXK/vLCy1Ccz8YmJfqZDNV
RT0mRj3/fKXc5UgGxrWylaKRtg9koQJYi9J2+DV2zb2vD29FsZauXLooQCQh6wp6DxYPUeUan580
Y1v6rh+rj0YHx+P3jHYTNYFAtgmTbaQZx6xBU1CBLM9XXmLlD87r6S8QiZNorPdKPeMX1Kb+JOfe
Wxc6n4/kQKhR9mGP0BMmwtR8Uy/7vlJ9V3buBuk+rdzRWTlTC+4TE7Q4K+T6cNeCbwtss7QSzfTd
0DjUKfxUN9JaT+HyWqkzOh9ADHQBAtQSluS4hT7DdyGhzb6pVgeD26h0V5LdSHfAvv2jDvPbJrc8
ads7pKWCEi5ua/Sl61hDXOzy3l0c8axoaMHVMGe7z7duX+RqBZ9j4DbKU5J+Ncpffr6SqBWboebj
gUQoKW54teiDE/FgiAB3RMZZ6OJvf1JL/BH4OkR3v5qyPShmettm1RskbohNNHQXXR7fwj1CcpiY
xXYYHJHF+fgaGzy6FtuBa3fhdvhrCoOV63BxAk8MzDHNydmXqpG+TdpV3GK6U2IkiagWfq4J8t/5
g6oDxARgtw/hciv3niLXBYHmVO57iODS8vUPZsmG6YS2O2oEYqBpx23W1FIXun7Ue6gcoaQMU+4a
WGZxLU6sCKeriXSNRjOsRJ260YGWtKW6stwLESSt33QqkIykki2+Z53Czh2rSkOS3PBDbkK4G18i
OLVvpymIr8ZCGR8R+lB3mjWsZQ4XojwuedjlefqRFxDL9ZCaRk6vE6xLZXtjDs1NYk+vat+9+aO+
siEW99yJKWHPeQMwVHjJCcGsxtt0bVA8qPnUb205Wtvei2tGmQ1iJaQuP2CDJyPXUPIg6rfaY/YS
Nyth2NKk0fCJKhmdUEQrgvvxwtgvnHYKXZoTk3x4sLU7JWm3ZW2uBDFrhtTzY6rJE+zDNoaq5M1r
9VupfgaxTyvFGopiacLoYVVJVlsm707BvXtD1ERZLgWulxwr9WpcSQotfp7kCTES5Csf9MJGP4nT
iT5JUAMP/ZtX/sEFCGj3vX0V1JQoHE3ZqFCisQhc5EZoY5z84m3wjf7OrGgDuexzFi9CtM7hB+Ko
kgcQ3irFCN9qMaiBO9ZSs/UyIHtDHFcPltcMxUaLlE0QBsfBRHIjbLudESF0UsSy+Uvr2zWCmTmG
Pc+10fkIUmguWpKg0oQTNQRm0bfIjbgtBOE7yhzNNtCm4qDYmb2zrC6dZVcStE2cN4SxhhWvtXSe
sUpIAwRgRrWcb07alGA49mzfNQf7VklCRIG8XZAcL0/44hGwWNP5HiQBJ8TxQQrv+dRlgSvnzQ87
ymEFdn7FJQW3pl7JvCwOyAZNqiu0OdKwcj6gnBvZ6O0ocJXY6fZ9ORaPLZLqN33Zr0m3LXn8OY9N
dIHbZ/HOTY1S25VjyC4KzHZ4rBOwM0b5ZNTmuPPpQruv/FLfaVU5rjxZFrcvgrTQElAWnmtT54Yd
KTRLORoC0FLZUxE4u4TGnCYZ4QIsdg1lyMRCNcWqHTpq1GYHj/LBG7XP43dt6Lssa27dkMmmCYsa
BbldTEWS8uBHtQBuEv9bufbiX9o4JzbE5qAC4i1PtbExtMe87zaGWWzM8VrroxWXsOTcwI3QwkpC
y4Dw6XxKVbqClDhTKVHHV5a+tdKXz5+AmUkCFBL3MzxA598nxTxWoxmlbhJ0x7r8Sll0ozRf1DWG
rqXtD3usCW0gXHi6IXgTX0Wzq/PG1NWCaTMzHoKplgD1fH40PFLwoAoP8w+ihYbmZ74Td6lbIQCk
wuNyDYubvqb3t7T4p1bmNTuJb2HfqDJN61O3RzGoMqpdMvwTBcEmk37+wXDIlYDVRejREt9enaxn
WYronhtpO6vaNg56VP+MzZ/4WjIm8zuSDNmHtIkHAqIyyzpxW6VtN06FCoHW/N0a8cqrZ2kPYOOd
r4xAVCxDRuGgOQN092421bzmNL/caE5+nNL67fK8LTqiU0vCbgMu0VWOMiSuosEjP8SoCtl3veRs
4sS4DkNzZ/ryYZrslwmS7iIJEdtQVg7W0sGd05scrZmHRKzx+XVUK1IyJa5lN3/DZv2UB2sI6Pf8
snhFU/CA9A5IFnA54ZJUCgOlqzBLXac0XvVy2sUT7Nclw4vzLZcNeHW9hp1zuNOAAcWDc5Pm0fVQ
r9EwLC4sbwvKvnQOfMy1RFBiQGeRurlaoqEnlTvUIoJdDQb48sIuGiIUecfTESEJ3ipO4zCkt5yT
N8SwWhmhf6BLE2INr7W9FVuLCwgYFfDeHBqIt2g8VX6Dmh/I7ProPDTJH0StlBn/+7ywRVPP8ox2
4AbpFHPTI1bS/nV5ruZb/sPmmPW3SUJRmxcrB1XUml2m+qnrF9NPq7hxzK2UZjfaZOz7utlfNra4
MNCtQfECTuQDekJx/GZQHBCIlv1Iv8lGrh8TmBAvG1GWrRCsEdkgECy229dt6CTQXGWoRMnJxsmn
R8Ozj+jsHXS/O+gh6pmbcYNqHspU6iTd54Hy6OXBVd1CfX/5tyzNLmU0pODILtLMNf/Ukzsg9bze
zxQa6W266J1R+VbmqHGNPBb2Q2n9boNE+oMppiBjvYM8ARRp5xYjuYdzhmKGO0p3M6jICb/q6j+X
R7V0sxmcYWCPJrgE0aEUSAY13UDMr9lHNd4rwUF1jtonFWzfkzdzRha5e7LnEPyej8TyUT1ISj11
KSAeUTQ8orbyMCVr7AxLYbBBiov00ByQWuq5mdBTCLUdJ3VT5ZtjBlvP/yUj+BNYX1sz3bTKuLI9
lxzGqT1hgXQ009C9s3EYiNYYv1XkqS6vzpKBuSCAFrdNcVXcAXnH+SuNeL6nr0P/1nj6g8/PfI2E
zzBnio+hNLW7me8iJm7uNyaEJUW5RlG3OIL/mRBT4uTa0UKxQfhmQZNej0OZPKgB6qeXB7KYXSVa
ouONAgDOSHgAcdrHSq6AiRhhan0bvSG8kkIp3Ro6rBpD7MVHmI8UxDQTD5hPqB+ydkQc5/KvWHJW
pM0p3c6c6DStnG8/vyvbpDE7oh1p2gLs+RpPw1WG2OVlM0tTOvObqsRVgK/ElIGFJKwypXNjmudt
R/IB/VpWYs3C/PcTVzf6dRbQc5+4xJ827BfG4U9GABUFMQx4G1n4vuHVdmDlUuJO9n2CDOdKZnAp
j0FBe24fpkb/gf4r0fIuqgui206/s6NmY1rGFimyDXdDIN05kbo1lJURLbnRU5OCg/MJtcPcAezb
EJrY+bBNq2uVKp7WXV2eusUI8NSSsMkmvQHOlzY8D0PrKqviK9Qi920aHdrQuOkhSNkkln9jQy3g
SM1fWWbuMlt6bb1o5em/uEcIQQlkuRK5m8/3iOUjKZr3hPb6UL85SX8DEn1lrEsm6HCgPETgxz/B
hFFKZl6kwETpyApebS/1ECnshi+XZ3Tp0qBBfw6baKWn4el8IF0OZgb1xdgdzGEX+G96RPb1Pjfu
GqPbWNLzZWvz18QYbWZxBokDngUC63Nrvjz59ZCCmtPMDHa4zkHZybkO4uTej7VbByrJlStkqS47
M1/+Z1E4bI5UUz+PQLeNUX3fFWmwzeTqZuwmuhLS9nYo/YPUmZux6lAGtXR0pZp+d3nQiwt58hOE
0ElNx2kKpxRujWozaLsgXXlmLn+fSFSh7mGAEjqfVKPToAJSSu4x/1lNfiBRuTKJS56dPpX/DKiC
gSZupKhi1cJ0RHQsz64hgv6h6WtkC+LpBlgwE1jCvj2XbuwP0Da56mJyvXQ+1I1k7MNBKZ/Dahh3
XeRAbAnZ+wPlm2xXV5m1iQITKQmtPxQolspF9zPM2nhl5QS/RqsHmOU5HQxOFqSsGPRqkZxUSZqE
bu+r2XXRx829pYTGNmmh/JhCc03sY9EeeBEsgsv+UApx5LpNKz+P3CDYFcqmMl0NmWHt+lP78d9R
nVgRljNSi3HKW6woyk9najY8lC4bEPbLBwPCKa+6ZKDUi4HKmxHFb0r3XHX7yzbEg/1uZMbczQoD
xLsf8su1ElRONlCn78fbOMwfdEk7WhKarEXbPg5InSuGt/NC74nIaVNn9tvlH7A0yHduLCiZ+DEi
Fq5p7BChOGr4SdDu/FA71tZjMX69bGRpQ5wamY/+SShiRVKsKWjLu+pIT3YYbYIRjRbJlbrXy4YW
R0MJ2+HdzMkTg7fW6B0kTp3ArUrrexDmP2lFgV2scy+bEW6bfxeN8i/cTGSqP3SFKdnQ52GmBW4U
hjxJgo6nKiKIofJSJD2KIdrvUvnks+jdpk6GlGwykf6HdguWJyeioBDhmN8d4yoKX9PwRq+cTenU
m96KVzbm0kxSeibRQXgHX9/895Mlq3Ottv2+DNweMdTqNaq+wCF5eRYFh//viGbGaFhibOp/wp0d
K30JUzu1IiTrbeUliz73MJq/b/EsYroAl81kvOdDyJRgGh1UR5/KyN8oM6viSoi6MIC56VGd+x65
sMTdlmRZK6m17jyl/V4+WGu+YenzvOlp3pzja1XMvSt2YY2KbzhPSfdw130SivE+O6A4kcdSHQAz
InnnIGuZIueW8yQFUDn/RVr88uounHmbTifAR1wAdAgJ3jMypUgbgx4YlbHxoh9gK1VnU/mfCxrm
UZxZmefwZJv6zhBmvd/hvpLsiOD1P1YVrwDVF5YBE9T14coHEi9yCHayx6sT6hDXHGnN07xbKnC7
P5mr/5kQ5ir166aYBkz46o1GA56xDbJjs1YZXjjSVAveWaCgJuRgn8+Vo3VF2YHKeZrLe6P27JXX
5cvlgSzMFRBkvC/MrZwIMUWk2F4zVVQ4n5pmq1dXqEVe/v7CpnLmK58qBI0kjOJ8CPTi2vHYyJy4
/Jcs9RvZuSk6ddvLnwsV2VYsOUgvMNy0zIN1PrczJLbhq5XvPE0/mvgx+dJ2n3YdGDBIifJ+YE00
wb36hp1Vhm/bT5l/F16Xa80VH9dh7lSbxdBoLOf5LGwohedCQb+A/QT773hvrNFcfthJZCyoOb4L
BCFAIiZ0B0OyvSQs1ac2v9V/qf2tYu8vL/SHAWBB4ek/k65BAS7KDlbS4FXSWOtPRRVAEIKG7vS5
p6/GPmKJ54Y0thMeVpgiyezsoIoU/SlNNl16ndorW/XjK4AV5phpc2sVBTrxejM6v6szr5iegqTd
pYjZRMERquGNFN5k5biJ7YdwfOnlb76xr7wrr1xxWx8jy9m+irYYuVS4NkVAUmdMkCCl4fSkGM96
pe4Cz9hOw+2EKjYE5o9VtYO+1v9sUM6+m6GgJLyhxvkIwlQkuug9dXgys32GDn2z4mAWdh5fBdXD
pl6QHG2TSNLTthif5GTntfd6fSMFnw0bGAKXIjhSUpGUvYWwxMt6R/N0cPSJ+lPRwp0i/bq8t8Uy
57z1sABIhqFoxgemMtVHydcv+4HNXW1ojkRObMsDpm8epelJ+2F+MyJzbwzpZqz9q8u2F+ePtzWE
Ewj0EVmcOzb4hXM5D4vhSWudL91IdnM0X7RqjaN+4fhqKkGXDQmPTrQqzGE6IvcIBm98qku5Y6HC
6jqJkzWJWyEN8z6PbG2yImyFGXl1PpjQSaW6i6Tx6V3lvMEXyb/kaNwaMoQt4/PlmVsc0omx+Wo6
iTRMH9XxDGqDp6BG8TndoR675jHm2+skrfTveOZ0MFcPDQ/ieJSKJ4cjGWxu58VOUJw3k2NbfiuU
flOpwTYd/U1aH+R6JQ5fnMYZt0izDTwHIqVw15MRoBg5PgVtHW3Mznwd0A6LzXxLqfNYJ/KaZyIH
II7UmgM3gnIUoLjMRc2+rkAi2oin6UmakK6ovXj8DbO15SOPrFSwbMawttrMcTgkD1OclTspSpJd
btD2EKNFDFNS222HAlxsY3rTngzcCE0qot9T1mbUiIjYZv7l8qqje32TaFn74rcaEtRtUl2FqWrv
/b7WH/SxV1wNasVdk3T2fT7Y3VWi+F+0ou7/SnVt+BkbqXNl+KH0JR71n5LVJ3sEjqJnM4jTfT0A
yLLw8lvF6FkbO/tetAoy02A0i3TX5m0WbuIh9a4mp0gPkt/k12U4mFe+XnWbpjWnXWPC5uiE47gv
ZSN/s+o43OplpMPAp3Wulg7GRlNTbdd3IwLOQVHct1PuQOBjOoc6aa0br0M8XsmzYoc0KfzWTiRv
lFTu91Y5i/d1jaQeVE+C4Fzxx2crjMLnXq7CR0cf042u+79zWyZbaFTJYzIYdJWQkNp6MkxEfgyb
WQ7W9D7VYn1fpLGzGzSj35VozO/bqvmHXoxoqxupsqvsUdnhU4GHBKl3B5Gc/JCqmfxcp/qdT+qn
mPbtmA03uuOl+9CJzf8j7cuW5MShbb9IEYiZVyDHGpJyuVwuvxB22xYSM0KA+Pqz8Il72kllZEb1
famOjo5mJ0LD1t5rCLOqYweX9XpvIWVHO4Zumestkg7+T8cp55iLjoeQz2FxIbixEYaDIR0F2QRK
5l/h1FPfT05loGgBs5XQdieP3vecfwKhzIoKd0qfwPz8YdX5uNf50AwYehnAXh71gT2xVYaOSPYW
6A7b7DQ2X+nM/THqa5upqOvmN90JR0YV9csT8ckYA5Zv/oAur7Tj0TeDb9xnxpsJwOGGjB0REdGe
92Jqs/qReiX9HPiyvjdKzMbWDH51RtW/ztachRiaZ0wMvUnL/ldJJvKc5ul8XzKdf/PL2vYPFnf6
2PHU5Ma2w/0Qc9Gs96hD/c6G2f00SjTFOQvGuPQ126M3MEQuH9wdyjjZp8oQfhMGrVBfUDOWP3jD
h8ggGeounTl+TyX6qnCgIHGKuz2DC3xGomEqvAerHZ89MmV3HYci0amxFdvxhkD2doKwA/xG2GEq
yw6amr29oT122WyZJNrx6ngaddLY9YBx5v/klhbfKuar0wI7DUFKpC8CTVH3kAKIvx2txn3WKcY+
dNFDBPBAZY+EVuxz0TbfTK8pX2VjvuUpED561E002DMs5Ucitzm+0kwmZ4uPNJ0wtsGrpXszghEb
jbld9zHsNOst/M38uM6NN5isO06sewmPM66aCDkx/nTQOGVFH3yBIhsPqSqr2AADbeNNhvzGsDKb
KPBK9mC3vcKLLp0zfwSv5YcnfgzYhSH+HQ7WL1Y4c+hAXiOmY6nwkZulxaaK0JWe2NFSyMgfgyGe
3bSOnT4Q217bRVRBtyXCNYZuraFrD1Yd2HHOMu9F2sI4DjxlUcE0iypp2VCg84NwnNMibNhkRHMr
IT7Eve7YqZFEonBFjp1QwsuXj3wHwfb2VQ42+eGifxnOtuBx6TVDZPICujAZH3dz4ZdoalV2iDVs
RNwRZWRKBZfFltvyGYQhGZkp93dl0dVRp7zp94Dk4K7DJeaHqnlxsMzMCYO+zhnsbso+0rAf32Pj
MaLayUbQXAf6RViVrCN0k9R9ydvsh0Nw9oQc16nIEt28Czp3OFqidXbNSLzNWNDh1VS56qPJb2hM
hqHfMT36+8bJ7LitxfAM0ws/FHmXfzbLnu86jjb3AKH9uwEIrqcpVQ22cTLt0Vr2I0GV8ahy4WwL
AnB86br6SRRSxar34cBazW6s/LxOBtK7RwI51H2vyLxhjZt/lWws90JrGk3SqQCCNbw7zev66MrU
CFN0EABUaef6l7QKbHa6EDEx+ieHTlUk0uCJEZrGME3/CbM1HvKxAo6xKF5R4y2hpEPgFJu6fTyU
Nt8axMOuEVTzYz72PCR+TcO8bXEwyJk/yNaXEe5FQ2gWIHjUfQ5tQjutNrKoG3RBpSOOXWviN+FH
3Q+iV1ve5+phNmUApR6/21gwx9tAy0ZHcCWo48zR9p4xg25TgC03wPQhSWJUfcPpW2x0JvhmnnAX
8khjRxMnYtPkmNNDbbuHDsDQaHJt2CERCPZnwAw9tIMqIrergkgG9u8icOfnzmfdp0Y05U5aCOup
ztn6qVGFAcunL1VfeHE79nMIiQjjMc3Ql7aUMA55kPa7hshmk2HXOwY9HzdFObjbDqj6rcTGf+gW
eRLS5e7BhsnSsyrVGBEJBBYq16AHN5g7MvfMjZcNbjyXsMQhGgyXaGzgojNZksUAOgFGmPb2faF9
Aoo7/jipV0U6Aw4pqOELUY7YNDTJu6MbTHQj2ir/JAVYbJZsm09dXTTQ/JjVS9uh/UW1bz91kuJH
V12xGcjQf8+VzsLJ120YULjVCqcfd5UyGRizGKzQDFi1cQpZhXkTVIfCTAEPter2rqlwJ7N0wPcd
JjGWNO+fbfDT/xGuEvHQecPe5MEYpiZEyMSsftaOJUP4cYnQpJhmU17TOyzZNELB0Nw2Xp7toCeG
vbv35z0Q+FhkwOTHouqtaCrbObTmwj70FRkekcS79hE9ID2GmUjF1pLucy5Yc5wG1W7q3sCcdWcw
2NMaYpnKcI8Ns4ZtWzpe6A9m+TCDZRi5svFiUjslDLiQXUHh14isqUEKyaq3vDIAHrZn+4DqVLpt
gYfZjr6tQsMo/FBXrgTwRgED1jjBppncAL6v7j/+PPzTgdz0NgwpRSrKseUp09h1Qy3QU4IJneYN
5Oa6xr4TOmMPkmR8Z+Wq/pLPJI1MR/W7vKisqJRBF7eMi9iAc9bWMepuV8Fq6R5ZAeagBkdxUpmx
hXJRsIELz5NiWeCE0OXhUdF2zo6nNXzDatA2Y70cNlAFwzfVE3KIKbc/TTYa9nZO4DUAMB2J7AFE
1dYcxjh182mTSsn3lcxUMosi3ddSycdyhq0Q6Xr3EetIbybB2KmWufHYVXUGyVqTbAUlI0Dq6Btq
+EB5YVkYIkY5o9mKvE/7WClPPWto9hROHRWWc2qRX26oysZX1+eDjmrIiH2zPC0T2qr8p930+ddg
dtnGEcEcj0b2T05zGqZkLCLkIFZUtYEVyQGpLAB05h66OsG271Jjg557FraD9GJn9qdNr/gUpSUY
nENjs60gEFiBtpi9D6jqNwWhmHS4soV0qN90HYD9MgXlyQetLLaqDA1ze9ZQZWn8cEL9ZMPsmmwy
qvnGdVhmRCNtTGdnV3oethD4b6DmPaWhnbFXNtugBfR994Y0InM2NtqMSWaL4d6B21VxFIFoGiSz
sP1Ck1PFwoakmtMF8jFg3s+xy8ewqTHp7bTJtpOakJQCwrlPgxHHToljkBe1u9Fi6A8geannsQaU
zmN19WaZhXePVkb/2etJcZSynhOXMO6GOTSG67uOzY6B9lzaRkLKmUZAyomTnLAhZOY8RQplERwp
cDeCtkoPNrWTJxKSSZ+QmUGuLW2KbYaC6n01Df6LokXaRGJs1HGaGJRy+tQY2xDqL/wXZB5UYhMQ
Cgrm5Xd9O4DgKAbGw9HPp6gH/SdqkeHt0ron26DT2B4c7kZQ5vLj2aTjvqjbbF8Ho4zt3PvWYy48
pE3TQ74qLb9M0AO6H7IahqrlUi/SA3/JhNLbyXLrWM2+BcXu1vjsmw1PTEY49Ox4hutQq3aWrvyN
yYb6ZSha3MLnsoqCJl+SHuXBLckJjlk/V5uaNa9EdnJTCbe8r4Rq7uAt2T/gxsNw5lvtySm66dlz
W3YwOoGpIq380DriN/4vEWejpWBEiLXpZHrYBTDxPuC61SZt0yKz76gPLyl7TDdZzoak0DUJyeiJ
jWX2RVjauGKUwK69WKljbt3OMU4BFvbn3nDrTZalZVyJMYu5UUL6bmqHOyOfq612B/2J22X/yQZW
G9unTcNqVHLb5WnkC/8ADuOXPLVJrATMpJg55pEoq+HRnHBXktgOI5AC5NY0C3u72MhHljTGXeYM
NE776leadwqbxdAe647Tx9r0RVQYMp5cKFp28zjA9svv7y2a9d+LSgKoy1vrARK7PoBCFY1zoMdx
VE/5MTPqPGJ91gBUbuwySkKI5DYhmc35OKLht+lT0R5JoNjWclLobwM6+gmtAcCpAFePp74r7xYg
xrZoBIv8efTvaSPyuBFBsB1cjmMdchOfbVr9FLz3T4aFbc4NGqQtY0vQ1LWKg2bc/252tERDO1Wx
2Xf9yS0r+45WQX/0lPHL9Wps0KqjRzFZ0GifhB2iIFdsZweWnxk6LVFQ9XbodLXeuEpx6Cn67oZM
E90xx1AhL3zx2zYVav8WI6fWzcWR16rc5mw0IvQDs40cxRxiCycb2eFg4I6sgFjtkYQGsLAEuaxL
aurMe6JtP8zyxo+h9EmiPMiKA+zonbvJz5owHZssBGC9eetbyCCAwJweZhMsutko5mNg6vw7nNnc
rd/R6R7i9r+1yIsX2yIYSyf/MgaSbGuV/qOkLJ87SzQJ0Itws5xMM6lNbwiRjrLNYLrVDok4ixYd
1xj1kTEGIcoKKb7PQXECd0m3JUfFIOkXonJiPBqoUkaqH/u4oNVjRkd6SMFf27BAk5PdoyjhCru+
QwW6fhhsMT6VnEwvTk+f576ElWdjlMFzGtgnazDIC6RqKGwDixoifiLIkiwf34Ismx5qUD0iYae/
gypXd2D+TUdzaKuDjSMr4tk0hjVMzyw4Eo6L5GcpoxqDQxBeGd7BTdkY50LAVqISTVRxww9H2bEo
5U5zZ7XU2A2V4Udt4w/bMkvzqLWcLxaaP/uZF9VvSKA54az75cqVFZvcYQOuYl17cnuoAvVmMDth
3dD5kwtDuYOrqIiQ8Ro7zyt/d0Ue7AezzeOJucjLuLTuWmg6b0tC77NmLCOfNUbSWsMyhJ4+9AEJ
Ysj7fS/BV9gVuHxtRVcoFBWsPCooClBVRZBx4wbmHIFpmF5qoM226WzgRjmJ8mtOSPcK1Kp7dLE2
dujptWHdBsOJIJ8KeZ6y2G9blLeGku5hsT4/4khtw4GX7lPLYTaHm2t6l/u+uSmbiezt3ivacDRl
huzCy7YG62qkAUUf8qYMNhWKnyFT7S+fqzYssMT3BHWmDUwwoLIwdWQzN03zhIR5DgkQSWFrYEax
wBlDs5vogw8ew31WdvzLByulS3Ev+EPwp3QB/J9XSrtpdJ058OcEeGfXvJ/rG3XSS8XDxQUBTwY7
Gbp158+vJJMuIDNz0qvHSRwy80aP4cbz7VWTcYRlpk85nh+cijSabsGc35XgMTwB+k4QVwO/6B1B
ZfJ8nHFTOidjXaBSeLSMrRa3sG6X3uHvIKsGpnRKZ3QHBMmzKCfhLbG9W49ffYIAoDE59Xi8h5Jj
/dSyt49PoWBp8ADRTheQ9Pkn1l6r3RzVp6SU3xJpff/w00FjAMkLiqH+Qms8f3rajT3pBtdIIB75
zUR5CBWwj3YXweFdyvhosqCXjCjnIWAxPeaNbJwkNcoTWkCoq2vr9/XXuDCREAOYBPRXcBdZc0zR
QQgsoAWdBBLbVCZdhUrF5+shXPzMs47E8hoWKKbQFAOqyl/++19ND2XXNkxeaydROCOh0vTsFANq
9MU3D9zWGz3396CqRRBkoX2AzIji22rb0Cg0tnNTOTggp31eDsc5VU9gjH42JfvH0ArlyI8a2C5M
6wUYCUFsxAR35vz1jIZMvrBbJ6mZCItjxn5eH75lGayHD+1xrHHAhABXWM2CwsyRz1Spl5jVzxn2
fVyHqKWGExa+QVEFuiURs2ZQALewuMtDznXpyi/iP+cv5DRBUFSZ4SbV4NFNa6bgcbvd0UlRHq6z
Tc4HlGyrz5NFNmPVpNH1172wKwBKhNs7BhX4j3XTHlXdnrhYzwkgGpEej8L9oB3K/77fXxFW+8KA
Mz0bhekmDKilElPS+w8THjpkS3cKNqhAT5wPYI1k2Uc1CTMCxs7osYw2OjgQ52fqg+Z1S7MPtA8M
1x/jFfTMzyNpirx/9JSVSJTQMh0S1HGvf45LCARwCNHCBhrZA2NxNRtA7+yMvu3MZEbLjKldWSVV
N4YgFc5Nu3VK+Ur68quR2jsZVLsM9Tx7+nX9N7ybEmh1YxsH+g4QV8tZ5wK50Tq4xgY6AZMmyrPy
frbkjXbixRCwrwHbHkx4YAnPB7LBXQy1BEsno2x+G1169Ep/d/0t3m2Dy1v8FWLVzgbSSLCiM3WS
999pBdWi6jRVRZh9kFLzvw3gv+KsTm3cP3y/ThEH9HFcnTkS7xub7KXBQvq8uEpSdKnW0j4ZgA8Q
euCIsJQCGTj2YHbfZCtcaGRDsxjLaFFywzm73ld1a7dtaY5JJz1WAWsGL+t26nzc+AMpwyrL2n0h
6uJOTyZ/qV3ub62x+nH9o11oa0OabBGSAJ/MhBLK+bwoCasEWOuAOqAG4oHl6ZtIfG0RWlRGQ/5B
95Pl29kWoiycxT+8rvNwoI2bnnKtMXGgPwyp80nBqg01fKle7Vs6ZO/OlSUWwGOgSfiYmOuF7XWw
RqD1NCbTZHwxHbbtXLcLHTSqkGZoETpjFXO3+IfOt+zbLkYGNx6YLGSv72DBo201HQiaY6JgED4q
D6aeNHKrQwq1o+FJjlWUknZz/UO+SwzwtiBRLIAiWGC9oxNkg+OireSPiQ1pqLjS5aMLlfKshkCh
34Pzgs0M9tHmB9Xe/3xQBzJR2KWhvo1pdP5BbSkVlC4C6GniDCjdXWayUBAT91oa41/rD/q7/Ym3
AHMW4jfSn3WuVQQTbtKehfkK9lmJquAtTN27fBHjCJQ/mm0LvBEd9fMXQsPKqdRQY+3jUu0HEL7o
UTjuP5wFLGHQZ8P5D/wvxPLOw2AJAG5hyimZbS+eZucEkfnD9RlxYRdDCOxfAI0vpNrVfpxpgh5H
N0xJ3tTqSfuoJOM+wp6vR7k07yC6jN4m1PeBxllFKYO0cxxSTwmmJFqge6db+mnHRqlIOftpeLse
7sIhY/8dbrX590oPmqftlNAMEI7pl29+1oG7ncU/1+Ms43+WlOL7QCIRwFPk2PQdeU0ZTZAxp5oS
lLY+OWmDTVi/icb+4kkKvzMeBYP3WAJTHV2P+z45XQLbUMnGsQAC93pB1cVQFHAE1gmHsyRNCSpB
7cZxJCp1P9vgpUZuyqwf9i2e0KVpDyYAUi3QAd7jIAkJnF5yCkji/EJxa3G6380txZdLqRZsATAV
gbTElF8jYl2Do385zlPCjJODHdiUPCLFSaVuxD0Z0vnJrfaW8ZCZv8l4+DgXClsxdmX8tXFZhvzc
+Zqzx7orLG6YSVtBoRVFX8az/fXPd2HNnYVYhvmvq6Dft0vdejYTv5TgHO6I+XQ9wIXz+izAKo/r
bKtQToZ3oAKtI2ubqcMIXrQQb8q8kRpcfBeLQpcbxxiuZ6stCgp6piXQGUw89x83/X4Ll3jj8eaq
gDTlwezrqsDjw8YU4VzcKr9cmNIgueLusOx/uEasEns+2GhjgT+eBB2gw61W9KUFSuiYj9S5QbCg
y7NW24UHJ2fk8NDvgEbYKpauZTXT2pgB6Q9Cyt9s634mfJvVX+zspz8vPbN27wPYZt8ooVzYfs8C
m+cTTji5xSZHzUkn2DNgxZvMek3HpDclzOX2qrhxjbi0PSEe6AuYGECEr5l4DYE4VFvIOWlM9sPN
jR8NzDDQyULrIWMhF9UOZO1/5rS9twbgXa5P/gtTZnFIQcUITCJ49axmpAoaxy8VMJgm2DKQP7tx
ttx4/FoubKhyrjMTj0fVACXpTe///g+/Hyk/7ptA5OKyef6xmORS+KPSScngGTsZyLiZf0tIZnnI
eiqCMPH/glirddUPhjCCsQVQNUUAAJk/Vbnzgqr9zylDu8Mw3kgwi7Dyp931t7u03iAYgzqei2/0
TsGj69A8oKkAlF5+dZFj9zs0U6+HuHD6L5o0/xdi+YJ/ba+2dN1pkOWccC+2v3cUOut76dyY4xen
AYj42Dgg+IQs8zyIpKVpyRlBrDl2NEzFb4zT5Zf49/mrJZtqYjQOdIuSsdkOwY7R7QhF91tVu8tf
498o1uotel+rakAUq90YVsi/Wrfe42KEPwnsYr3zrrJauxpc8ezPfR/w9cLPvhWmfKSds7n+0W/E
Weti+Vkm7bnVOnFwj5sg3sfQxw6dTCb/JQ7ubIBae++FVdJKAt+nAMd36ocKwGmZAKByPcTFqeX/
G2KVvQas8yArihAMSCeZ16Fzy5rt4uRC2ghCvRkgg11NXgLgQy2FiyIM0sdqNIHZcWO4bI9m9x/e
BRsxSqkmHAyxoZ1PsBycaK2JjeYJyqeA3t14/KWv/vfjV/eKApfWoASsFXh7LzZ/DQDk2v9hN1lE
rjBKSG/QhDh/A8jQWlyL2kiyNuZNxA6AoLi37uWXPvnSGkAhEwbV4L+eB/EGMotaok/mz8AoGX0T
Ct95uT6tLn10VN7AvEQ5FuWG1Vj5RZpyRpmR+N64CUS3F2kd8oBufLG9HunS2+DkRxaPulWA69H5
2wA9iwIE0Whpdf6wo/CsihnqjTfkZC9FgdoK6Lwe7GXf+a0ZsKJ2CUc2Ncot2QCAdP0lLg0XvgV1
wKhG73Wt9OCWAEekszMn2gJwlLVR4XkbVe/d/kZaeGkOoygDI1FcI310ms5Hy5SVY8M1Z0rQ0g+H
/HsFhE9V3rhy3Aiy3h6BP5aWapYgNfSS29fBRlHkVrniYhBcmxY2Fuxr1zMMuXo1IFWZ8EW6qCS/
EStsb9HWLn52JHgovKL0+o52ZaJeJ8DUmxIfIOGjnBtzlzL1+/rHX9bCOj3C1/i/IKsZnLZeqjoX
F90yR+mxfasAOmisN3yZoP4vodA/hYAl+mfvLiCjPZTB7AH2LyYN1zOjuwsIfRrq+QEWpy8dMNDX
X+3i+AVgjEHhBzpk662mKTq7y1sbzCinCX2Ki6F1Y1O+uHL+jbBWBs5RBZQg4+sk8HaCxDOkfAAM
vJWA0YuzDbW9RbQVufZanTuFzXfT2xi4KtPQVfYfRleHRSFfWVf0d6lqgaRBwwSV49L/ShRs6EtA
IMJymvydChToNUMsvFLdSNwu3bUgsbXgEVCbgSLD+XIe4J6XE4W2QFN2P0rKH5xGZRHxeh71aIeF
AYwvdm1VfvweDlm8f8OuZqxmzQiUTaaTzhkjwBI3N1l7f7R214vCWWiWmDdo6f259f2VV3sBV0EG
ng3eLB1R8QRQrdJ+uUWy7d4Zmso7mEUEj0C+g2rBgY+ZKlJuRJmDHA9Hxx0z6zYiyhZv12f0pYmw
sGTRVV/u8etGjDND4BJmBFhB4132VbWxkW3+QwQoO0CkBJraqPSdf1OegdLGoSqTUIBQc78D0Pel
lrfQLJfWDYxDHdS9QOYD1/k8SusDST4E2KOLicbV3B9R7JU9+BYfNKVYyuOodfwbaDVXmF9V/SAQ
KNUAbhh1DGzUaSonCMoE9uv1obu0HBahY9QoUR6CrP/5S42czdiv0VKsCHkwR7gfBWQHbbinlqJv
VIzi1TD4t+sxLw3k8p1AYwUz4V3ZnLVDlvodKJFFeqpt6JMaIVTJ4aN+Pcwl8jHSlv+Lsz5UjUAL
s9PI2nKYltYgIkkg0gJ4KRv5F6+4s2pUWLDgxXEojEPT39IcvjS0f4dfZfGlbtMUILo5AWpV6qib
X2t5pE5cmqHh3cgfLp0aOA8xmDjbwW1dzU2eTy13lYmLYgftkcbuQ9wc+Y0BvfhC6MRBtR5AH+CV
zueKL7hXBwzfDXevYWcRMt9bLUuj1OpRPsoLbyPsMX+WZXZLNeRiZCQuSPUC/Fkn+VYBlp3tYCg7
ue/MPurQN5jNz5zacNpNqHcjdb2QXiDT99DfRDtsuVacv2i3CEWpFJgvhzzhcl/qbdPdYVzdD4tv
+IsRMTIx8JEXYZ3V6rN7d5LQSzASsB6iufsJGkSffbm+DC5MDdCsMS0gJQDMwNqBSxpU5xpI5KSe
P6fz1hkP/+H54L8vqT5ukmsV56ZmJR2mliYSViA6bP3w/+/5y27y17FmdDOrlFXQxAxElNMphGfC
f4gAxUZsg0jzcUKtIqD+URbaMhIjy0OYx3/UXmbZ0H3ow0EZA1Z8S9PkPEDjy7EsLY8m/oMWVkjA
fLr+BssDVkc/puryaJz9i5XteYDeGAqZ2oOZ2EXuxSooD6lwwNZVd9bk7Dunz6NuDGZwIfOv1yNf
2MuhewRU2dJhQ8t69WpwITYqssAjZ1ARxsj9QoLNUH36L0GAK4OrMjpO6yaoladUeFNmJIWh4LOi
9UGlRhplwfziWuWNBPHiG0H0Gf4cWJbvbkn2GJjEALIsUdL9BCn354VJGJJSnLR/S2nhwr6GJvi/
sZb//tfcJhLMVnPKcecfvhXFN9o9wTgHOBEoVpTQOrs+ihfyMFgNomANVSKcu2ulHMurfK/zgDQd
WkBuTDOERnk4ZB80n/oz2dGaA5oVgnGLhfz5O5nghnjpjOZCZfVREIBY/vHSLooKMPAFHGTZz1aT
vWM2uPAQAk8WroBzJ6Zb7jSXdsy/A6x2HMudASvorTmx2607HvtfH/8OuNhhp8EQedALOx+gqRu9
XqdoaYk3bRx9K0lveb9cfAGoAlLMYbSg18XvwBsz+Jqhn+SXP5sqdIpbflnvD0iIucDRehEsxj/X
ez4100JAUsg7ORxUAXZkwVcOKreVTfH0YW07gIwQDMq9NvR23u3OdQWuJOXaPdX0yO94+uHZdP74
1RLkI1Q25gqPr+59ULlv5UwX2uWLUj2qbECgodm2PlyCRrtgfffOCfSerIN+xHxSjIFZfaDOoTGN
2O1/0oU7Te4oiKV0+vzR2XYef/V+gdY16HOjcyLBSwtuc8ePqqQf3loQBIibpa8H/NIa0DwEY9XO
OV6S8k+tAj2zDHPv6fqL/IF6nR9yC6oS3CzgsZBprKFg9QywhUAKfEJtvt12Q+mOwPVZznOmuHjF
KIP+WpefAi37L6oxLSSiDc9CUtA0mosGRPw+kHeT6XWPANai+zingr8qovxdb0/qzuYZS/pKlYdZ
sHLnsC7fNRYgboYG4gBEcbPfIxWROnYqPR0n5I57hht/KIGHOMAotvg+tJw9ofM0oZfv01foqZNX
ph0oJuqsSYYMkpmqm4swdQuQFdichxU8v+GZpL14zBWtdjh4BtDb5uZRgOsIKLNtvUwieO7r/jcf
iRmSzCjAmJt5P29RB8sOndbsrYYi9F2nfXWAGyoH1mlo3d8TsGS/ClOT+PqXeH+QLDUGA5s8KnzQ
/12d+V4FtpVROvja7akAaxRk7g8LQmLR/xVifXWzZNpVWYMQwVbloEttr7/Bpf0L9YjF7Ax22+8S
irrGSE6KuSfDGLec7Of2V1P2oZ0eGViI12O934yXV/k31moBTm1vF6xDLD34OwbZJte8cS+7EAEI
CUivoc6GJHDdLqI1q6wWJ/+JDttm49wS0nqfECErxi6/hED6sFaF9FiDciGjsE2ZnhWuQK2zoHz2
9q0qzqXXgP4qMlhIUC7KiufnohSctYQO/okb34a7yv96/Ttceg28B9jHyJTfW32ivE+ajAXuiULv
9WnyZ8h3QLL981xY46MzGMUNrSnTxO8936/gd4TDEVBOoOuBtzh/n1QpNsxFVwEl1bZPY6MP1AdD
etPxfIZ6kW9Aval6840m34xzLh+9HhpKoqqyMO0hU2ZwlAukL4PnGluUv/Hdot3qzq4w+L4XWY2Z
f4fjgvm0SB9ENanV5+sD9n6ZLzs6ZLKAQli6LKvfzwraD6ScyxNEA4xFW15aYffh5gpM+LCpo56A
bBGQg/MxypBr2yB0ipNntNEMoJx0J6hJxNff5P3MWqKgFoN86EK6UnVZbQrliRMZ7miQReP88S0R
EZCSonEHCsI7Rk/GmJ5so8pPVmmEjgfiv6HCcfr98fewHEgtAtu63CnXmWOtHTTv6uKkeVQ/6Vu6
y8sHXU1YLJB/H78M41+3EUH7MRsdPD513ma+If09xDSe2n4n+h1tP7wt2rCPRUaHXQuFq/WXRzfF
08aE2WVWxYMHcjeE2D46WtCw9VBvRtsWQvVrYhqkNj3h97U8NSYcv3Z1vb/+/GU/Oh8uPB9XkABQ
REB01+uD20bGA0vIEzWleBgMP/tskCE75o7b3dvpMB4sYnjhlI23+GPv5/MSeWnXuzAQeKc5mNmN
KYu+laf+51CE4uX6e916+mofNnQOdQ7RyVMreOT2h+E/1EPQCgHPBOkDTDjx93yiBXkBDQtseacJ
egU6FNatfPTSK2DLwldBtRAjtVooFqN2RW18et09kvTesG5+geUWu/r48H5yUB+Aoy+m8eoVqDKh
ueAz89Qj1oZVoxOlHdSYIqMovWDPZsU/455XR+Dv2lFDcMuIgn5ocetO4XyKvcEh3+s0gGeikXYR
VvYLZgyFiSwbDNBGXLUl6KM+5YPpx1md+ds2KAjEIHQRo+Mgoskyn9nYO49+6pC9yCog96DVPr9M
gavdkNYm20vwQhooyXmQUqzFfDea7fhS9jjDR5ePgJZI4pFIdoaOq67xPnyzWjZdF7s6TkHvnUCq
ibUAz5DMPGVm3FrQjv/wDnL+/OX8/Wu74l0zSukun0A/l/ar7Xy/vg7eJ4nnz19Non6goiptQk9j
wY1k7Hr5QIGYgOiiMVggq2cmf4SwePvhbQsTCoZtOEXgwvOOT2u0mal0r9tEzQdPfPbbG0fu+7Vx
/vzVsLV+p9JG4fkD6LoU28d0Y1+8AC9FBCxr5DBLtWldHZAZm8YJCtyAN38qgM5wJgjnQcahgOIb
eWizAg6Qb7oq4+vf6w/Y+K81iQIBbPcQGI7QAYTw12uyyVnJKERCnlKaQX+ghBF1oyEKWHNXk3BK
9fhI89rftMp4E0NeRnbqPhmZwO+xBgCxoXlwaOFSEZeV/4w7aB5bikH1rJz7u4GpF6+Abtn137zu
Ub37zUvW+tckppCR+B/SrrS3cVzZ/iIBWinpqyQvSZxETqc76f4i9KqFkqh9+/XvsOe+OzYtmHAu
BjMDTGNU5lYsVp06x9IKqzxWZgUGLeXN7ZKHqNbeIFW8bYzBL6Hg6prT3imsAxBBfr/od9d/g7Ah
Ln6CEIPNbkQhVIFpU5evinJvgJjvfzMgXCjWkExqwsfYfwGTVk0lnxfi1H9+P4JIPEj5BhDrsrgE
iq4CS8uR1SVYmx6r4qWHnQ+M4cQIn8STdWoyqCimKoyAR3Am6GKVbF7ZIIT7JAXTXZvzQXBWvyWY
wVYoE2oW/NnFPAlbDUycjpONanksxm9Zf2dq9aavD2bCtroiwxWKaa8LY8KmcgCj0N3GwHjmb63y
EFkVyBm+lMjVFt1n5j6DAnbbmn8G1d6m7D2Lt9eXi4/lwhWcLJew5SadmbkawfxoebaBDsz7nAbL
KHGlq1Z4UhLNAuAyFiPMMWdRnY9OeVxyHyptWrWjPaL/zfWxrG4NAFpxgyJnfNECRiIlRrICx6ct
Nrq2destk/Eir7qAExPCdC0LA0edQ8oj6Dnp8NW1JW/htYlyOOgbNxqP9oWnJCiH2jrRWga5w2dz
2gH5M+2aTHJxru1vULEYqG7gMQ9FpvMjCjKjGBUkDKJynoflIdLRUcO+5PHrBJqe60vC50PcXqih
oDzk8KSL+Hgxe90oTeqyow2qxZjFuN5e4/G+nX+ybl9YErzE319+YY6gXwLVDhDQifz69YKMQWxi
N+dRN3hkrMCsmpVWs8dvq7x8AudgYvXUX5A8AH2Z0wYAMo67YgQTTqQo+d4FzQs4D3GlOGOR3BOj
z7fUcnIfeLfcV5IKZHO9WlevbWWNnzSIrG7AKGw/tVZdvqht/WplNd2YbffDmvP+FQJb9mtJSBaU
ujPdTVpqg2G1LWuvZg6400DZ+7NJsw7KbXW0m0mENqoOWYSmWspXNEu3snrE5f51OPIBWwz0nChC
C6GaAerPeG5Q4y6nL1HxFdhQifu/PIPnBgT3D/CIUy0pDDjzDmwzARga1U4mXrZuBBcZcLlIIRAh
MgMTWrGQzlXD2SyDeun8RXkxW8lFc3kUgWcADotLpKH/VqwCQuKJdLrS10esim+Qx7n83LqfI5NJ
jsjlkugaMpLgHwMsACBAPtiTC1PVu2RQsAmOzPEL4s+D5PuXk3X+fT7Ok+8vld0lU4nv80S+s3Wn
jVtKYCCrQ8ADBo4LqvOoPJybmCyoECpulB6Tzg5a9IQlTOIX1wYB6Q9eNsHZvoDGFaRSE7Mu02Pt
PKTZriwDWkheYTITgmsfYoWCWqpIj0Pv6wwchnisSg7H2jydjkLw7rNdqp2RYBSk3XYFCL2C695W
8n1HqCgz6AsajEDUz8z/xEUBjl1JBCyZI/Een+yZNGCsTZFSeyPVn6FpfFWWpJfZEA63U1eWbuew
0de+OoNz7d6UxZDaytnG3Yoj9w/ZinjmZnDDVkqtJEebgf1dq/yJ7iG4k0H+MfpcGLrfGXfgc++T
3z35pbi/y3Sf9FvatNvrC7Y+1n9/h3A2XWNoI1B4JsdFD3p96yQBGT5gAg2teOeBP+AS8qkgWTJX
XZYewVhukN0QfWpkXThrozg1IRx/uxkGm9IkxbvCV0FN2O2lOp1rC3Zqgv+EEycWJWbbKKBsPKb2
u1ZslHJv1z6xdteXY+38nFoRlgO3gRYrRYy5itCAvq9lah6rEwWkB6oc0EC5uH1Ta5kzqMEmR6be
gfa1Ar+jtvnAEE5MCGthIJE7tLmOnd2BX9F3yv0Hvg95KhNxIzDEphBAtIpG6y4lyTEmnqKCYVty
W60u9Mn3hd/vGlXPkA5Ljr37hOJ4Vj45oKdKP3IoTqwI2wmCIFbaRFZytPKtnj1QeHxHVoXHjjwP
RRHtnpgQ9tI4g2SrKWwsxDu02xzHB3y2HCVG+IVxzYjweBydHPDqErM1JuW27lTwUoHc1frem5ve
PoLNLmcv/9v6C7ekNSVaArxLcpzmLTjEM5lrXj2CJ9MmXJGDgcZEMvHvGz4QP+RG5T48t8+WRayX
K2npOqmN74M2s/2dyxh/JD/fEp5WRpfZTZNhQRbdq9/Jj/9p8i3hatRpZzjwtcmx6+6teiul41g9
fODMQssbyjWA9Z172W5sHXuGQuMRdVerBjfdUwpaZePtA6M4sSJsoWlM7FFv4AWp41sFmLaD699f
9bIn3xe2UAsuNxbbanJsl7shzIq7aZQ4Wck8iXFWz/TIbEeMYAQsDSVlaOqMv6vo/eZxoCyAfhCk
ajWeczhfjbqjgJZPcXzsmFdPflXtpk7Cp7CyXSF+bSAfiFwAnoXCUgCKk5pV0ivono881/5Vq5PE
065Mle5A6wN/wc6FRK1qRirF+yQKp9EIZvrgZp/scV+AnPb6ZPFfKnjCMzt8pCcBgmYozoAiRBTm
yjeUOSGicdRdFhDouUz1N51JJo6fhGvmhAtEd+IJ0g0wpxrvRRZGyW4uvlLzAH1TyYV4uZs5hhMl
NPRhgeNYhNhHIE1bZhqpoUX2EFWwyyeQ2F+fu8tdwE0gbYacwErSicR4NYCgSQtL3bdjc9MlsghR
YkGE7y9OnrXFXwvpVy7BIUvLrU0SkCoArUDkChlGYTm0DuovZTlp4RwT4KCsl6qY9wobdtcn6nLV
0WhucswuMozAIwsnssrQWQH0nhYyMPdArGmnNNUvLao3I2CRddtLzs7qqMD+4KJbC+RtYplmqaa5
mFuMqlCGeyuNPKdUoY/x8/qgLk8OMjYq4ERoroAEoPgWArc+AMQJYoUmmR6yenxp7SZHhmz5OUbW
Q7ksn5zk9jQnbKIoz9cKDxOxCydJBrfJxhyNBAWo1BdafJ/hfaA3tW8Mmkpcw9rmAxbyv9kiIWSl
htFYGUu00G3vuuUZEdL1CZR83xZ2RVYSpV8inNCWoJEQyjM3AuPgOjFbgPQD/w7+1ovmF4sMwPUi
sxZS81Oa/sxR+bg+grWNBopWHYcfbWYXXCbgbqkB9bJADZBCvcKJErKDUC249AaDSPb06mTx5DPI
RoArEUOMehwrbVCwGCZpA1T4fcv4yHKcWBDuNIiL6/FSO9jPavUpydgn1G5laVSxhfSfJYGGFRhT
ULe/aHE01HGkSmdjxgiExM0MV0yiHkDk/llJDM/WFtOPm/Y3W9CDkyQpNAfZPqo0r80Uj9TV5vr6
XV6yaOrSgBDR0W2GVkFhB+ppP6j9hK4Wy/DrLwo6jLSwXj6wchanB0Unlgl+LOEYqfNsD31kaWFm
JMXemSC9V1e2rPdibX9YwPxzMgSkaMSmCOpCuVtFK1aYQsgsfsWd/oHtcWpAmCunioYB/lAL7eyQ
Tg8fOaunn9fP45DGtGLazIsWLhGADwG7OXbGSp9Mj7AI9TJYA4i3tFCx90N1x1TJ91d3EmCM0FAE
i7ghRht9NZW06E0N2n1+V+9a99nVDlDeub5fVxf5xIowSVFdoMe2NOCR6yzQ+jT4c/37K2ABcFCg
CxKRJShWL8toipUhqAEYJS3eLO1TSSh0VcJEf9JTdmigq2t1UTDkE/SQnodRkkheGx2oBcGHCoQg
QG9CMMK6BQLVaIIOHQeUq3EZ7K+Pbi0KseF00Mdpo4tATMJCg5NVuYbuUjqxKPUs1Wl8S6H9lwkR
0HbQ1fLOgoCVJOJd2xlw12jodoFsvgC5lpnWtz1wW+FYAubWs3x5tFqU11hn9feoJvaSIuWaPd70
iQIl+F0v6CTSmSZGE7e4VTWyKzpn30IejWyzSDKba6t1akfYi/MMgD6baz6u6H2hzR7yMl9uXzDe
m4PFgs7URYRVQ7hycTXQyEQz21lJ9ghCFgitDtNjrlsPEDy7PYmGKTsxyOf25DGUJ1qWOCoMlu27
NdwzUgfV/DqY4wd8KfrhAZ4GGQ/6NkVvpCtRPdqqCoa6yu9dX11YcH3q1lYHaGGEb4AOAJ3K//xk
JMYyV6gozkhkpdC4qSBedHt5DIENFI7x+IWAGRjJzy1ADDWNrYXv67FCg3ZYEQ2qkj+uD2MlwDo1
It5qc941dpbACBvRl4sgHNK5NhAQur79iCHeUsjRvBf93xkkbmnB67tut2+VX1H30Iyv102sLAlu
ZhQTAFgDH5YqxFeUFmlqK9QIC/M9dn8Dq3b9+ysHH684sHDiNYceJvEKYlq3NIqCDv2MPTbt+1Dv
aGJB6PrlupmVJUG4BO5KTueM607Yu0Nda2xGZ36YQnwHWlTvEOb4gAW0GutoMNR54HS+syBpZM1I
RoFqYKo2aTE+dlO0qRtZY/HaQDiaHkSpAJHiUjg3U2mN6cwO7rpFeVQXCIQumd9UkvrryqKjcxnI
MdRAAEMXH9hsKhejW3CnRexJnZ/y37dPlQGOLRRFILKF9vLzMRDFheCtg/b+HCJ80GEJi8r9vESq
xNevThWuLxAjgP0Fxs7NzBA5dqZ+xNYa9N2sDFtade9pQiXl8LXwA8wOlqPpaPeH5I4QYwL7ShtS
xvC/rhtxic7ZN/L0DrCQLYUMqtdlyb6MoYRULYeyYT9BRdF6PShNr8/qSqCAn4EdiBnFy1HE3U8k
gaK6m4E+ZJi2Yw5NZav40mfkzYgS1Afm9+vmRFpY/igCmAhnF69VMMyIHZwDGjuifOjABoG2we1S
admvvnEHiKu7apDU07CZXQDAJqLk701vk4BF5th4DNLKH/AhSNNwzjb0y1x0QMaN06DDAL8kTiYP
fX/eHLl+XKCBUNZ0K2J4/xm0YRggg4KhC/b72SqSuoXwc6gT1j8mMX2jyhRDv5H2yS4njD3likHu
1cZs/S4iTtAr9geevDj4eFIDN4ZeAdGXkSiHrm+PRumpTTaGUx07w74ZwYe1PTEhXMTliH6r1kCr
N1ICHpkeTVcJmhiKhrEMEbnmavjzAyRiaEMCTvn8kCaLC+1mLV9CCI/Gk5ffSKv7d8EQHGG1cDBA
AyUcTjouyIQtINgc/SF+slVJnMyvv/PMMKSKOWkcqOPQyyg+k90Mb+RBB4mTlleAnX1Lc3VTa5+K
OEYP7gsEEa4furXbEt6MzxMaDwHbO58taNclbhk1c/ig229bcAO93f59tAtbcCAo+qLL7fz7fW2i
wEi7OURLbxeQ5GnRn1JZl+nKkmN36bhh4EF4VvDcCB5xk11D1i8EI0/0mjWfr49h/fOcFQNXPeIw
cY7MuCcKmq4hofKttO5S1ASuG1hZc/z+fw3wPz+JUkujVZq8hAG4gl2jNxjFELjOq24NmwmMi4Me
B9ctrg4J7fLo0nN4vU4/t5hQZ5zVNLeQtN2k8a6QXPcrFyUyaBbUqfipxzvz/PPdODRl23Q2RLAg
WO4PxzL7wABOLQhTRodqIK3V2mG5/KKoBqWGLVkU2RiEy75PYzBSto0d9tFG0zZqE7SSs7FuAfBW
cMbjL5sv0smyG5FhMaTt7TBp75GaZfSgy5goV443FuJfE/wnnJhQylqdW2TegNd0vULh3tCk38rP
t++mUyv8V5xYsXJHX5oFA0nVvZ3vdBncgm8XwSdCmRESBBqY1AF/Eb7vElYC1prboZV8J+weXNxV
+t382iy3A+BQLkG5AokKXs8QOxy0Eow+TsnscMm/tspvt7o9KXH2fWHFq7rXCPytHUbO4I/qpgVa
MzJ/VbPktl2fsH/HISx710IDaRgwjlHbDeY+SqDLvI1+uP3m+sKvbi/cHZqBrk/zApcPMRVlRsKH
hIr1I0eDm/NMTf/GNkl+4WLS/jUi+Ko66vXSdCISqp3zlhT6Hpyk36+Pg8/H5Qb714TwmMtmXU2N
USGgvrK/1gPdxuUwo5FJ1rG15nZxG4Jsmkt6QL3s/KBMLIZ8E+gJQoV5cx3EMk7TlXGAUBQ5LzAn
I6IUHyj1AsndaR7A1OburOKu/2XLOApWRoB6G+d6R+UNPczCVaub7dCN4BsMeyiW/0xTyYZaGwBI
mTUHf+uALAgXB6lVFxK0Fm7CCsj7rPaTBtIIr9dX+3IMLizg5oMv4VyZwhgIiKdUaA3rYTv5s+G5
w931718OglM8cu1HTi55AbxYIDkP/TGkp1u0jwK7sGE63cUJufmQwwz0Rjg/LyJdsQjqoBGANZqi
h/MEgIeyJfax0A4d3enq5+sDujzm55b4hJ7496QjKmUNLCnTJ7e+L4AE14DWhJDwdTuXcdC5HT6x
J3YqkikFy13ItYBxxjSe+zr3qi6cjDJomkN3OwwHDSwoyCPMNrCbxdPiuI0Zg8ZND207xi6AJnf8
CI1LT19ero9rbcOdGBJTLGyuckflhiLIME/9twZIu+sWLh0+8DegbULTEof8iFt6RAMwWHhrC5S0
dbCYFGpB2fij6ug2HegPfRnfr9tbGRGARUjd8lfKpVqcAjbKodemKbRH+1dO4Grs7OYyCPcxkMZA
iRQJfJF9TDOYCdY2cwoz6yXZmolkTVYOqYbAiPCHD4JUQ9hrHZR09STG5+032h+a5DGnkjVZnaMT
C0LUYtl9MRURCLojSr2++zTLgrs1AxB75n4e/4I/Oz8uauLYqaGX4PtNZ7/qiDfENwpd4e5FUuDE
hBAEF7FDJnR7QuQFkWO3BCPyg/koybasJH5gBcrbBPlBELWJSx2z2dCHHrtpaO+gQF8aXlnvSLyL
FR/H0Zo3UGUgsiLHyuyhvgYtU+DK8GjUhasmHpqCNl2HVLc++k7bozf59nsAFpBIR9kb6DURgBeZ
c6v1BhQTyviHk5QAkgUD3V0/iCv5IyiDIXkL5Tqe/3T0802Q50aU9wNqNVX1OFvzlqIHTC2Jp+Z3
cf8Ys/t8KO4qdnMgC6uodyB9z6lrxHwuEr1OMulIsrcUSrPL8HOszY1amt/AdHNzGhym0HSGiBwV
ImTDzweop1ahqT1D0tXdl8PvUXtSbmRu5bv8zIRwUjNaoXmnr5Fv7ZSAjvNj21LJXljbbaAZwO/H
jY0HtxBz1Eqh1VRJkdvMhhi8Y92TrsoIYleuTwSWoN5B3QbxjViKSsrRWLjgdaiM7rZw8+eidnxS
gPGyjoJIg8x22tYSN7o6LhQPkBZBP8zF0aVKhmd+idUxutizkKH8dX1/r7hpbCYkjjizBZ4Sgo9j
xBlSUkVzyNJHtabQuc68Ib39qgGxCD6OsBYYSdGRQnPCoW2MlF4OvqKsWfxC9lBamaYzC4IfndtF
yQYNFrAiztde1ibL//fz9wsnV3PRGIKUDnTVhA1coX9HbyylCxOrvmdFanqZxsBMPz/Vmf7kxDXx
qGZC5ESW6FkbF9obkQtFKxSYTgUnWk9Jw5K+7BFCjX6bRP54OzYJQ8ODAuhcxAFwAufH34jIbPZz
0odKN3pWe5iV3TR6hru5vs/W7iDYgRYQlM6Rihdz4ExVAIpQYMcAx2DPtmpLHlVl33T3xFn2WpcE
tCx3sbOgA1LSdrwSXhs85YCLFvN4kVFGvWpRYoP2ED75rCzUz/v7uQeyLb8dHIW5PDEk3BWz0fGE
ed6HCzFA8cy8LAdD7fWJXNsRBsjM0JGq4mUidqCjPJTaWZWPYZG/KRRQNslZXZsshJwglULIAxSt
4EhzvZ/iiqLEVxfOtoMv1XpyZ8QO5DUkro3vLPFQ8asbIg8oxV3QToGN2AKbdDmEY/uyxOOGVt9j
BcWLKN6m1dfrs7bm5vAIAYAWr1+OIzjf5aZZELPssPv0xN6TCXRGRcZ+KaoqCRdWrgiULv61I+yA
pR20EcITfZj+IXH72Pw0vnUje6x/fmAXIFFn49rWgLsggtvuWFbkRjV1IR0C0D3KZKLWposTHqFS
AhVWQ2ygGGlaDGXb9mE/5+GEhruobl5sR4adX9vLQHVgm6nwPcjbnK8KAVBBHwuC80KT4HesyfrQ
19w2kpog58JmRoFVXHWW5tqYRn2oliHL/pjDGwJ4rT9UaPjKvtnl9vomWzs62MqokyO9yXV6z4fj
KEZT5jn8TNRC0TD52lQ/iwWFY1m6YIWT5C8N538N8Xk9ece7I2rbessNFU9GmwVmOR2WJdobpPpc
G72nxt2zSdm2ABmOb+a/spgEWGTJHlwpo+NnEOTV8VDlffjC1dGqlbN0Ki6nUq8fra57HNMSVVzV
bywCVoEu6IoCqhv00A6l6wE2uk8d4/UDcw5fhWIIQpiLh3k1am7Dehw4vTe9It87w9G231kk03r8
6yFEb+W4HJcA6BbyscJeGkhuTUoED2KNkMiOywc2T6/VOKDFshk9dSZBkZlBWr45Xfxj6qFBZxWQ
Wl9Kv1Gdn7oK2Tg2PfUOSpoap+PNn+1C27SqjK5g7egC94N+BBP653hBnO+NvoxRck8xITnZs/pA
0Wbu0NuBZZzblCcOwKqJFJyw8sjiuhZAm3Noqo+lttO+X1/UFb+AtBHKNgCVgZtbjBcZZNt7UANO
UJ1uverNmm8HGePBCPeGSxQQTWLzSTw5QAsozyKrxO9nNPVr5MOkzIArrseEUDECnr8pFrFro1Bp
XKn1OIVKbvi2UyAdfezmn4b1mqg/ovnBqT99YM5ODHLndDKkuGIudSK88WvloLS65xTvHzGApC48
HNZd9G6ocYK/MVan0DI3jRtMH9i4eIUC1YxIFwgmWxhAbTbWDMq/IYxt13ty9M+JJqmargQcsICd
a+sAyeOxI0yR3jnMrtUB2jLZu7K4227pUs8FMJKyNvEGS6a/vXIhnBr8m1s4WRPTTGmXNtoQ2lAG
yqctWLX9Kv2kdrc/4c/sCL5pYtRuG5Czh9RxH9XZuW+S/jVxm+31HSAbjhDcNNqol+W4YIVGJNz0
J9K8lsPXSUYTtXb6LajV4F7hep5i5lAnYFjqW0SgEJdfrEPUSq6MFQ+JHhoQjqLOglqOCGZjy5hV
ddJPoTkPXqsDwgLoR/v1+lytDYLr+4BbCXGUKnJNE3P+z3EslxTaqi+MSaoTawaQ0kM+GvENmoME
F+wmVaPmYzOGfYLwsk12t//+088LAWbjGH3GlnYM6ylYbJ/KIsy1s3j6feEsqilwdsuI7zsmBIe9
qNxp2n1VbUZZyVliyBXgSmPDiJahGzg02qDJIdJ3dGc/t5ABlbwy1w2h98bF4/ayRFA6naU4CRtD
Aopp10z9GDKB1H5RQZM/9ZLttbaHIeqClxOYtC4pe0em4L+nE1Z/+VrRT456qEyJU+ErIAQ8eF/8
14Q4cehaaCfXGcZwadMduNSmDp2HfsMe8upASOqNsi2x5l5ODQperClNraULDJLhe5E/jOmB1V9z
2SWwPnNcfAc1xEvKYWW2TWBl1TFUXFzKaF8yE5B1o+XkA+cHl83/mxHOD2rcUQ4sMLYdC5bW3LmK
LBu5uj7o80A+Cs3n6BI/v80gCaFNTQwHUDfq+ECHoX50uzH3I70pH+zJ1pBlU4e93c7uPqGztb8+
wLV5RPCP1CTQ2ZccpdZMkd+f0FXJok+aem9MwSBr3JSZ4Bvm5PpsGVp8AdBVQ419nWkcaO4nF60S
18ex5kf/ohkBaNQvceZkqktStDqKCPbXNuhVSSi7Vj8Ashe9tHyWLqkVnWico2rp0bwNhJ5Ve9D0
KPvDnP+crcxj5LsJHl47vR1c5aITFcUedLOA1VnMGzIjgVqLvqhhBwo7H7dR/jQRc3heKkXGGC/K
A/DsPmzBjgWeAnDO8GU8XSYFkGN1QhnGGeZt20L14Ih0/xapZd9qgk5b/ByO1xhbr0FyWYGGiHpP
IFUxbsoi8kztRzUeuvKn2qN7iN7VtUyCQ1s7KWiC4eUBROMXqUencueyMdCqtJi7qLN9FmnPRk98
PJvBSnsw0x16XRGZgmLwu2Xe0fqIw+ubE8IC4zgMdwhIgiqXpax1fkBFBws2d2QnDKAZcJEL82aX
EYVkpMpf8WZxcFPH69S9qozHgv1QyuxI+k1tMa+wD1P9mLIfS1IA2jt41dLsIsO97/vKU5oYutrP
Y58dnVbz43aUBM3ry4vp4zAItK6KqbOWllDA1bC8dfbFdRJvXp7U7mWp6y3khvwKWkNFtHGnP4W1
NctDYdxXZZhMCR7jZaBrzabJiW/ZEJJhkYcs/ZFkx+sneMVN8JYHnpfn6qx/e4FP9l/UOOMUFeh9
GNp2fpnBF37gOiIbUs4yRAP32sKSId+Bth8emgJLLyxZFg+K1bRYskppqwNtIag4ZcN8b81D6ztL
1b46tK9eGsVV7q4PctXyX45OJC8RXfA9fjJIS6eWlqHGEo4OqMiIGmjzUzs/lU28HcGmsTS3ukXk
yZH9A9gJOH37ogBZajQzq6zowtR50OeHP9dHc3HV4+tQseD7HhUhHK3z0cyLYo4q1VBPYZbrlz1N
POBzex8Su+kehKSxpOPjYosI9sSbZKyVdnTHLhzBdznlie6VKhAJyM5Jpu0iCOSGeKUI2SguqSBc
yhyoSbtx6kOtHogPUnfnAd0Phuco6Wd9SOYd5luGU1qdTE6Uh5YWVHAufL2b94VBzC7UpkNrQuEv
e1jY5/bmBwcf2okZIaJBRNEN+gQzRmkFqkm9ZPp6fVesrBKKeDhdPC2DzSHs8ZYYeaVpSxPaS/Kl
X+r8pawWzTfcSHu/bmllytCSBZlgdEZy7Itwjp2CAOuYlrAUke8gtHpWCvcuGvPNkPcyUsmVUZkA
/gNth3AFIHRhVGW6aHZcWzX68Y6sP+b5nWq/Xh+OxISYZ0A/qZ0VDCY05b6FJlutPY2yft9VGzoo
gggOLs//nB/ZAvXNJK2jKmxTe0SupBg2lZbnT0W02JJDtLI6cAm2w1WA0Vgs7gM9rme3Y1WDYu5m
ce6sZd8O+yn/cX3SVo4qwALoXubQcASywh4oogoJOpI1oTsUVuGxTpv2vQJdCw2plAfWJfme9Esq
AXZcJs3/3lGcsxaVZORJBQ8RzUWfGjEGlw/3aNuooofKfrY1nNdnE/WW7p2mz1F9VziSw2WKVxe3
C3ZvlEOA9rjIeix9Ps6KzpqQdJTeQaZ38R3bkYXsl+EueC5whFFP5p2IiGrOt0ltQ/Z+JAsL4757
zTX9bdA1fzDiIAJvOeAuNEj6KtBqa/ZdSJNeX9LLPaoDrAXSYSSNLDzvhKOmReC5nNSxCONsCKga
g+ND9W6nY0I38okV8bSZRsHqWF2K0C3VzyPyYNHibK4PhP/QszhDMCEctsQiIAsctSIkxZ+ZvfSo
VIPvZWf2j338rUpC+2aEjmBQSO0llaEreDAUYWL4rmZ7yq0ySbibMGs4btgWaLmF6vz5xljcqm6d
DhbYn+Yhl5yqy819/nHh52edUzp0xsep/jBrwRC9XF+PS490/n3h0IKBf4K0BNZDce7r15nsi2xv
VvvrRlZ3L0ECCdrg+KcmXLAxcZXYao0izOz7uDnMyQOxJMX9lXnieVX0XnAJMcvh4zyJItvSLSnJ
kiJUQQ3pDZlk265/HvVcQH2A9RER003GTGIotAgnyIPqtrcksrTKpdOGX+G0nf+xwH/ByQAKfRiA
+CuKMNfJdsrhWopkX2X2TiPRYZ4LybqvDQigXxSjAP9GQCx4syTtCWtRfgo75nijQSHb7V9f9Mta
Lpwk0rj8XQputIuIUY2YM2bThBHR6GFy0/d4KQ6R1YNAW31QOsXvSL4ztf4+0ZSNtkz+VLPHlHSS
RxTfXILHOfsZwsRCU7l1GVWLcLEG6qfp9AzU6KZl3c4GVR8g97/TZpFcSZc0z3/HjlZPxBSgErmg
EgBrsKO0QxFagx1Obr5P2vQAJYJtA9LXeSk2UFx5nJLZ09wqMNrFp1OGGnL2nIDaVm3opka/snd9
QVZOoQYFSohEWgCuX9whfe+2ZNHVPNTmBsCKEEz/QV7JCpArDh5WXNTSLI0Tswsbq7MZ9MJsOwck
6TA7kHh4TrKXpCR+1VCvG18a+uX6sFYN4kUC5ibehyxCIdB+oyzFkBUhZBztofWSeVujzpYmj41p
e22lIpNAb3doYM6HmjrkbFa6ZRSFLUPWwR0Y9b7PN7MWo89bkp5YXa5/bYjQ/5jh8dMRjCtBOs1J
YCH9li4yha4VK5zjEchP9ADwhM2523EWZGFJYZdhXL5N9RstPlP98/UFWnE1ZyaEA5gupk210SrD
Xt3/1t3d9a/LBsD//MRvdjhMkdpgAIl+IAD6QmNMyXqJL1u5Jc+GINwubNAzzahhpNPeOrXYGQUF
x9bsxzKSYJkh4fTUTdNMuOPK0Oq9xAhiwAjpXWHIti9fVcEnno1HuJDNlBgLLWGGLL1P6S87hxym
BVXTZIv098bOf9g1coeQxXPGeleS3CPFrhwh0sye3V7xc0S/6kEtFo8oh3qB3h37iseNPw6257p0
P9Nx4+i1N4HouLzTi62edq+LNm8XdwO9Es/Vf4M4xCvpWw6t5lIvkdIKalsL4lkNMoiCOdYvdfhC
y9ij2cus/piQ2OiYDkTDZzd5VDXZ7buyR3HUkNngJfRLPbR0mKCXXpQVxxgQnW1aK5PM+boFTt+p
82Z5MdnIrLmsiEWrUNcmf3TQIygDoq6cBIzhXwtCqBij33tmdlqFTHsdol06vVnK5vphkw1C8BZ9
N9iu0+RVqDk/dP3QlMH1769s/7MhcPsnh3noGrVSKb4/qo/5CMzs3bxs405ymvnuFnb/mRXBZajE
6idTx1LYBnlAYsuLox1iIY9UW0UZN27/4/qoVu2BHRFCgciUQEPkfFQaVXNF1XUGBH/hV3Hu2SxU
ybYao0BXHuKbO/QtQKpxO6G1B5Q2QI+dm7OQMTG7MWLhtBgPZvs1L24uoXMLqP2DtBNy1oAEnluY
dQPP0Liq8Kg/ZLbXySBpq9vs5PvCCLpZ7dAFy3AarXcz/8GoJPhd3WacspJztOA9LbhzI++XqW50
bAAo+LD+JdW/5DWKDTJwvcyOsPDuYGYpjbQqjKAckdr9ru4fIgeSTZLHz+oGIyCxwHIjtBMR6ErW
UhDgkCqkxEP1p132peZV2ZvC/EXWxrvqZU5sCUdUK1LDjRnmLpqdbVUsQT/Qu6F1bg9WOdvkf4ck
nNFyqQon1TEkJdo5leVNZdBlMs58YX1QM7MANQbeD2gWdPSKwK8ym+t46Fzz2TKGOeiM2njSzXTe
QSe4PCRTX99Il/OPQZDLYGC4Zi7Yh9FkrSw1ClLPeh4QVUdv/Y0e+q8FrgnOqYfw0BbrD1RztBgk
tOZzlRhHbUY5Sykl7lNsePjHBsJ7WEAIDCTj+fEfoIAV1Z1lPCeVtYAYwpx+sqK0dmDq6X1t6KwH
i47QrUlqHczkAEBbEVxd7Fi15JeIhUb8EgdSdWAPR20M5RyRZwpVxtnI3aYNU5TomV6iiFh6dZRt
kumtiR6WeKdF7wP5FlUZoMP70UFXdfbJGT4vXeJpduHnAH6M5p8pn+4KEEJV9aM5SFJ3/JCf3DZ8
tnSOZHIhawARKbFXOKGmnVexpT3PDErCide4fcDiTesGpnrb9fwfUxyXZcMzw/D5wrSNiaekYaIG
TMBYedRk4Ni/iRphLABEo+kZR9MFNEswgKoZS6qy0Z4blRb3ambWW6sfhmNEOm0DILExe31bpI0H
PVkVue2R3Gezo21bFuueqczWwVrcbtsgmn6airnZMCuJX2Nip9uqRih/mxMRt4cI9GkdNnSk79qw
ajeVEjB739H/I+26lhzHlewXMYLevJIypXJUdXe1e0FUmwFB70nw6/eg7u4dCWIIodqH6ZmInmAK
QCIzkeYcxZaLFZ/vyJkGygBCSW4VNSrXHVANvlUM78E07FRd8SoZ0n3zeGsnrYVlgGDSrH4WVh+O
qg5/yYX871YBhR1RMIoHjvj7k8hL4zwdhybtgIueTM+80LU4RTo/HAI03qRLZW3mUXvlRd7eXQ+O
LheHHIEY0sbg4ftA8rlg0vHOaollxbazW+p7xHtKzh0pnBAXQbxvUeJHkUBAwZyLWBgKtTlqcHE6
7qtkw1VvaLnyIQRgVkA034o6NqKucwEgGOVtbXhjDDKLDpTApHkF32GSh0FVZ5+sLDG/LLX7m3NS
7cZiNvbAqOifU7cArk4VEBWKxJqBxggVRiuBRINFy30reu9pU9doU5za2bCpBz3flv7ot2hTmf1D
y0EmDubXZOMnwfAZQ0VaOPWdgzDY62+sEYqtOfspUqjlgPDZbPRsjpf2oAU7aj1aqpLCyvHCtiKW
A/IHumvlubGUdwmfWojg5bPFWaiNv66r6EqYcCpADnezJaWGXkKA8xmgir19hwpTMCnugWIVMpa/
6QzaNGcQogVh2gII9mZbKDzQf3fJk4yIy3HEZlbOsa//LNjRTfaliqFJysS9n7WQAEw4cRPkXFJC
eoANT3oftzmfbDBCFcUUolWv/NO4Af3tdoyCXzRYotmrzCVEpKXi6r40JniUiOZkUOyhCCCXySyM
PySst4Z4nswhCiiNjdZDFYtUN+/mmSC5UsaXZXEyYg6xZmyMesPz3ewqgpvLuAERIOoBSBVgQRf1
RscuZnvyARA78RCJ67LAhOyut18GVe5jxVycS5Jsfz0tfbVYrI8D86uxbJ3koZtfzXLnIA+TdZvG
3bP+Pse4zfVrdanx52Ilqwn8pwHM6hCbWs5yKBLXuUcJeTjcLAUUwEDIQ1e8KHUJlTlxbLqRMHs0
miEGf2q4pN8K1XP70joAZ+REgGThCtrOS5t3Q8wzrYmyWhsjBvKAV63IJmAqWCpaxctbhvDewNsb
Fw04yzKHsu+DCC/LeizolbwaRQS62wwNf5FV7tsbAeVxo0V3B1r5xHQ70E6kzWMz2G0WLzPjCg/9
Zp+oCLNW9g41L9Sf8JiAC5XLavWUFZVn12Y8dY9pugu8yOh2/Nd1DVgxCpjKRmEWaGCYHpP9g1YZ
dCnhJ2Ou3zXpQ2FulFisChGyh+iojmKai+bLLMc7I2JotbAVt0UlQsqJ8K7oy6AQ/Z3zQ/ZzTA+t
aqZ0RQIm00z0xdv44wLLFYx+WmU15RJnemdvyjw7lCbaW11HhYq5KghsKIC5EkhmcokoM3MtSDO+
xH5bHxbTfBhpwcKUu6rgY8WEClhn5KjQf4FbY53f/cHpKBBKO6yIzVt/ee10EpmsfLKTWp1+FVby
/CWAR5fgGwP9AwLai3ceSbqpsoLq6KZpSK1/HPIy99/d4cAqEnnNjQkSXM0zcXJ5aBzYUhUNxA3L
Tzc/VKCTBcD7rTfnXIakcwsv59wxtepYak95eWdPn5MbKfkulmGeH9EMwsUySZCs1JyDyIp3s+L2
X3qZ8zVIOpC6RtObRlIf+ZjuAYNNQFJxfZcujRgsmEg+iOYP9D7JzwtzdFO7wOPPmyc95Ji1o9Sa
Qlp7O2KjsHJd2sp6zqRJztruydyNbcOOzJ22np8+J45yxHNFlTHngySVeJGhV1byzOMwgpqAecmR
F5vKR/fxi5NGgx423Qunr9fXc2kM0HqJqF0AQWJWWO7xHMQwfpN4DI0beui5921NQ09l2tY2TZgA
gEQBogORwLmW2WMydHY7siPYlT87KiKP1SWcfF3SYR3DPV1q4OuA73nhPn82Ku2Z6ORGkDtxV9A6
ih4XTCLY6HmT0u4l4101TwY7Gsl+Th9ofkjLNMy0h5ZvWk/RWLymA6fCpC1LmtEavE7HS8H+MTmx
vmihmbMoo8CBdf6SLlGEu+ub+O/ipE3EkC9Gv1wsLhvdDSE0TJGeY6p26XVFQFSNYjca3WVtK4Cr
SBHyMMyQt9lrnTbtvacNhkKn16SgLQDDI+j8wLNUrPUk5mT1YCa2Q9jRmT8PcxR436/fGdX3pZBz
sUhflIylx8LUX8ziR5+bX69LWDuN0xVINk2vrNnyDKyAFgc9vav1PasURYtL5wz8DUH9iaADtkYu
Wngja+ZixIG3/Ze+fBBQd4Vthi7oVuzuRvya96tzKkzs6MmJ+I6GFzyDNuvutOGVH/Hf1zds7bqc
CpCOHBB73kSZyY5E+zw7G5rOKISXYVGDZiphIdMU3SFrKgCIAvQsI5ACeJMkzyTcKPH+TI7knv9Q
wmmqvi4pmKn3FcvyMTlamh0+140qmF07+9NfL6lXvxR8MgL8ejYgVhq2yGpm+ttI49uzHijwnGyT
OLaTc1/sssCQFATFk/bb32n52/VjV22U5ClTrfRYauP7QB5sxsjdXv/82jVECg/MCuAIugxgvap0
uOXnCSZVvQ0m3zZlh95DS0WSunYceMQiz4ApC4QykjJNnFKfjklyTP19ENwb+ifLmPaaaUVz+uf6
ilbuCeoGGGmC5gK2UQ4tqhQkzMTi9FiiqJeQacd7816fu1ejLu8A43cAtGKqCJlWdhGUaIAAREJU
VKyk5Rmk1JsmCOhRoxvtl9/tHVVRdEUNBOsIKogoWiLIkJxlVvg9EPpatNY59LUAEo++KKpIKxLQ
US8G/dDhhiZR6UZaljZpzK7okbB7eh/MCmN8uUWIi94BfqBrAE+WLqQ5M19zbW041oYbanRuIt8f
v1BThfomfub5IwlyXNFqI8aHA/lFZheFO5keEBCqzLeei7kcN8hjNyGZK2/fmqNqxu89EXcpUCD5
GAIvSQa5dBZ91NuZjkfm+SGxqjAxtn7/m3mPfR23dN5q/RL1xu66ll+eFh6AOlQN1TJU/OQWjHyA
A7WdacTo7QJatzJOkmJ7XcRK1k7IAFEVXh5orpVnSXyTe4yzeTzm5RhSDQiNVWTUd1VViYmzaCir
kFE/nDGBaxeaIlp7r5nI+4rHrsAD80DZLnddgkqpbzA20x/93n2aGTDuWn9juCVQg9N7NxmqEOhF
YWNZW17qc0hbpC3dQtvaINn16vpvzWz87/oGQ7EKC7OmypgWw6CVKFXiLX5u8rWOF9XiNP2R6pYW
FU7qPCSJ74cdaQPFLqxpsyg9I0OGdz/CyXNRqW/lHWB4OhCTbqoEyCHLLkePvoreaE2bYLkABSUq
7hcATYk/5ExLze5YuPOhyo1PhpYrov21TXPN93I6BmLRq3S+ksQbW91NMBSpOVuMXIVjl4V5pVDZ
tXWcCpGsJMicW+Sw8v4Y5I+j+aRq0rxMjIoyIs7BQ6YS0Lnyweu9geK0Cewwxw+H5C+mIcOFvVW2
t2/0FyM/tj5VeJbVFZ2IlMKLYvECXuuGgH40gAdmfCksFRW3SoQUYaDJmADsDavSlyfDuS9vJD1C
ZHy2a6508jUZbOKm+D4t/xbW71rFC7j6+5F1xW3EzD7mws41q8cl7Ww9A+aNP0UpRqVK1RT8qgSc
N9K7iIcBCXAuIc91p3G5NxzT9iWISHUbrdL7BgHtHyOOoqcdPdLnnze61rOTxhqQ12N3hY2xqxZD
sMn4WOTkNbHSt8ywNgrbLjZdtq5i2EuAX2CeTjYsjNpu0hUBZGb7YP4OAjWMcIQZtcOJ0S3rf2RN
e2e3++ti1zZSYHwCdhEzG8jFnK90cr3E0FMdQHB5nLzN/OX/93kh/iQWTzjmvIdgwf1Ev3D/lnWK
Uak1G4bYyAbCJ/K9F+P8vYDjtBZcRrP9yjDsOjhzqORHWQ0oTqVIeQr0FA4GN7BJxOf5W67Z9qEg
1PnSNK32XC1GGbmgwgzRqf+DBV0SmxYvbgNIetdIASsKF4co+oJdzy7B3tcvAJfM7DHMd46m6vNZ
38n/CpD7ZvzRqzyaY2izcjepuTH9/Yd07WQNct+M5lGmzzNuld2zrdlpm/rv7dp2KkA6JyT7QK/Y
YA2998v5RayPfB4Df/CWyO9c4Ca3Keu1xcE4PL0zTHh+X5XnXYstRPRiGR5QrIFUcH5bPCdjhhZw
XMbkB+V0W/jZ3jUPVqsAd1q79D7oRtAu/I7XIfkXdwKzXzPAeurkmd3r9Qes58nnZf5ZCzRx/7Ge
ul/cD1O+78wgdjNzq9f8mTqYDgJI3QdO3kJ7GobtBV6p5NGCvESHWgnjGdyxrkBQpvL6Yusl6wzk
GfBrAucBY3/yexJcwwTQHwHabT0dIw8vaXsYmuagD4ABKT/Sw6a/l8rwXsJyJD3o6mXSRtI1x6Cy
gSE27nVzfixrVUZmza4hC/9vA5ikB2YdaI7bs+7oFWnU2BgCfQ7KfpvkZpjaRw/8ofVxSb7ffFQY
EETQBgShd5STcyVP8qYtDQdC7RKNkQ9G/ef691cuEdAWPMGR5uNF4EguZxrhcswBzcpp3kWs+dlZ
bjhru5H9P+UIg3ri2npq+BM1rPpo2zvdDQv3kQV7gylyfitmGaN1YGoR/WaIDqT4ubYcUjTNVB/b
IerrQ75siQqp7DI94yPDgKYTgJNiYFdu7dVM22o7AtXOAfHmGJ/8KgYO89x+TaoDU/UcrpieM2FS
vEFSPdcXH8JsHtZGlJkKQ7B2T08XI52+zVlG2YDvG/VLUPzgzR3t/nRmggKG4vm0pmfoXgBUJR6C
Ikw8P3/QAdUmCfTuaCVvHuuiEvWy1NlY7e/r+ry2Y/D5ImRHd/eFPpv1PAMSqOuOpNfCcMhuhGAX
kQUKI1AwgDyj+CcDDmEw116qIOXH8btpPLDqcPPPRxYODdviLXDJOJJB8abSrcCW8Ji4Pz372wc+
/54SR5v1Jdsm6xHX1mkwHyn71rAUeE4fEQA3iYkR9ElcIFzMyMT4xgL03tHOI03bzp3SDAszK/kW
cCIAMBxQtBitsSQz7Bu5OxcdsGKrITB2zG4/N6T7ZiXN8zx6kceA6zm0j4RrIQqOD3rp/+FIbPkz
XgbVcpeCU8XM3XtWtH9q2wU0uIr1dUUDT3+fLTnXhOqGNibWeLSRS9PrOlS1BK0JQNVZOFbYOOTs
zq+S3XvuPNd8PHqaF2boWe0zxSmumAVUt9/jZ7Q1XaRT0qYqpqHVRgw/AoOHO81nfyjumqYPvSRD
L183b67r5Yp1gECA/xqBGIiWY6DONMs8GNl0JC3oiLph+TX5jRcxjHbO3fTPdWFr+/eeWwUAEEgU
3iHjTlwRNeskA+kseDVAP/0YVApLt+KDsA7BzgBsPCAmC/Enn7eIUwNz1Aewfb0t092kbWxVxmNt
u8SMJJKLArxGdnOWVfd+Ac6ZI+dG7CXFy5BO0QyShrlSJVFXRQH3DK3hunk5OJV2mo+Z+GI8pnb6
vVkYZozyL/7s3/WDauZ29Vzgt9GDBpq1Cyw3irQk4Toghrs6D7c1/rh+7msBnEDeQTpYNH0ja3B+
MoENA0CGaTpmFaCy9GF6mvXmybDoXZOYywETGbvRyJ6d1NrzvLj9bQ8yLOg2Yjkd2WgpEZZV+YRq
r0AeNl9c51Oq8ORrWoc6ACp5iIAtgL+fry33Ur0tJj4dQXccVsmbbsfkRta4d98nOJZgd+AG0apx
LmNsu5LjDQ8M6N7d/NKQzr5+QGu6dvp96UFaL8hdBeCGR3oiPSx9AdjM7G3Kxi8BasXXRa3pGsb5
jXeIdjF0dL6Uqh5yuizpdHS0tzG7M1Xzn6vHgUS0qBhhcEN2UowYs+53AW7o8Gi2DxaLh+4DCiVy
3f8rQvYzWtK2Ac8gogxSANkC6l+hUmvHIeg5gMONFwh0Stojrhna3Lv86JCdXzxzE8Bid/rd9YNY
2yhMZKJGgm4QC31b50Jo5oKbrh/4cTBfzOYFcMOtqvlo7axh5Q0B4IDb/24WTgyy0fKmAp8nPwKH
T4uG+fP1FayVmfB8gj3+z6idnP6cgS46LnkDiFGvKb5PaEHd5LYHhj3WWKHeL+UWeW9+3y+Zu5nG
st4UZdu8tHNgKO7PykKBwooGrkBQ1oH15Hwvy9riGEo2F8CXIMcW9GHRbq+vdSX2OpMgGbF56CaQ
FkJC0+66NqLaZ2I8ZghxhrDIHiddsaCVaTp02p6sSFLBREM/HEmd5ZjzPrKsr3ph7Tzn2c9I6CQ7
kiRRxT/Rnu9AfRE11pYlHaC3Sag7ezrO+zI/Vrqq42DlWuAVg/jZR7EUI1PSLnvgsLaZXsMjmtVj
4VV3vfu9ISX6MvOv13d77TwRpQsoTgy/A7f+/DyhV7pT2KCw6dsxcoqtzQaFGVy5fe8sQsDaBxvT
RYdREgB1kXqIVajmAzniKdee9bZSnOLKMoA/J1Ad8KIBMJS0jMnqECx1qG/M6VseVuP3m3fp7POS
TqZz6aVezkb0FdGo21e5yrWu/X4EWw4KHAi5L3o/2nmcHVYF/bHjUbozbiRCEl4V8Gj/fl7o24l5
8lJusabG5ynAjvQYBM2KQ1b9fmn/8xqsYXVOAOe6+CH/saSqAtmKFqHQLZCMffQMGvIB6zZSVNOc
ALw9iWY/TMuHflYk9FdFAP0L2XxAJuHler5JfLaqiWd49LU125ewq0CQrj6QsUa1HvEh2H5d9N1L
LzcOSirmMAoaFSdKwlI1Fb52Dqefl8In2ts5X4AFfzTopiqjj1wz1I5NEKigqI+BlPMtykdv0Ccz
Q4DZA2QR/yjijbUjQKIdXPQC4/FistlLqgWNYs58LMcIfJRdES23D/+jYoOsmmdiIEEUXc+XMCYz
ybxpQXrCMcJtgCD9ZlPh4uEM5jRhitBnI33fp/Ywuv18NOdo0MI0UWipMDVSagJDb6g3gSoayAKe
0ICTq4wnoZvOOU6Y0KfF6sPaaiOLPfnVQ4qhqmxWlPNWPNGZOGm7kC8GJSkhEy529Et/64AO7n5k
xwCEBieMDPvFKFU+tqMOYObp2Oe7pdgnr9cPZCWewIQbbpsASsG7SNLZfiwx+Fo2OPDZ0B6QOPTu
ssTv/ppLbUcAb9CSUOMFfaBL5W6XrEkUTV2XVxJpNrxnBEyLAImXDiwLNIvMIlczsb+6Ec7A6L++
QJUA6YiKoe8doplIBr1w8yGZDx/4PCjJRPYezkmuEZaGgegzwzPGm1BZsb+ZjkKjxe8712hs0IkA
81yjB8DjTsRHYsZud/O4bdN4NvcfWYOLCF30B+pyU8rEksbvWx8ERs0z1WJnc/3zaytAmh7vJGC3
o69OMuqa7fRTMVYjIJjZ4zxitB3hOkPebL4574OcglBlcH+BblR+HbctGlQBED8cC73aegXb6/hn
5qqEzIpGAZ3QwYkDxETQ752fSMA7VtoJ4NP72AVAlqmrkksqAVK40KcmuKZzCwJAdjf5BChrCqV6
f9RJWoU4AQluBD6gBZYDhpH2STsEEJFWyZY7L7XzJe/+cabvBb/T7SGkfRPyPovqLg8H3m44abf5
7W03iFjQrWIgWyu6ISRngARUqXG/9mOtmULfbyLXUVR2V1QPL1pHIC8K+yYHLaY3dPMw9F5s1lZo
De22rMxPDqgRrmv4yoEhrYXeZ8QtmEuUF6JPQ2DXeePFheNERtFE+dzfbsbwdLbASI6hJ6SZpNDF
Jj74h4PUjwu3DqvCinJdUblbWwQSczBjGHAC5JQkwWLBpGsGC8QstxgLGW+39Ajd//2+ZMg8rSJO
MKZBbPOozzfdt9vP4PTzkjIx3Rsn3uPzUx3NRRkxX1XlXt0gD9jWgq1bgKSd3/uG9lOdAxsmbosi
Kgr076lmQVUSJF/VtryaGhMSkvJl+Ypn9vUtugyO4GPB5wg8JJTP8EyQFmDWXemTBJ9v0ydug7+4
YcEIeET3N/OHuxa0GYb9kTWdCpV2DT3GmDtusyCemzQCxlxUqiYD1i75qQRp1/rMbHngQMKS72ga
se7Abg9bUYMRY4YAz0YfrXw35iTNug4l/JhbeujoaBy+OdGAc4ExBmSc4cDfyz7FqhAdDcSLp6ia
v/T08/WTv4xTzz8veZTamRbHHPH5Etgj6XyXOMAyOmSqed8V/cVwHEb+BboGoP2kK86oZeWTXZAY
vKome3bKt+vLUH1fUuBqKdHHiuxevAAnvdlZt78P8aJBhzFSPUjsXHTngZoMnmhpSezNn9KwSG9+
v51/XtqelCKLUY74PBBahiH0l411ezR6tgBpg/LRye1lgATMRgzb/PaRASwAYQNyDVBWzIudG5AR
mbK09HoCP6eHBzvTFU5uRU0FNCBiEvwLUEWSC/KZppNybjXYv7INS+psiqo8dr0VojqkCBZXZaGH
QHhT1CLlx7rhshxIZBPC3eBXN/xwrM+j+UNTtcOsaSyc9v9JkRMaJpgepq6AlMUvNu4YoBz9gSOH
P8Klg23HQ0GyrzPmJpg1TCTeuMUQ+b0KiHR9Bf9+X7KuvE4cPfFHAgSUJKQP1vIBB2ELqFMMJqEh
Dh0L50qFcSItGzElEZfam5+8sc11m7HiHU4/L5Op253dkSmD6Tbmh9z5RZ1fpqaIpte2SFAnohMS
WPXovThfQZf3dWeNNYnzpAItl/5EgW57fRXCQEvxOiqXwGxABzm2yhU/4SSvYeZeY5ZJEMRNhqmg
xaNR4Rpbpwr2nkl3QBe8ERYUOVGBnYfSE/wzqqZyXmB2BoeOBtZkaHbUgXHWB/6+VR6bRBF2rq7s
X0FybWgp5nwYZwjS2CdzekmqbmP1YFabglgjKgO/dukFE+A7ogcmyCRdM12t4rYBZbb6rbsd7/Ll
gXt/rh/VmjYITkh0wQmzIj93G0IHAMYhiFvyFBkb8MXR/XUJK1uGwXqEIyJNejmuMBAr1bW8cmPL
f02buwYIbUnyPdVY6FQKUSuLgSiQaQlIOg/49ed6Vw2ZT9tydOPhyTc/Oyoi1ZXzQPUUW4W2NPeS
56xrfI2mbeoB3NTYsOJ3UVb3/gROoFrhWd7VSLpArjAvAtH0fRbtfCGm11u5X09uPI8VD8slfciS
8n5w3U2Szb/madIP2NdX05k2k1turx/Y2jIx1IkcHgBRLuH/aZlzgIsnXjzO5X1i3yXPQbWjRXC7
HQJnE9LPIvy6zA+jR9puhwpiBmNPt8Og0IXVPTz9vqQMzjQjw0JwWi3A0LN573SHST/q/L5q6pAW
dTgOd0SFXLJiv88WJS7DieVbOrdKSYtFabEbfEUb2fT1+uGs3KYzAVJQg3zYrI0WBMwDj/QMbatI
TiU1C9HeiP/+cl3ayoUCDQ/a5gQXGQZxpRAndVuSGC4ulMZiV/vZMFW+c205wI6wUSiwgB4hpzzK
cvYrzFNqAEpzw5q8OnQKHWfeGXm5y7Jmd305a6dzKk1SiSwlfo9HpRZT0xhA5Y3xcpo9AD5WsW1r
chARoqUUaF+CluxcC4oyIXpOHC2u2+Uw1N0jw6B5lquq62ubh+5SjOfBx2JGR0pVNoE1LbTFckyW
hwRzozHSIFMfYgBEYZBW9ADd3khxIWDAe1zuhNLcKcs7WwN8jd0g2xZlwY+bTwaIaICswUA2eqVt
saMn92YIco9VdhHENN84QVjyrcH310WsreFUhHT4XtmYDqtLZHReEhfIygrdWvk8AGvEBD7qRJc4
KPrSaPZQ+X4M5L9DW9XbokgU+UHh7yWvgHIdCl0IrQRvmfReWhB6zmOCB01ga1Fgv9buS+XurADj
Xz9J99wpxzLW1nQqUPz9yamwapkD24LA/ntH8wg+QKFXKxcFRMcwTahpA2Bfvv4UD/1a70vAJACi
RLsLslCzFMmEtTWgSAhaZdTZ0OcmBVHjlE7lZFkY879fPPR93F3XqpU7CAQ8xLmIODCdLk/44dVX
LLQ36HFuSysaej9skvmuHv9oVi0G5pYv1+WtLUdk8cVwEYALZNPSGHM3o2UoAbfrA3hyzcMHPg8w
BDHpA0spY6aiKMxme2jBGuf9nfs0DBQ/f+3A8d3/ft881yhOioKOBKx0WT3yyOX1hpFxq/d2F11f
iEqQdFeqEvgRTYGFoDDY51GRR92oELECUozxIUHKjLZawUolqZa5uD7zOoB8VDPddV79WGQgL5qt
TeGbj3np5SHKYRuMIjVhieJFYgTIxHIM8V9f6nsmVLYLJ79DfpSklA7WMhJ6tD2tizsrc6otSPpe
wIcOrOLcybYoOtQP9owg3O+d7zl1+4cF6LVh3XLzjw7qzOu/aM1Qnf4gyf81GV0yr8LGwHnt9CYJ
+/wLsJMpPZoC7Aqt/tOieJjJxN3iCYhOVpTMDcFte4EZVyGaLD0XFyPAyQP94ifai0LPaD7PGPYP
7Xrs9t5U1ZHhN3Q3ZEEdmhXzomUYxrBpi3mjd3WzYXRgGzxo7U2asvwBhaV2F9iqIa3LEwOCM0D0
gKEiulMwhXZ+DVoSUEtrOYlJX7foizCMF5J4f+1KK/cdb4Mda/M2JAatNrrX/jNq5Q8MrNG7xeNO
DML2+fX6gQnfd6FBeK6LPmPQ3ci59j5NMXUPpN8jCOZenHz6lC8spk62CYJakclavZgnooSBO/Ep
xkjdTOvT5Nh4FsKvtwQdeiRTXM01KymKBugRQHsOmhjPhXh80enULSTuSjNy8ruqVHkulQQpmtDI
7BBwNZB4HI4j36b+1+snovq+8Dsn29S3WZrkLr6v/y3SjTMq3Jbq89IzgusuwE9bfL4kyN9Hdq14
3K0p1OkBSArudqmuF75B4sl96HK+720SZelLbqtgNtb8L0b6kd1FEyuKHmKhJ/tUkrQuTJ+Q2CFP
WnCYjHTjD0bYZEAnVsFhrMqCRmHQBXlfdJqey2LWrCMhbmtYVPIUJBgcql/qngOT3tianqIAubqD
ApRQ9I0CalnawbrJ9QC2W4sB8LQFu/q2tsm3pNL+TLTZX9e1VVF43gH6GPDEFxlBNjZDyWwdifKO
RRZ9NDu+NeljzlT9WipB4u9PDmtyAIJpLRBk5vcM3CJ5f6icHuDlCmewZmMCtMCimR4dmBfP1hpk
TXYwIsu8aMmhLtInyp27jlPFEa10cqMR9kSOpBDTgDcTCQZRgQm+JBl7mxjGqwYz2FrF8qQxM6q8
bld11q7X9X1vFd+vH9yaQuLcwBAGj4dateRnqaPlJUofeBBkY1jWU6jVYNHTXnPkCsvP12W9p55l
H3EqTFps5c6gi+MuiWnpDrvctiliC+9PnfrDvUVGtm/q3o2shumRZhmYYysBBnUXtMJ8QaNCc+yr
cELPzdbjZvWHJd43zSgefOIiRFi6R+KaRRjw3Hx0DFTcwWCR7vpcc8JRB25lhYmjSEPgEjpLH2wK
BDSAwy/pJzfLyKHu2uCh4ODEDApgN4GSI4jKrCN3rU4GRGE2eU7KFFAm3AgeAlq81dncPizottoA
9yHdT7PtgzA0mw5NaVfP3B27LSl7MwL7O3lqs/yfeWC7gQ1DETpT0UZ66o7PWt/VUZtxcGKaKJLx
susP5oCqCXrNbT6HRf6QLsEYJQG3ooqgjEndlG4rmxZ32ci+c61PNmBQxw92l1+I3dqwYFyLCXAV
d8tiB+HYTcneXgrM8lrz9I/D/Glz/VgvHAF6NHQYUFSVEO5fIKDWZuLQoCgyUIyHlvNS2sfbv4+5
MzAH4FUPdyx5YgBHJeWSBdnRBlVXvGSKJoELi4KfL3LXrodBQIRlspXskiaYqQkkIufNrqJpF5g7
l3y5vobLey6kiGEQDJth1EwGVc+ziZgNhxSR/mg/z+nGTR9yipBxo2lGOPVLyEG+C4ji64LXDgdA
YHiG4QUrmh7P7SUaXw3wPi2Qi+vxZWoPt38enWdopBPvmIv2WZKXIHdqp/yY4vma7hj7dfP3YR0x
WYKDx2+V81OcOv3iWwwInsMn+0fTKNIhK7tz9nlpd7KMl1Ma4PPAHk9ttgG92Ob6Ai78CGqhJwuQ
7SsouHpjypH2col937X653kCErnTVopwdVUOuADQiI1Uni/36JmYquhKGxwietduOv9vPz4yVeVV
JUP4khPfW6SjVy55BcDmGVzFI4i9WB1lo8Lzrp4JWvSwECDe6zI4YN26bDKMlB2bZoEn+qJXisD1
4sJDVwPYEcBeIct2AX7VgPskTTUfcfcY2svLLhrNnzcfumj/BGYjXg6XfUcWgRsZephhXztO408g
6xWDwpeu7NKZCPH3J2eh+WgC6oxFi/M8qpawVpEpq74vGV2bo7jOHHwfyLkP1e0WHWG2qH+j9e7S
5PYpWMesgGixzpIhXHLvSfNbxQbJbN84WlQMMQnpoqKLvJ08mraQzkSdGnbJnsF403hJuUNVltz7
g40yJZ1QefenPEQDQR1VRcp3pW62+0xP08gxavZbr3tjY7EC5LgLDEWoNYFq2Owi+JJ+ovSEskaQ
7LZdTo9j0PwGz1e/bQb+4mnG09K0ESsHxcN59VBPtkRyda4+k8XIGD16LNnafhKx6fd1zV9dkcDc
QN0RI1KymzPrVHPrREPpyv3GAz3qiwcHsydL/QmIaddFrS7GQ0SA1IagkZEWQyebFQsQXo4k5a95
YX8Gt9buuogVg6ejWf//RMiV7RTNAs7gIjPrJI9B+VVzo5x9ZMNOREgeiJGmTadKhwr4gNru/gzJ
sPEAH8q+MxClf2A5cA8o0+O5e5H890C7R/S+o+AiBuVieW/yf3ryz3UZqwpwIkOySzXGEh2rGih8
hLYpOPgvpl9VW4fd+DBbqjGz1fMRY/XInMKQyMGNiRk8xAy44iAx3FDz51SYu0YnH9g2kOEAe0fg
VyIYOTe1YC/zgfOFN7tvaHs6Hxxgflne/vq+rS3lVIh1LmShLLGFXUSvLY2AMfurY/ObPieKeE0l
RjoejY1LrTeirOi/8uxYLc/FB6IEcRvB6CA4Pi7ApEdk58x6Rj12rMc04tpwZ8xjCiZz1emvGQCw
teooK4rZObkLybbQXujZaJ5z97PztTQUTvwiTBA8AS5y85jhNgCUKTT9xMPWkwbkrQGmbOTBsxUY
d5RZ94wnG32yow8cPprQ4dG9AC0u0uHDmIKtkrjwh8YPN/lDvLvkZixpsRrMDuOhhirDxURsgj6g
PjFbeMNsT9jGNre03n5gFSjmGRi7xeiwDBLTNIY9gxJTi7s6TQ4cFFx7d5zJvuwaVXJWOMazRAJi
aqCXwl8jyEIWXtqw3AeVXF8BicQY+OcsKJxwqOj3pWSfYbH/tgsSa7NvqND/VqWicoYZDjGYIOfT
Sszjg2CuN+J6SLZU36flHDrN15Rsm+VhAdTw9f1cMaXg4RL05ACNgXZICuj4hGpjFegxqf6hJZBj
GAknjL1b3kMDMMvrwoS3vNhRIO+IiQ5xpSRvSnQO5re0BFlWOZEHz0Iaj7Mx37UGyFNtLQVitOds
7cJloZ16Krq2FbOEFh6REMW+XrZFARS4nTKaGvFo9JFufm/bTyTRFEu8bOcRLzHgNb/XKC6h2mha
JwHrDCP2zZdkMcNhujcrPaTjLvU2lGwRRAfZr+v7+q710sai1xOpC1E7RgZALP3EjPQESbU8b5zY
rrL/Ie3KmuTEme0vUgS74BWopTd3dXvteSHGdhvEJhYBgl9/D4644yo1UYr2FzPjF0+QJSklpTJP
ntPuILIIKnebZDvWCuNYGb0dD5X5uViqbgxpt/SHUYg6WhbRv/qdL2OPcfND0GRdGDR0CAvDEwer
y7qX0e7Fx7rrltBu5+JhatEhi1vKerbapd6bKSJrY67gqK1kT93svci5rY6SSisyjGHcIx1WRRSk
TmXMS8Z3Xmdke7IUcte36A8PwY6URhJHyWOyEO/j0FFQEJqNDui5ccxezM/692fzkwrbyHpHuI+Q
H457c5/xyAPZIbJv1xdiw8XwmFxJB5FLwstS2U3l4ARcdqb/6PpHbt5xvAay/XUTG0O5MKGE8w1C
4qrkMIGEjg1gkLzN5hvy8y+MYJMAlA68A6b/cr7ypSmg4z36j37x0TGPeRvxAq6RaTbLxnkADOwf
M0qgINpsGYwSZkq3ipEtNe3XbIpl+9g0c1i1L+AgvD6ut6VwFDTPLSobpbQI4T0X/mNSBtEi/Ijm
APwmbCcCHibVnTXvbeSoLfO7rHaD9/7ACJQX+MfHYxEgMsU9ZEvTxiKl/9gy90623l3C+k+TrwNn
b51BDpQiwSIN+MXbtrasm52CErQAFi2PAgmyyD4kGe4RwkMv+9cqbmvHDbV6mFvef27WuvSaCnK5
XTF1/iPln8bukGdRoGts1plQHJMtjLBhadGwl/If9lx8HyXbyUr3iNnaZOcjURwT6qScmikm0JZf
eXls12S5cZjs3XV33BoNmpPwsARKCswryn1IGXrHmtmij2DhCRvreWSfSl9HLLg1Fhu4HwMcBJDB
VveygWOcZhJITGe0d/UcRPZiRU31b880o3E2LYHxCGSyCCZBeHe5/i63hzo3UrRbQbJyL3OfRs2y
jJ/tKkA7rMe6b9RhZJ+YxhwKyaa9C7WvY163wQEil1kaYgBgvyHEvp1Y3d7UadNEg03zXeNmxW3e
lfWtxwDTmIhjRQv4tV9cj8vIaxsjBBJ4igfZe/u89V3oGBhTnYbczbtnMS7ea17y9k66pb/HE7HY
942DDAUFVWc/JP59xsgcuz7r9jmn8oO55OxmDnLcTf3APogZ7QDokuJh03vkIe+Gd1OErRlcoKXW
RULrsNqjk9LMScvERoOouyBK+FWIdu9A3g2Fm+sut7FG8AIAwdbYdoVRXK6R1VEsEiR/T7b5vS5v
OfvRjTEVOljTxrPpd5RnrlE6NFiVfWoMXVo5CyS+JmuOkyBDc60OTrQ5EqhNr12XIO9Qq9yLWXaG
V8xQkkJ5LfSM5ujn9WebkiNpdE2qGxsVw/ljSxmONbes6CrYKkcrCIM2TaJmJklsucmi2UUb8f9v
2rD/30TKAjlLRxZCsF3b6TO4153+vvPscOhvm+Vpqvbv9oYVz7xKDYA9FSXYS2/ghZw8RHje45hD
M6Y6VvxfuHo4mc/X7Wy4A3rPgA6AL6DOreZQAOHr8rx3vMfF5VFm/oNKniaU2LKw9tSs+EbwCKje
ULlDns9D6j9mUTdkYaB9KG24ABKOYIsDxOG3+s3lVFXJAGwIz3B3A6VVxHlxNPy/WI1zE6vHn0Wp
dgAJaWc10ZtPBbQwjSjJ79Nv718KyMahERPcbm8TGm6Zz86SG2g3cJ9Jcso17ru1DmjlXpEu+PdN
BDxZDJfd2MN9wRLrFWC+mDUrvd4iylvnApOm3DJjJ2gOhE3yCJ2qqBnHnzhQb3jvh3aGB0XXCM2q
6OwpG1KMlQEJUYA0SDl8sDvnUKfDMbVQjE+CWy6EpjK15WcUgRuuT0QF8OhLJ8iNvHfBHAigEJru
yes4gNxDgwfRmVjX8MzPMtKPtDJWuHTwYJvPpXjmvgZXteUGK9hjzZvjbFbzWk7OgHFuWfLIZPtP
TlCN9Ck7XvfkreKLA10Ww0P6HHOllj1BqtUvtRegxuYvJqSuoPB1RKnQy0DVlR9Jx2/7Eq7B8kNi
gnRjDm48InYDTb6WpXO4/mM2B4yaxO/87Vt1u6m2jdHmJUARmQmOrbz82ve6PrutdVtpcaH9hRMI
V+vluhHRtalTW/BEdyVDbdp9OzgyXIipCRI2DaH3ErligHXwlr00lAnZ+AykVY+CVg+Dae/Novzg
LbqnrGWtJ5q6lyHY9J8hpTBBHcNMf+Mfg9Fmd22Te3vLZ+WhnJKvyO8uewOIkpx09oO0SbtfZju5
EcPY7JbE9fZ11nc73237eDHHNhyaAk9ix/1hAzRzKOc2va0XOsQiAWCHWEm1Q9ecs8tYZYJ5JRiR
z+sIbDVe8OJOnEJOLajirOdA3CCgPpTUYLtmHrqwE2UXtxbo3cvWhLRnCRRPHYzjXckkuwlEIHnY
+cBc0AS6KUB1dtHIZndfN7y+Fakd7B22zHvZyhJ8KW4dEoku8h78KoeC44BM8346GllOQ1SUl8/+
TBG5jlNxkB1zj7lpJpFnAL4z9cJ4digy3gtKieAeDGljzB+MJIU8iLt8rvB/fejHoN4tdFkOfeW8
UK/8vhQO3VuSeBAOzu8dozqUeOTuSGtXj5npLruxIXJnt1MdysaGzNGSorA/5wT8VOUclaAXC/0h
nZ8hppiFTZl2UdfkSezRBX+BtPYOQt5DDOlb/tmtsy4eTG7Eg8fLAzrnnAji8jJCZ5X4gKZq7wCx
QW83+EZ6BDOxjFmHRhpvbD4FhT+Z4QLH3yGJUlnRJAYvQvEKCKq+QYY/ZekDLRoWt0wuoUS3Vlja
y2s70wWXvmnsJm616NDqRFgXeD8Aizl8GGtu7Bw5l/FsZ+XOqpzxrp+YiVbfYcSPTP4ZOs/6nOSj
eRt0dAqiuSDjv6JOTTeuiY0+H6g9BaKoQxPB+x7aTL+qcZQhqJirX+lA/rWmrn5YSrxfRFCz52Em
OajapykC3JNG3BFGhJ6P4psf7DPzdko+ytoPTgT8tIfZRo41cTm9a2p3iNO0RfcKhJJEzIfFvS9q
Vj1UmbFE49AE4dw3IrbqqvmcWbQ9LX4JZ4Qr1Tfgp2ehMUkDOQyGV4qJPhVKOguArZGae4MZwPd3
xYtTil+066oP/jDYEYoS1i+nTf29U6XpASwa032Q2348QNVgLx3exKWo5xCsr/1j2aLNglhps6/b
frxldVlA5W/p653XDySmuInvenfyblEww0BlxeLSKF+nLhkO45SxJ5IzFkHzO/1seZMpwiAfUbtN
09G4obyYD1XTtaGdmtmtmZPgaBnCjeiSZRBZMv0D700Zc3Mad23TOcDo9km01FN2w+y+OYzLr3Gw
ogx+26PEFtsgDtKEHRsHPJj70PmFRqM1Na+ciXShSWctfX7qnB0gI87u+v2xceRefF45CY0B3PpG
0uV4MCVA8ucfct+4sWxDcy9vHLgXZpQrJMnGXkypyE/9EvrJPw3bZ80+STQxps6KEsOwGasVJG1+
Wsit29wQ5xPvd57x/lvqYixKGGM6GW1EgBVhoM1tWgANnPs+0ER/WxlDWFmBYRCuRfZOWXfeA09q
OGZ+mhuzxA6A7oLFkEEDZ9H8MHCkYLFhCrAFVE4V5UNlxI4M8rhKCx36atsD//wSxUWgqklSnuGX
0CS25x0xNEPVfV/xDZFlACxRIz9Z886LQU923cM34mh0BAKIY+AZiCS5slzTVBArn7Bcsn+qigdr
eE6Kk81uIKGjcYzNgZxZWvfaWXwLwhmzX9oxPznkFeCA5d2EOSsW9ez7q/uffb+riId+VmyioAOh
SuI4RVTgwLw+XRu5cRhBuWrV5MWjU1nteSQgPBix2lWJ60tGGfm+DMlubRro0zEcqp+9rjV0Y4VW
BKS7yroab5lWjWmkk8d58sg9vgqYD23Y19ke//Mvnoh7r9MJtq4TpYZ/azPESlOJraUmDGU62F0K
1aHHVgZHu0UjGpf9kXcJAh9Lly/a8IqVsW7tiUBM8kbChc+2z0GvlDxmaYyLp9E1DG1+HxVUYIit
lXVaSeYOXW7VOUMrSeVA1rwzn/q51mU5Nm6JlSgNz0IUl1BkVzyb1pBFCXrmPRblwQBhcL4j0/tr
FBcmFOdGj0VB3BkmBr73ayu0IDBcv7utB8lOipcbXgTgDcEL4HIHlYiTTTtj2EGgdr3tcs0bemMp
sMBrP8rafQxXvvz8aOGtNxcu9o4febH37p4q/HqgY9Csi955IJKVg5IY5tJU/oKLp+rDiaJoOn+6
vvm3BoCHF3rCAA7BGJT5qUySedmM9GmfRl0G1inN4aL7vuJH0mxEj4OHnejX3NlLovGhjYME+GCk
seGoILVWs79N2oGygwHD27jBLQu+gAskX2QkKKrP4sdfTNWZLWWqEM+7dbD07CT3s/PRMJ6vf35z
KCie4PJH6u8N/kf6xPe9meensaRPaAHBnw7je2S34lp35OtsKW7LattrJjzRTjZ68iOZ5t+W0QBg
T3hlZBW1G0KA5+v14W0cKBQlUQQ2az7hDSiIGHNqiznPT1kNYtfkfmb8liUv141sedvaQwqtHRxb
cIrL7ZhQezZGBEUnJ/jgVmGpa6Na50W5RkDQjuYQXF1ARKt5ICtgdo48VA6VJRpKvCGF8cNMpl0S
vB+tdWFI2fj+yHy/bLDxbfOn73+riRMm3SdXp7S04QcXZpTwGTIaZs1qBGJs+YejiafpaYjiQ+im
T7317/W12XCAC1vK9iE+RKMK08pPQ3Oyk8PYnNh0+AsTQIL+7kZcm90ul9/JMuFYDZa/YN+Es8sR
XRoaN970AKC0grWCBpCmEiy5c+XVeA1glxblDF67Ks8+QaA5e257BqV5uzE0KdStZwGodVfaWAQv
HoiLLwdFyjwVbjaCaQThf4AoCSQUr35Pbq2ax26W/bJ6YydRCgkTGuzGxHgtnETzIzbW7uI3KOdF
DR1aMP2iKjWaoxd1tb8Dh/ITXvB/8fa9MLQ67FnAu/RL7ifcQH+J792XAtHT0vtkd91NNk4J9MSj
gwgFFuRR1d7uui8rsQgnO0Hjso8AzfjfPq84OvVmmaaJh3KhH5u4Ur//xecRyQCOCj+EIuTlFJnB
0BlWCh6HCsJu6Kxj91MaEM0YNtx8Jdr6z4gyhgH6OuY0DdnJaE+2/W/m2QfLqiLT+nh9MJuOhVfA
WiNak1qKHZ7NlduvdgJ6M4sDUivI1ugwFlvrDVQlVhp4PKSAFSOU+VCZbQs0+ti/ULpPDU3L3dYg
kCBZ+VQQMTsqonqC/Gdf5j4WvN7xMg74DrKp1+dpcwhnJpRFz+pqKUUJE0G7S9OYxtc/vz0CRLJr
Tx0wAcq2QybOatIZUXLjgTcV0hGz2FVck6tZnyXK5RkAfPKfEeV05kYJkT0PEQCe5W5/MtgtIfek
ORblv0P7XYwaBJZuTOvPOTtKRNH2aZ7CHDc+JRkD88XB1fGwby/Lf0NS442ay6owUHCGlO1NQQ9E
syyaGVOxGhVZap+PWBbpopBA5HFm8tgaw84vh4feqZ67ydkjXa7Z/OtCXFkotfrTtMA697KAWfJP
ag9hnpwC65TX00H2bQgE7//kfJbi28E0D55RYRLTmRw4WTJwk1gJGhgHzWNN4xHWuppnHjENicT9
CUMe/5lkTx6Y+Wt5vD6YrYPzzMlVFD9NLbPrzAzJ23TH2LFtHoI2bHX1+02/A45+rX1Dg1zVAs5T
xjwq8VYgUEhIijwWf9HTtkqW/GdBufFNYiP7D5DVifImnF7QxhFenyjdEJQjx5u7wvcJnEwUj/Vx
1DFmb671SkoJcQLcK6ouSUdr5J49AliQ44RMPrXz1zrR9J+tP/HNPjmzsf6GM39Ky6oS0gfXvhnw
qB5fF/dTP+yNBY3Qv65Pls6Ssho27dPJ5Sni9Gknli5sQAJgmWOUo0zTZ8v+urXtpfkzd8rSBLnw
7LTH3BF69KDpwjTny/prr82bchEA3euWJvHxkDbv8+S7n3/hoDIfix/Xh7FpBtoRyGmuVK6ecq60
w+C3dJHIMlfBacr4HWdW2JIlygtH87bZXB/Qv6/t5+DsU/M0fKzmUgwBO3VTtaD+b4n7UaBY7hRD
czd2KUpmaO3STOPmMv2WekL1/G0asODCyQ2Uz09+tkCpcCZT6NS6F++mEbylARZEczF0ZS99XJbo
h0eCi52c9nsOjb561ISzmxv1zIDiDGg75l7eWezEUnpc2QKLwPvoZunuujNsjwNtXCBrXB9vijOw
suxAd4LjJp/2BgqcOppT3ffXvz87Czq2OHxOcLcUX6B9RnU8MZufh3oBSNVWjTg1R99nVDCQRKM2
VHx1xAHh2V9Mz9n3lXyDRNGxEATP2mKJ0vEJ4/jfvq9MvyX7xvOzNj/5UxxUO92Ta3Org6t55TwC
4l2Vw1nckXIw9iDLu/y03DmSNfBZ3td6MTTztOmtCPTxmHAgE2esP+RsmYPeThsE0LgWTS+sAMYA
EiRyJx0HydZ4gBBBLxgAaMjAK7FrM8gpKaoJWVkIryPHVIEjZnHjobc0t7C5NSAb/E0GUr9owVAl
au28aaxUridXNh6ypP5EevRKjSSvQLYG7AOH6keRjXGdHaZyiYdgDtuKPhSJPIBg7kB1RHBbju5A
VBjQZOSkcS5cTnCaIi9Z+6iozdPxRUya6Ez3dcXN7brtxjHBlSC+2XNs61qytibz/McrXu7MpOnS
YkbWLtvXfTzX4Cl/ub6RtjxjpfNDUQYpTtA9XM7P4s/VNLWIOYLCCZtP9G6oItnpkI/roave0Cs3
OZTkgeF+wylRcEMKQbGfkrQIB/eDQAtncZz4cxMEIDjQFZs2l+XMnHIHdF4nZ7C75SeTfcYD1BTP
1ydt6x2FzDOwFFAfhT7Lum7nuzbzvIIlfnpaDPvRHqY5zpJ5Dnt7um2EEwfISKbJ8DKMOn/bigvA
IIaDCZsYOQ7F8EQMkgcmqP1wu+6rScY2t/bSokfLEh+7KdhdH6fOnHI6LVYl/aaGuQzQ6maS+8Ij
Mao+kL6dH4Gzi6+b2/JF8I4AqQwSZJRf1mU9m9ZibEBVujAwr1r5S2sXwI8WqFeQ0B10Cl1bOwtl
KkgaBEB6vpEzYKSbXDH2YEn14rE9gKAKSKDro9GYUDlDjSZwPEFXftT6xeRf+vSHDH5eN7FOiLqt
Vr6klY0fUFL1sBWFW7lBimrV3N4V/bdMp0K0NQQUhJHCWVla0HdxuSCSZVXqu6w41S3eB468c8zn
xteBQ7dGgSILWFphC5Q2yiEKL0OWyC8KqJp/r9Nv8t201GuoefZ95RStG5LDX0HABcVEgIeKTpPM
3nLb8++v4ztz2xJs1Ynt4vt98BHYQiP7ZRg/vELzONTN0rpWZ1bQnelDpK8uTlP/ON+7QjOIrRP6
fBDKVk+HIq9QvMMgxP0E5Yg2fy0hjJAOd2hNaYjuta6bM8WzyNyM1BIwJ4cIYiI8eXbngzatobOi
3AOQPZvNRKye5fRh3r9kjh8u/ECLL+/fh+eTp1yiHh2yjvUYjd/86iCIM+nI29/qM176sHqY1MaK
HeRlcSpocBTjXRHckeSGJJ85+5kbMhrrZ9H9sIObwdzbJrkddZtIM5W/CdzO3M+kbBFljh+QNNEs
4zQ7pgu6qG/+YiL9VV4dBVEAnpV6a1ZSi0wWB7rKPTiAo2g+v3WfgX/zv88rwWDVB11rAbJ5QrdQ
7u6L167YJeaBZS/vHQbQduDFBR5pZaFSuyOzOSircUFZF2/q0EGGc9SE2W9XA624KAxDIA4MnHiF
Xh4GOG8kzXxRntCHGU7sG6iROuNWljqVybcXAHTuQQYGQ0CNvYkO+ZyjTkdBj9c0L+P83Nm3lqs5
eLZMQPEePBVIdSD3qJyeDpCQk9GN7FQTgc4AiFlq0sFvD0480c8MKAfn5My1zWsY4JUIgUcQ2h67
DQtImIC9AJgXFzR/ymrkpj+KJauq093cfO6mT9edaWOCAOFAxQSQFLwSVd4Q5GanoCUEa132oSA1
KCvLMKh1ldK3FwAcCqw0HtIyoPBQSzZe2npL4WYlCtFPVbIDGPupZE8SgXrV3zri3e/3S2vKyUxq
r3M7H9aKo/uB6brzNxbEhlDEig0BEBxNnJfbQ1pBJduUNSeS+6F89sWk2X86A8rPR4cD8IYCBvw8
BqGgHHbX13xjf18MQLlQaiKpsTT4ft18k+7tVEVC3ubux/dbgf4Q+iiBHkTrprIzWC5FG/C8PSFu
aY6jfdOlx6I5XjeyNVV4duMwxB8I8JS1aDozMQNGm5P7ow2+ONbn65/f2B34+X8+r6zEMDGDS9Nr
Tk05RryPqiH2kyX6CyMeomyIaADWpt6+lJKFNU7enOhw22VBOKBPk82aAG9zJGDtsYCdxQPvd4/6
2Q3LKWMk4xY/0W6Wx4KV44vD8uGzM7VBfH08W2sC4iYLytgGYKVq82zVtK6bs6I58eLuZJF3l8UA
Lzn7+urcZwOpvKX03AJfF+5tx5rQNpqwm97dDgAjIPSE7i7wU2AmvzRSmNDWqxosCU8lkJg383zi
6GDRqUJuzBQK/JgjnL7AgKlqgS6ZE0rBqXByjKemPhXvX4iLzysBCcHFS/oSn0+wP5qT7pjacCkg
CJBbREOjtaq5X04SKGsobaXNTyNBN04LuLqLamIcLKbQRFabllwQ6SJjuppSrkDXyCvXzhd+gs+F
BWjNzZFFE0g7rjvuuqqXD94VZ/PHzLpcZ66VIAodExtmiuZL20kgDYPQch8T446Qk01ENM0/rlvc
HFiwVivwwHbQdnxpse3rWqSLg6WXVQjhkZk/kkpzDm862ZkNZfKgL2bwarXBup9gb4+F/3p9EBvX
yZoNA8AHAoRALSt+4BOvLkooWZ2s5n5Znkk9HNjAj8bUa9ZnayTnhpStT6vcJ8BqgkYtYgV62aQu
8N1YDmjbrFRYHjrBEUNcLsdIywZdpit1rPVi0L2wbxwdHmpjslxseYTuKPO+ZRYAM7nE03SE5lfw
0cnBqu59F7QNl2l3fVE25urCjjJX6McMqqGHHcebQl6+tDrCubevHUTUq3gZuphXSkvlaqxTNgMK
BUmYwGqxU/yoSa2w780IQL/Q7t7Pz3FpTjmRUT1MiroBa21RfO3chyDZ9dmhduLrs7bBELS+E1Cz
WtEEoEtQPEDw3jFaKwODpgkm/g7tpdXehBCFaD5L+o2CM7yoPyWNfL9nwyyCyZUhC+hJZY8WQP4g
vdukJzR2Vi8y/x8/vzrL2cG2WEMVtEEBntOij5i19qpqTuh1tZWj82IAyhnQu0YRBB0YDtHPVsYe
PxD21cjQerxLoutLtLlHXXQxoN8QNQUV1IwopshLBq7OsjKeTRJkN+Aj7G/M+i+KpPCFM0vK4WxT
jh7SVS7E70B+FZWNJpLZ3KI4aFywTYA6Q30T2SBJHNwJBKrdD0MeWKPx5a2JwpMRCWioC74lnZyn
jmdOASpvmY4vQvBdYQd38HxNYLk1inMzyjkgqskRy7gyhhPrZWTOx3n4m90BlJKBWxLBK6j8Lt03
oW7fDbVgp5Tfzd1RHq571NZJBhl2H8R0IBvCXF1+vh/snHPbzU41XdkWrbjLgzjntzxjN6atuY03
V+WPMZVT3zF4E9ScAqq6FLssdb9CiCMcJ+f1+pi2VgUpdSgPmwiWqXo6gzzA5CWFmVHcvuaGZrdv
fx3zBdQtMEtqhcpPGxttx4Akz17cjw/k/bz9K7Xsn+8rl5clRY13F3DVjngOaHcAaUYERgHNqbi1
FOdWlLcjpP/81jEwCpd/2pPsq0c1BrYcC9y0kF9F3QkIfMWxmMHGsefYGtRCK3YHNu6kehaGvMkD
sstIrkuybC0LuGVcZHKQVkOkdOnIUx00Nk2wTxCuhR8GPCWvO9XWeKDFhS+DUQj6zMp4jMooHYbO
gZMUt9744IOhHY0eQcx+XreztTA4FNdAfL1UVBSPOyylM1gt7PhVHnpDdrRI8+C7OiLbzfmC1jOk
ktcchao9RUCM08kW89XcF6MfssHTTNi2ASjEgSIAR5dKIssDIK0aU4K9rMt2PiTAcx158VY4iQTF
yvW1PiJUoNDC/JzOvsTZ1ZE4n5JwcJ6GKYvBD6AZy7YlxHpQakFwrGJ60t70e1/MiPegZUOrcAwL
kClIT3O968xYlz68OGWR+hRm0gl1B2CfWuC7ed8ffPnlupet3qqGLJD8RI12ZWR7g8JpIO9nyUWs
AWwo7KM77R3zHk1m3oAXf5R0mtt+Q4QGwcSZPeUW4wlIoEEWkZ5mBMo1gCp2t0fDah2yfQkes5gB
68f/IsNwYVTdsl6b5RnwmCe7jJoyJjql862tSkFnvxLieMjwKkeOCWIu2+TQAQiCBzbOcd3eZb5O
ZFpnZPWZs/B1NGYvL0HPcFraTyPtIMV0Q2fd439rryKNCIgy2st9RAKXRuzAklNB8bjk3osYn2fn
eN3dNgcRUDR9IscA5Q3FsYfAtngAwajTYLPHQc43Qz2dRqiTXDez0YCFFAYUjFdedjzPPGWyyGy1
PkQpYachPbSek9u0TfY2KU6LK6N5Xqt5TsTHIYTQRjQkU+yV7yc7u/wNys3qWczNudtmJxLsfeNu
HnUF3q2b6HyQyl7KHJcFnY1BjtNdzl+IU+/p4sXQDwkdQ3PwbTmGbxp4bMC/ESIqT8JBNrSZEoow
XRyX4obeXF+wLb8ATSNELkEr8xbStt62PnJb6ak2q6dJeg/Emp56dExcN7M5CrwEwI9lIMul9uW1
C8JyE6BDSEPM/b7ICf1ldS7TvTS3DlUwmK2i094KuFBWHnIjErwGiKU7ByEbNw91cxOUWZiCfCxz
p9jlHwdXF2dt3RnnRhVvIMKqhCXM7OSvrFZ1BvjfS5slUWbofGFrsZDpWgeIYwIA48tDoq+SGlQj
APZMPn/ICEpmAWcRC4Yf71+tMzuBUqlGn/0y2CMazSC0EqfSjDMdK8PmdbRqtSOVboLK7O1KEZlY
/ZKdpOHdNUvzMan8x3ogoTGmJzTvf4JgLbCi3qkohpjk7e76CDdnEplvBC/YVADtXc6k4Y9zYhTJ
umbZB9QeT9A/PiS+/TcXFGg06YpCRIFFPQ7RmCyBgZ0gZdzMKHP9kuKVNrrE5MZg4NXgIwDma5XK
UwbD83R0rK5Ea4UFcVGX3Cz9dIDY+831Odvwc5jxoFWNcA98nsrmSkFOVdkW5oxJimK2BLGPF6Xk
KR1+Xje0OR6w0azKddAqVxEGY5NNjAvomVldfpOO9kGYbmT1nqbKsnEmIegGBgDcINBacJVpq0wH
dAuguzgR/5hmB11pfnMUfz6vsvVZmcyFNeP51RAQws0CVIs/RsvUXA86K8r1UAPfmrICKna92yMy
CUKCBNhc62KgrcwkuPPBIAo9CkAl1FZu0oHqTCLresqHrwEp9+2YRKXTxLm7hCNoD83io2m1ocOe
rvvCxlV7YVeJW1IeTK4rsEguuukynoEa7nPCb+oFTHOZ7vrY8ggbgwMpAjz9zQtzHuVC2nEijyj3
/FNWddSz6fP7xwOAK9qs8Ce6qZVNNAhvsjwH2mqm+NYN3c4A4C34Dlx5TEpNp+3GfqXoSVtfzMjD
UXW/trTjwIa3KfQZEeX7EONKdsuANrvlL0rI6yHqAfSJJn802V2epk7qIBfPkcqo5n5XLOZxAJgm
aN3d9bn7nYdW3kwXdpSbtvbE0PDUBup0Jg8JcSMor++l0R9Y+wzul4NtlpGTDNGILi+UnY6930SS
69oA1nPh2q9Qzg2RQ+cKPH24HYUdOoJHVYGKubwrlq9BMoWFASqo5fn60NeRXbGpYsfy3qwAuUJg
Q70emYIPqZ9HchAPQ2cdXD6dPKFJFG5sBYooA1xAOBzfyvRNdd6KukEPNTwsLpo+7nUPYI0FdUhD
m9ujLQIEM+wBIObQE69/MWeANQCmBnpWvHwuvXIu7GZClic9mTVoEuMZcihmHBSf2ukw/QXQC8WA
P7bWwZ69EZspgHagDSm3ZN6l9h0tPzpSk+neOAlhAulUCB8hmFBrQ9JC6SELXDxDpzsz35fFA7jV
nUeqK0JtrsuZHWXayGCmTrKWOe3gaWkgSfD9+rLoxqFMFWTBOejO8P2O7ah17LwIjLzja/B+tqO1
5wP/rdAyFLWUm7ElHYEwVIWXjUfToz8nXxrpfGajI8JpFs5NDto+zWW8NTQ8caCyiCsSi6WYnIza
b6hEABu4dfrBn4M0znBmrXy0bZSPS7APpoL/uj6fGxEAxX0SQIgXtE5voqWud6weii0wCgG5pvuO
0uL3JNXcJZtGkEBCKh8xO/649O/ehDoL2FrTk9F/FwEJc/kZREia6dvyPLAFrX1pSH7h2ro04tZS
eP2M502S96F0m1D3ftpcHzxoV9YohMlqEFP7tCcAGGYnHlJ5x4I7p0Wl5ev740pkWQA2BN80wCLq
24JytGXwvMbbwnjJu9usfX/DEZIBfwyonKc4bJxpMSqkH7yfjO7SKrILkN2EVhlJN77uXZtrgsMT
hXaMCKQdl2syFGUfDCLFi5rckp3va94UW36FpnCc76h/vS1+CehPDHXrk8fWAz3O3KAfBoRB98OU
6NqmtqKhM0tq5QtC4rZIOSr4a8ve0j+NlYggRRuW7vvRnxTdzeChQ+ULimpqeDAbiTfOuAr8FOpM
INr377LFrDVx8VZAcGZFvT0rtwyGas3bUL98sezxAx/co+W4H9PCPyL2jILi53VP2FoqD8WkNQnl
48mk7M7WEm03e6s8izhUmQhTK7IdzdxtLRK66JA5tFEVeSMp7i28ANAL+AdrWELT+FCZiKdoH/rm
7vpgtgyhioC6yG/FQjU2GEk55ZLDUOI2twlPkzBzyAGUsnHKl78ojOHaXlMdcAroeiiHZxp4I+gP
0DbKTSuCUBt9P7PqWmb9Y2Ad7Vn0EaB9wR0NNLdPLqibQcg8/sUxAAvg1XKANoeAgJIRWpo0ITx1
0Pmag9vaqEONc22sB2ACQPOtOkVo5VVGkLqLEP644tizuQwFtii3aETT8bXr/72+9FtPWYAq15cR
3BkVZGWDVkteDImHOmIyJvd+x1/ddogyUNCj2fGYpstp7PLboHF2go+65/r6bSWOP7etnkJeKZmT
ctheUG6x5X0FnN9k3Aky7Wr3pe1YZE+ak2LjBIdJpJDXVrc1A3vpHCVyIEFaIvXaMtDXzwdp5NH1
Gd04GUDFCN9A2h1zqm6mvp4CGSQdOvWoGyHoCZ3JjctAVy/dNINmjVUSE9GOmkNGTVAyo1iQ5rK9
W3MwI99PjpkTaOLsrflC9QIZ91UREzK2l/MFgIbHyUrCadNjn4LxXRPlbJzcuOuAgf6deHrzLKna
senhlSiIFFXktof/I+3KliPVle0XEcEo4BWoyUO5bLfb7n4hejKTBAiQQHz9XfQ5d3cV5hax++5+
2A+OqERTKpW5cq1Y7kEWJokXVGCPYc4a88VC0OMhKYj3Od5zaISeHV2L8VZvS6vAc7UKVV6gog0C
FnPvpsm+cTfXt8Li4UKvyNSRjrLcB+bKqosbnvu8OOlVEmgQCkupH6TSgFvqAxMk+L6Avskv5qw9
j343u8+PFkrDU7LDR011fqyRlHTT1kQPIbBm7i1ATzRIm8a+7egwBEj3sIhYtYdyVFWFMfKLUJgQ
RSCdXt14hIF9jpR3cdbkTdClbv4EXpIWzc7E3/DK+5W6qr4RvT1sasSvKwHj0saeoN4T5Rq87Dxi
KE1POF5bF7j1ik+VrYBlsnFNVGtApqX8CRrE/jE0DxpIUdUKVF/FiRN/CCo9O7Q8u3Pxkqwg3Cv3
yIjeNX0ZDZDLMJJqqzn00EJj7foeWTpgQFEhKT7xy6Ff7fKAkZInULZwGFgLul2favv0LwqAIOn9
Y8G8tOAOtRiFCwu0Clr9VqypyiwtGCIghJMe/sOr6PL3rYZbFMeNnQQbbxr6yQMdRGL++ItpwvPB
Bqoc3BlzcqzaMAtmeTE7OXJi4onoGs5lyRGBb/sfA7M7N+O2ldYFDACFshVUbHoFdQyclnfUbW76
RmeBYloaXR/WUoUY2QU0QU5iSijSzfzRAAwy93Kfgha2Cq3cDxMC0qnil5OVQefeQFHZlw+E0K3L
f2aA+lw3v7R059Znm09QWTpO7KLhrL6LG3/DrGTrtWtgiykWnvsisFCDrh1JXoirTV9xFpAB9+hB
lSBhyKG0gS3KPRRGD3HKwRNCzUOPvEAxVb5t72Y05WupzFtvyO8rkfy6PtqlsMrzJoz01BgK13j5
HR3EhgUrSmxUjiZh22/qjZZ09QaEaCJIE6taOdoLswsS/onqFdAp3G+zN4JWMqtr/apEmbcMgd0L
M/fJkJ/+9aDg3pHxmKSV4bhnp9vXSzaoARdomwNwBJxe0BGoxULBOoAK5HVbC77qwtZsQFBEdlgc
e8XJYFvbDwozvP77C2cQwwDLxpRjhRDfLBa1BBrtnAGtgrn1lBnOJq7vOvrO6b1gXyGDuWLNWAg/
z83NY4FYNABJxzDnmY8GdCz5wQCja0rvHR3y0sN9piBy8q32RKDUc5c8qWGISoju9t9k/F6Srea/
Xx//4vz+Gf88SWcJa5Ro9aWnQW7HR0Merv/8yvT+9kXn59CCGE+jFRSUIlroj4+dB7GkR1k9JfFn
qn+9bmyBHggR49lgZpvFLY1WEj+DtQx95ONbk9zW6quu/aq92zbuAi2+pVUbxJ0ZVvkD7Q4ozwSl
vRLvL53B86+YpvxszNxA+IKrnZ609lnUAU2CcY06Y8GtYKBTSohMJWd3mvYzE8olEJBtsWqFIzbO
qG0dne4L33wAem9/fVKXR/PH1OyACKhPOTqDKZ3esryFMP2hW6MJWoiQkWwATBL1KxSc58lNQMjq
rHTgrWsPQmPkq997kbqjYZt8uT6Ypd2OOBw/aKPhDq1kl/NWDC4uNA9XH823NXSrNtd/fmlZzn9+
5hhTu+sa08I4eL7PaKR7oD0F6GB33crSigAuhOtbn7qu5hVMbAq/szqzONVppNND30CHeeX+XDMx
21/Ub8e6qmCiyuyIJvfVFMv/hTYpckxoUACCHB1R+rz7TedE2b3h4sEQZO5dQv/i6pgwVbh58RhC
6udysTUvF2hDVQi2axEMR9DZrDwkF2cJbwZgH/GK/NAAaYs2d7je49mQMEgd6SGVdzZZ8SZL4Rpi
RLQl4tmNSuC8nVY3TKnKBLNU196dMLJDpQN77YC4Eaz+yKOFJtcgh5sYQc7L54aUoQnpx+tbbmlj
gx4AKkdgOCQ4P5dTye2+qvueUcghCH0L7TJnA3EBti8YBMo6Isvnv7CHqBtATDxPQNVxaU/afmk3
NWWnDDOqkJnZyfQNharrVoyl2wlAg3/MTMM+c6NTm4blD6BWyHv3rmck8BJ2pEW6KW33NgWdi54W
UYn0UOqON1ZtHmQJznpbfnO6/Etn0qPI6k1tkXvCvU8r3za5olkEi84ddGujEQ08nfNs75QiM3UV
0xOyvj8I7zpEruh8FZAPuUkKcH7Iwi4CrivI3Rj5HWn5DqTYcmX3LS782VfM7jJDj0cTkoZwmArC
u59HvYKsZhu09stfDRfbe2qExarPDmuK67m2uENPlsrvNa3c6dTYWSku7bysoXuZHslgPzWueihY
+ULUWqCyPNB/7M8RdzRV4G5JYN8fnq3hKbECvYG4yMqOW/IYKKzhlnOnszR33VnFOO/sosQoeWh1
xxL9zHq2vT6Xa0Zmzru1oZao06w8Sed72e01+WM0V1zr0oU9cbiiTgxYy4c6K2+V7yYJYScT5Xad
3ynND3Uy7DV6wxuyMp4lqCKgpH+sza5VMKkNNi9ddnLTryjtoF0qDZEkD6SFbvM8DZMGHMPsxrbv
0Vy7smJLLuLctnXpImpu1zozYTsXTsDsZ+mnIQhmA4LD1+YvqM2tXCpLCbyL0c6OnIscgJ42HjtB
nHc7tCDt1J+NodwI8ehNLeJ8Y9gQWhRrqrNL28Yhpj9RC+loT57lVGRTJS4dO+Rs0NThWTeKfjPE
GlR3aeMg4Y89g8zNxNhxOZ197ba1SuBx+dg8j45/y0rjptMJqlmDe8jiNSzF4t45NziN+szFt6Bu
rnqwg59Es814AMLY0Ypab5cVIEMNpPlIyb5bw4NOo5j77umqnsqd6IefF6AtMooePAIAW2thsavM
zfUDvvjzwBpM15NhfmjF8amdtCZBW1EFNjBW3/N2f93A0laYkJm/U1NI9s9WiZLO78YMmEbpPMnq
oLVPcb4SUSyN4bcXBKGjgQTJ5I/P1qWruiH3LKhcmOUtk69uthLBLp1bBCrTXfJbpHIW6cdDZlap
xBBKkIlVnhPVQntEggbdDuPJauSGjezp+qz9buGYL/u5zZmfyilY53gG2CzY3Le0LEKw8OySSfK3
LTYFKHgTZLkFoxE6nLYVT7cxySKkhJEIxlvHK0+cjiGYt7deV92xLr0DBcmhdOoIownTLv2Z28Um
M8VtB5o0jfHIEx0U3v1bK3YP3CYbnY3R9TEt7gQL3oDgZY2+mNkyAaU9gm93aimUB1Ft3GrH/j0X
NZgjkF3FswUeAYihy52ACDZ3vKxGd6+IkOHRyMppWXQBZwbmpVMTnVeJBET3RBwvcKyDAgGt09Et
0R6pu2nbx0770YDcTPfWZm9xE/4Z2jz7Z5mKo4kACGShgQifB437KRlOdXuKqy6ka6yji0fqzNps
+7G4J2ZiAoXOOvncpSqSRbH25FlMsZxP5uw+JAOAiT5DMTMmxb5sSSAbJyhIE2SZfSDg1OPl+Ab4
w4tt8m3OvEfqoNPIscJ0AHdgTz5f359rY57+fuZGZIF6kTfVVt0MrJUd6krjyn28eALOZnX6+5mF
aoglujFwqA3oF6l4P3ZP1hq4e22fzE4Z6bTMdAVWLq9kGNufFIjqEnpQhdwW1Q/DX4lp1iZtdtO3
RefUbowDoYlbC1IZOV9JxC2VAnGm8eoGH8zvqvflpCU5aH1HiH6fEkjMy+Ytzj8hmaDHx8F4LOXR
c560sQ148SLrV0Z5QKuNDeFq2+oCKncVfTOq790ARe2V0rIxzeQHF332YTNnkymXJVzhwwpylFUe
eYDMJ81JVwezVVFtAdRenYT5fax/6uU3ybdp/J63h1J+ub5v/49z9L8zBELHyxlC539pZBRej45G
yDVyHADvCzKj3DqIS8ZOD1pw9SR2E2lDtxu7NrTxueCd3huxfgNep5/XP2hxYqBq5QCch+r+/GUi
FbTMaoVG4laJwOoOaDXY91octc7Kxb94ns4MTWfh7DyNvbBHY0BDjm2qmxJ16bZsbsWqRMDSkQJW
Eh3kICEDOGd2bIdci9OU4v5XjhOis64lfVg7SQBFJ1BaJjsarzVIL+6tc5OzUzyqNGnGBt6etjLM
xNb3vg7IQ3f+Y5Hp4aCjT6NIo6F9G7ItuoVCUxs2pD+2FcJtf02CYfEZAYUvB9TKwFl9QFEYvmbR
eupJKsdXVe8gMxmwfi/qB0dmgay/2d3bUJyub6Ilx3JuczYDxEypISfH4vjZvg7SMd1fN7C4qmeD
mnmusmpjYywwKKevN2j3Csv6i0+0YGy7yLCfRbK7bm/puYIQEuTyFoqJHxhKu1bkg6uwi5o620k+
RH3soEDT35OpbaQwV4a3PH//mJtHKpYpc2Gb2EHgGquBLZcrw1k6ey6I3XG+gRYCP8jl2SsLMP67
OpyOCXyvI3cOuoCzcnt9zpbPwZmVWYiAvWwLAVzDqZaofqgnm9yWrNiBgWZonkv5ZOcPsXkHZdLA
rT/V4LCN26eh2zJ2uP4hi5vl7Dum2T7zNODCMLW4w3fI8Y599vNQtoFubRrvjrhrY16b2Zm7aYVu
9nkOW2n6TaOP0vkJ/5llb4WqIRH4mTunTu1I/tXjO+nWwdR4a68xIy4GupDXwgoj2Q3Q/Wzix64c
tQrkSCerfNS7F121Yd7t89wJQCUc+jFU5Vw7IOQxXzuXS8AWPOqnRicASizUny/n2hvrMQORHRqQ
aM83nW14T51UX3OnZgFa638RwulGT41465AuB1A6f8+U2TyLrPze5+1aEmVx6bHLUVWYxInnCBe3
H0CrODWtNXaz4Yl+SqFuqeEVljXFljZFJOTa62+BRNvAFPyxOTtc8MKNX7to0AN88wig00YW5oaW
zcbT1VbrZGSz/KFl7bchj/d6lUVwlVHdZXfSMqO/2PlnnzJbDeJJs+ynl4Ct3ADk2mE2Cf41Acno
pvf2ev163d7i7j+zNztphiZLTZpwk3oLv4/+cqjnvCuXfrtuZm1VZ4fMk2mv52KKW5t9afkRFZ/r
Dh4s5mGio9CGvXbd4BQNzqPF8yWd3WdOyTsw+8MfZ0n5HPPyJxuGQxpXQalA+mvXdihKuUHhZOUe
WLSLJLhuodsX4csseeFpVk8haIL8USruDdrelXr9BQIHG0aLW10rD1kxRq78i35FH09800JuCTIg
c1RV5QJ3aZToLzb9Yp+N1YEDs9cBK1M7zsrMLu6YM1PTUp/55io1qthOcVgsqjbS0J6MUUQyZytg
o2mBPiwgullcR0en54c6Ehu6zOY6zBRlF7TZrQkoBds0ayifxXv7zMxsn5RKmLXmw4wZd98KzX7P
K3dlJMtb4s9IpkjlfMKsJGb9CI8GqsX71ErvzFrQQFOOBMAODYK0eR0LtakUtEOvH4KlwWFsaG4y
wWIF1N2l5QTsnrJvIRPkNEUI0Y4g5ithyZIF355SPwDHQvp25q76WuSGtAH4dctDd6zz/+fPz7yT
32g5khP4eY19Vdm3eA3Us/j5E9kmcBh4bMyLo12v4fNHQMrRCH7MkuYRR2glvlg6Lqj1/2NiNgT0
tVFLGAB4216UOSGTYbo2S0sb7NzEh2Wuukw4AlFbF9/6YPVyawmNbvXAlAgNu/iFa/RBS5rw+u5a
OqHQu5yKsKBaBMXf5e6qkjFpynREPilDVm7sNpYlPts0OQLcvDKJH00hVw5MHLonACnDv0tTJbQ6
QBwNVTpsQeAes68ckUgbu49V5ZHo+rAWYrEpMY8w27LAI2vOq/ZaxkY/n7SUwLcdjuNPwB+CUeWB
Vu3a/lU3ahwj5HpItsm1tZfo4kDBl0gQCPqTes/lQF3RjaYd1xBWIj36R4FjDvW+tnaI0BojIOCz
WbP4cX9itCjWQ88OgEBzXjsaeuClaxOPet5rLyCFhhxugUTPSupgcVwTR7rnArqKTp7LccX9GHNI
RoDsTEHCVDjNhhr2DRX+nanWiNU+HgeM6MzW7MQRoo2+0+AuLNwc3PjabcHMSCp/WzdxlDG20Tv+
2DC50ua5OETcvdOOgWbRfNuMBakJmB7QICnsqCkH9KsmfeBn3U3Bod93fZMurRr00ogDGDCy7/Oc
zxgPtVOV4M0x65++AooTJ93VVmKZj94RlElIP/wmQdQ/9KaYTWzwtEViyVHjgKQWR+GNr/FBLRkx
J1j9JGWBPTi7HV1TqN7uEDBV3jM6LQKHrXEOLM3VuYVZwNL3ThG7E1fJCFqcskL1HtFfFlubf78k
kCgDeJeAf/iDBFtixmiHEKgcjvEN1w4lCYZ+xeMuuqZzG9MePAslQM6V6E2HqFZVeTD4kJj4zBoV
kXwXiz7ozce4O6qhDQz70/XBTXN0GY0hgjgb3GyVQOto0NHCsyS3mk3N7CDVv6RoOK3HAmVMCQKC
tX2xvGp/pnO2alpnJI10YLHOnE+CNTsuaZSDIm3lJC3kPC6HNrvGUrcFzlvBEGM7nnzS8zL0q71h
vqfp94YWEae3vf0ZDYSBbd0wUHLbQoaWOLjp8/U5XnIgZ3M8x7FUkISDDBrKFa7epIHeO09mKW6K
hm4FNw/Xba2spz+7ZzKeeD5q68jy+0dD3SG97+tFECPnScYv7lr769q+9c3LfZu1MrErB8+/0X8o
sl+62aChCBu2/iGgIBaX4AApJ2z/D6N/vD7QVdOzmyeDvIlp9tOs8kivXoGVzupfvX+SHm70+Is1
3kN5IyA9/f+5gzlcwkCrUJFqGLLfbZh8rI3DIFbGNh26K4dy3m3Hs/89lIiKPhe2eUiadJ+nENIW
NBKutnJSlj31PyfSnzmf0R+s2PYwk9J4B293oOTb9bVaurjPD8DMyXip5uR+Aw+qWSRINTAjdSCq
lVkHGor0ttW8o7C7Uy/+Aqc5uQA8oJGCw/jmgL2hqXKNUUQnlpfuCiMNRoPtWinDvqzCsd4W5g1N
sqhj29y69fqVytbiMoIhwAQDBbL9c2TzaBitMzA4IF8/DnFE4iKs1DPRPikAQ6/P8LKpqbznTD2U
c6hemeS1lDVeCj2I48ywq6Iq2aUkctZqGIv+BQyW/zU092W2m+lDPiEDYhC6GJ/rSgYTAJEld6b9
7lZP14e1UDHBAp6Zm7kz7rC8cMpJ79J/piVwbayCRPkLqW9062fr3rN83/OVZ/2iuz6zOfNpSYV+
/wpZM5DQujvu3ZncCdru3vFX4srFY3dmZ+bAlJXqKfSEUcV2kAH8zIef1ydvbakm+2cxhZ3jbcxN
jKMZmo2ozcDi7saVfqRAK9OYVZQ2qGlft7l4uZ+Nafr7mc1E+V5ZQmn85JB9Cp10GjIrum5idU/M
3FXJbaFnDPPmjOND6WVRUjqPrZXdgEQwYnhL1rq+Qwl8bwxqxfaiIwN1EiroE/Bm/qYq0Sarg3sR
jqxsQ7e8S4ALglBM+hzncuvF36t/LxGF/Y/yHbiQUQJG49zlfAL/bKZAL2XgzTC2FfO/9SyPkKf7
dX1Op63w4cJBrWBqg4XC0rwIBVI+W3olPBXN67D3v9XuCvRrzcBsHLVRyZEkuDQ7jb0OPZTPSfL9
+hgWt/vZGKZPONt6npb3LSthwnFUYGVP3ujtEsmDqns08s/2sBZfLrqJM3uzrZ4X7pi0FeaMm8gu
fUp7Lej97brA+uLUIRUHKmeCWtA8c5DGssvqASwQuQghrxR7u+vztnhkz35/5u40vcsV9CoBiPLC
pH+CKtVaxL80AmRdpgBj4kOYM0C1KRgyfeViBBnZVCiw6G3078dwbmE2BqE0kRbKw60E1gofA7Gt
eoey5nUrS5cs2lZ19MZ4/oQYv9xho6jdvCs1XLLg+jAbsVH9Fy1pg9G2wqJdCeSXJ+2PseljzrZz
hVd7brYwhjb8bZM9aN6a5OCiBaQB0IqLzM0HwHjHa7+hHkHYl/sBE0D5NcH1CVuzMFuWOqMd44OT
nT7540vufr7+60sHEBgAkLuieO6D5OByhmIXnKgJMLGnNqi0vepDFFSHtR6EJa8CmkgTGRnUXz7k
wUdbEkjLg7cqY79qBueYZSHoFoMCJ75MAitfgWss7jEPJSZkGtBONj/tPk/6zO1hT2Fjxfxrbdhh
7r1Vhr1T5Mv1CVxcHqTHJ5nDqRozC64qAKKdoUQaiBtvHfA+P6///OL6oM0a6XdouEA44nJ9eGxp
lBb4edI7G60botF2QW6ehbxfsbS0SGBNQIxvTjS88zCfo2ptCh0RgSmdsO3zMNfuy+q2bvqpCHlM
0+IvNjakodDOrdvQqZjTagjlSQ7CS+S2ykgGVA+vz5y5OCCk534LO0wyO5dT51c0jlmVF6dcCR3t
BRRV62REnthyUNsc+jGqMzDNofT6agDU/lWW4CVInZhv6AhxbZbIMYTcvbHr27zfaCBfC9CHW4N7
RPUPGan7YEzQAxv7xk+7UhUa5eo6Ajkyuog0f0Cp2NIjqgnvi6zjcWWHz+4bGyl4ZMHxP6TgXQCY
Z16U91YXa0z0R8GzsNSPjf3VHvnKDM4Ctd9GkKtF9nvSIIU+0eUEegA5CJpX6pg3Wo2bDYLZqtEb
CrSF2d+kXaW9FradPFmE8VsblCxrgfDS2UL1l0xKFhNMexYd1HknHAIS4pOWQipFh/4aTsFaGXA2
lRbY1PRzI7OprAaq8ZFim8D/8SIPPCSMe+svLqJzI7OLSLlNBj4MGNGC0tsOa52zixOF9yQAgXhT
fiiMWKUPNv+0KUAbQtobnTsQMBm1fCX+XPJFtgcqrUmezEU2+nI/2KqxE8An0Xeq5zc61QImyw0a
pYKxtld8w+KigLALTViozYJH6tKU67VJ76ROftLtWu0HQisw8cZuoLt1tr/uJ36n1+ZxO+CNOEvg
nyZgTr60ZVGXFFSz0QPaoQ3JGXHO2eBaD45dQlMi9Xov8KxyAMowFpt2jJFAHlrvDVP9RVddGerS
rqIW7EsHV5M29o4cA92pLWSB/eaIO7eJLF0D5U/X9G80g3hs1jTqBr3cTZCgevwjVrqMQW3V2A+c
dl90qdJbf5AsQmLH3ng0Q7+mLbx7D4WocEw998QQ1YREVW/gyxieGr0cd44l3pCA+qZ0VTwZCXo9
c4CpbpVHik2H9iPQP+Fxp4rvuuLJrhvziZQHOLZSjUjwmcOzTJscasbCvBtcJw46PXMC6BUdQQNO
9n3lOkHXVzj7lGVBJ+kX3VdfUxC9hMCQjNu0+MyGT974WAEjCbaVHSjX1LZoBKRfyjFI47yPemC0
IHPaStA2qbBKnDCuoBHmGt6u9hmLeIteT6uy0JltI+lZWbQKW7PzbjyA3UKOOtw2ryv+Nw4AGABA
B9F7/pFzR1R0FIXEk3cEz4fZsHC0Xyu54rCXQpJzI9NldR6JCmq2NElzAMf1EFrJn03qb0YGYZk+
2WLFV87PAgx70nyDgq0JlCe6qWb2aIexdrTLT7nZyaDM4v7kp1p1qIgf31bY1KGRqmHjaqZ/awg9
fW45amlhrQ/9PfpxydbiOb0ZkCLYdQm1VrJDS8cbpWqClxgyex+ON7HQe6N8np8GfwypXkWZjoai
4mXlZGNO5wfbR94QzWqQVfzAvkDLuM7tBg+azCZ0aijrPyE0/EG9sQqaziYPCRNyZ+CGuSOkdFZu
z9kYp9sT+tqIPgF3Ap3MvP0Hh6/14j7pjoKUe+Gq58Z3wx60SytLveT7geWaxokULR6Blzurpl5h
dx2hJ0O9oisvXpnEpSjq7Ofn0F1qoOwypvh5ld3w4QYwYdfZynpjZT/K7C+2hQeQvoP2W6za/DHS
DpUOGiV041MSnxI3uSeg1hZ0DaO1dI+hAg40GIDPOPWzy1jkVWIIv0NL9oSbL9FLbEdp5Ww1sXK1
/C7PznfguaXZKSTQd0bdU8ASSR5y0euB0MxDDP1VR2UhENFR0dLAb/u95Y6b3u+OqWm9knQILVXv
O8oirTejvl+7yWd783fMA9aFqYUQESRi8Ms9k5p6G/dxT0+N+8O2v/ril7Om17Tk8M5NzMKq0jIU
r3NFwdz/rWufE//BrLdx8ZSAte/6MV8bzGySKchDU5NjMI6tAp8dumHqXl45zct7BhM2RT5o/5kF
Ce2Ygb21bMEWg7R5PMjQRYYncw+oS65YmkXd/12bP5ZmUbdG9CaLK1hCQ4kegrCkCfNstG7MOM+2
sYX7KaugdJvUuB11hWrr9dlcWDdAnRF0g0cGCdP5QMFJVYMKnIEDywGWx5TkbozzQ1w6e56T19LW
NtftLTBHgdgL2WCQVIGXAp7yci/GFkhmfZkMQJhBPq4Ybkn6qrnGNm+PAMNoMdu06Rv3m8Dl773d
h5l+Uzc/POsZL4YA04h25+zB8NYoDT/6PUSCEKTBU3h6Dc/rTpDV09IkidWxNF5lUW8If1OZBeDY
r7G1b2r/6fo0fJx2TPf0nnNxI04cz5ezMHBSaJqtq2OdPfXsO2dfKHi3mVFEuvHtuqmPG+zClDN7
F4Mwu6mIGtWxYDEQOFs/3xRAGHvui0hOXEXg7Ltu8OMNhbse/eLIMIHzA+XWy7EZVDNTKEyMR2Zt
cxmlK7fG4s8j0AVDLOp2H7JLNVWWUg4dj01Co8p4t+Ln69+/UCXHALyJxwklSKQrZotDIfmGnKym
jmJ4sDto7pgHTb023rHotq19YvYv2j8qp1txbIsD+2P2dw3nLGasR6AC6iIfj8C5Ef8p/Qs8HQix
AckCQhFgPoj3XS6MzBya1jnQ+0XXhDa/zbKpVXGnNZ9XJvD3zX15EV5amvloQpRIsyJHg0yJJmUL
9f+t0+vfraTxXhgUQMFfUJG3xnPzA6O1fShsUkcCJINfy3hsvrsuR5Oxg8/TB7fddmh2Q9+JpbZM
bz/jpegcgdUCA0JWkA1g7e5LEic/C+E6IsxGJ/4x+roCEfPQbj3KxZuVuZ9yUZlh3ZJylzi2/MSM
IR82Se5nD01lmu9Zn8h2T/AcuDXlyF48CkdfCwLdvz727jJWD0+csQbZIK17TD3tc+oW/iO0NNjG
p5W+o2pAcigpi/TYJ6TZoeLrFAE0FayNy8B4FMrMkwfZFiCjJqmGJ6YAepGaSRJIQHF3lizQ2yA0
yEkktrWt21jcsnSoD7nh4N3I5Xhjkz452BXugXzs0p2GDQPSebTLt6BA2ErKzSjpzPhkIKpHWQV9
SKatEPV2bRuaVpb4gXB0760vmfaQ5o3igdM78nvv9fRGH7deI95jv/lmA3ndZ9p+zK3IBdPLU5qT
5rbV5WOqdfauHLg45KQaNmkF6BOaU3S85LgKZW13oQtKpYdY1s1RoBj4xTEz7WeFNpZtNuTy2fY1
7Xb0+Rgqq3O/cjKVZ7KOPTiNanYFUTlW2BhVaCgn/doIw3uscD+C8ir7OYJtc9uOyBt6xM62rObt
xvRTdztmThX6btzfoOoDZT6Lxfs+9Ws8YqFpALgLcIeVOYSGUeQHNOwQ/Eovw2Ywv4vKK0E6oMZo
dLw0QmDWhVoJtEj4omdGWGhD8aR3LnsZq8Z7Kswqv0/BYRVUqDjdlm5iPMiYgoMjbhhwIBBhqo2k
fuVMiJ3CDgopeOh3Lo2de8NK0L2CNgiQ0SO3oMwWmpWQzkb3vNsFhkPdG+qU1jddWdq70SGO8nOQ
IBA0uR4aVoiNrPRylwkdk90zyGZ4fb5Big5KCqrqtq5myMh0WnEgcWXcaJZodm4C0tosxmtcUwYP
eRvL0Mxzc0dsjqCCec6K3/8YM10e+pnbtGOtdpumyB/Q1rU1/Tee7XxwyMf+j+vuxV240ZDkB9sG
ukLtier90o8huZYMRTlkD4OVkm/ccXMG2SSnvYktInAGkKYSduxtXL0b97hISDD2ph/VhDc3rlH4
wcAKDYLfX5FjDB2okNwPTc5CU3ypbR2Stm63ERka8PuxG08p0/vvXosdY5Js23a9GUIoxQy53tsP
JV5KO6gJD5u8R2NuLlgb8YZW913cWU+oE/GdZo7xVsYQCBnMsT9lQtOiuqWvym+bfeYgM6LZuRtJ
IcHjCproXc5q8V10tNwy4v9QJVT+Eo5cqztmflj5sXWvOJJSje9tTUe0T7oa+43nexxYzoLIZ24V
dG/hpbppiu6dtRbUSRoQF1hKFztJWIMoQGvSkFFsiAG0L8A56HiJxJYM3Dbr3rvMsAM9l/0ubqEM
lBbQVeW0zR6YIeqwbFP+2JdqLX8/2z3/eT9DlRtRKO5d4AQuF1XD+F1fie7I/bQORFXdIhbcliZE
T/TGXeF9mu2g38Ym8RZkGydC5HnU6+eFz0ZU8I8uc6LB0e5BVn2CPiULY88r0GpmbiHB89OstJVw
e+GOx5nVkTFHqwCKLrMr2MgqqjnSSB/g5SrQsqGjrgQj2coBwVTNb18038I3mJAj/FBEMuMEWHk1
pg9mH1kS3JqbMY9Q4M9FdN3Q4mjODE1/P4tY4izXRnhPGJIPsZ0FJVuJXZdCMeToAK9AWQdN/XNG
zTI1FHRKtfSBW+MxVekLFb0Ez3f/Pmb9Y5w6yNia92jpuGvT/lfNh5eVEU7R8WwukWTBTNqTy0FF
83KIEGHKbdAvxkd3rFQWpIT5uxbkAy+OyayAQ/kjIl1L9zJ3VNQKl981jLabvu4hBTrw/Ava9417
SE/HGwoRx3AkdfJSGS6LfIkd0EBodhvHur9vYm/c4oJ4R/cMv+c+bQ9Jl9QNkDoG3RYOl08lHclj
ir6W0GipuutTNJ6aaLyLSOYOEVLaSNWOfjF8UViVx1hJ9xFEpMl73HjVp0RHJHV9cuaoov8cI7xf
bKhf4Ok4z0UVRux0yvTbo+0/69oeEVuQNWUUawWUI6NUe236BC5nJbc6e6r9x6oNJkzAfNCn+6GQ
WHDqJp7eQtSljhB0SDyOQUNQakjv/A9p17XcuK5lv4hVjCD5yiBZskLbbtvd/YLy6cAAJjCAIL9+
Fntq5koUSyyfe8NTV2kbIMLG3itklrst7TzeSrqGSF54spGptAr0/KQpNafdNLnTCCCoknNm2MeS
xrAvofrbYPO9W2TbKKZPK7M7vYRnS49A/m2ysAEhBfXF66XHJM+LQrVxVlR2eSBJKw8cFa6wtzo9
HAsr3WMWVIGzUnfPRkvcx26MlT3aynTNUGta5ff+FH32p3RgNGmCxOdJCKLMm71rVM+jIT/dcYJl
po02ECAcNl5289Oxs1JbMCs+25rm46byGvLKBzRe+5Xn99LBdRlo9j7hjCsDbFvjc+e+pxA0ygA1
vf/1liJYk205bPbgQzRvng3crUjpdChVaNJTLBW2QCun/GwboHDkghiFjWdCKRqH02yy3NEtm1TF
ehwVZJDOCFW/wqsVxUPvK4Dsva+vOWMsRYSGJqCyYNqAzzs7C/MBVemkqfB5Msd+xMPfPoyWOoZa
wd1TXBHcnGrWxC9jq6/ZBi1dBFBpVFEqgZrbVKm6XoHZIJjq0NE46Roftmlv6K859L6ebX3Mdy4H
woug3wKDLFJtohRXaswTd6OPWvTn0x8WLVcgiVBQ/qsaef2HaM5g9FE3GKcqy/ZJXu7XqsgLK2cy
d5qIaBBGRrn2OoDOC8aiIbJPxUGzzsUaOXrt5+cfsVdk0hgQ6mnFPsse0PO8Pz8LR8XVnz/leRc5
QSnMTAPKzz6h/luIXxB6b9Y8t/WFSxn4BKx6bDCceHOsP6B3pjbkCTlVdsYo5AAUGypMCQzgoBDQ
2zy04UjwNNUfhy1PAOxGP7baKxTIxqaOnmHl6YHsaGyYsMunVNHUUKAR9sF4MXznCRIrD2knCvaa
tQaAnM3+/95d2D0uAPYqeKKz2WduOvYKx90lhtqLGXkBFOOf+x9gFmI6F64mZ/YBICyaZgwEvJNt
P7NdXX8OgY0RwPceaxMoHlg1AYRw/X2dAqAAanbaqWPwB0ubAx7w7/dHMFtCUwgL/GmAhVB7M26g
SYNRaoM75PbJifXOc1slflNj2uMBJrqVULPJmkIBxolEYjI9m2ypr0cD/QClR1olUGKI3NzLYrP7
J1FQWPn0iHB6gZZsQe4eD9bZWS10NLzxNhTA7wBpVCZ+J95j7fNPqL9PiiknmiTV54sr4Sg6WMXQ
n6g0wgzSdV0cEvXQdmuEy2kJXaQDf2cNHTsTD/CJHDwHdWp1S3t1bPuTpnXFroKJchjX0NFrnPi7
hq0XfH72LsPNZo+XNojABOE4Tz1UBAI5RqFp/bof5fZNiDnD4wyFUXQkb7iXelfYna46/Un0k/04
2TrDyTR7L00/GiA9XbMGPo5t7gddWOpI7fACnRzRYYQwS0RsaKrIopYIKmtP6l9Izb3EWEmYlxa5
Dcwq5MPQgEdv+nqRY5u1RgMA28lMbG98o80nSaV/18NlgNkuIgPvTKzx/qS+wazeMzemtmZ9OH3j
+ZK7DDGN8eJagdHOkGUjQkQPKhTAlF/+SFGIWzk7lxY2oIkQD0Y3CcZjsxJWobYOLTtEGYWnuFsJ
Q5gN+VezNdWugCAGiNSYffPItrumj5k4xY27QS/DG/CWMMnv+ytr4XEGPAh855ypzABl2tmuIa1T
c6aB2V002JibBBRDgcJoDEjPI7MgpPY2rMmMLS20y5CzkSUK0L5GVIrTcDTKsC8e7g9p7ednX6fH
Q5zrDiauiZ7a8Qyz9M//PjDqk+IxzmigBa7XWOWUugb6a3eqnNaLp4bEmqDy0nafjLJMoG7xZeaN
+BqKRhGw3d0pTl/1iASZ+JFn3/7FKKb22wRAxDqebcaR2YNpWaw7NR7SdN+s1mpYi4MgaJChA4cm
2fyaaXvaQElcFadcR8l9x9xNW2z/xRguQsxymK4mtpZ2mji1zV4MD+3nclScV1NXDxUL/HfCjM+m
qBIqc9KadCe3LfdV2xxJ8wxM3WfHoMFGG6YySObRCZ3f+RKkB61opTxV7R6tfFR37v/+7YmI3/+r
Po4M2IRgwPVq1fqBdR0wiycT+luC/OnQI4nHPTVFmJnZStN1MZiN69EFpQrliOnfL45fB6a2iRrl
8uRqxS4fji5YaoOaeGpreWrzL2ZucsvAfYhEGZTk62AVwK0ujvrhFH1UxoPjrEzcwskIbDFAzpNR
D7aJM/t9fTSKjNWKPKEf9sXQO0gqOZUPWZBnMLMhI1u7ryZjL4qI9q3Rv97/bLe7BwVZbfKmRQMM
/fHZISZFHZmd0XWnTtPfskr9CoLMb6OhK4O8PSuvwsxxXCapR/B7+u7U5/YfdYCqEipF90cybcLr
KxkhYHeEejZY4yjIXX8mpnHRwjimO0Xjj9ZwNqh5QFmkCSCiEvyLSCh3IFdHTeXGbj1qnEbRnKo7
MWN4tLmIfGFxP66RCmayWWEgz1Fc0+kwYRUJevyqi7tg+oIXa526tOKGLZtTVfblBpF6X815/dRr
kf3o9roMO6L6JjsDA5x6tVNE+5RYFbqtNXsZYMQbxnrielVFxrDsiOlRIdrd/RlZ2I9Xf+P0bS7+
RnMstawQojnVmRqyGHq/WV/sR2jlmFrxPuRVeD/e0rcGkw4FHugATRKi1/FQ/nMEmrTNKeJ66emR
8qBzEYKUeGyzVc2h6eSaLyyoG6HePtnmQvj1OljdWYXKy6o5afrvsf+dKN9s41UMXzQI7BaoJ+9V
puysGtVz/ksaK+/bpZm9DD5trIuZrXVFceOON6emaNA00/sPbvevkqmuPxbkwRBrPNK5MdLf9WbD
7BC1XlSWYBd8HVGyyVvOaJpTphbN1H7UHriRwPhYR40gl136WGVGeu50qEMktRX5bg3olFVrnY+7
x1r50kvnE0oryLVVcyotznZ1y7M8E/HYnuoezIimUs5MZL9lvIZ7W1pRl3FmuSIcmFH6UtF4LPhR
69JAyRQ/zWK/LT6pJ/+/84t8HqnK1ESa95CcKKscSmsgc2Ml+gdiMY3HWBr/ur9DFucNnQFgLAme
+nMAGRHNKMmgtafW5V+GYniwKxkmTbyiHTVHev8djYNuwHTpA0M3Z+k0dWvEmW6g5zKKMXT7Ygyp
BiwSbRXDK5D1BxHAEH5kVNlXUWR5OJj2GCii1sAlqCyP6xqUiwokJXmnfhI2Of1xEC4CAAM1AdjS
za8EgIdlOySsORWQEUGPxDOivaLvhfV+f7IXbjcgmfCygSi0oaIOdb1lGgst8EQgjlDfZf5bq4uV
u20pR7iKMMsRBhCj0z7LAUqUmwrcLxv23SLJAd59qTXwRPo3vN09oo/+/ZEtHD9XcWdnX56jQ58T
xG2qN25GvtNAA+OhYc8pfft8JMheTCK3yOtuj3RaFG4zHXQW+4C3RyxPovjd4A0/Pt8PtPSxLgLN
iXmdTk2oY3a4q3T4Yh/WbKLWfn62Fly1iVOTYhwSMBDTFcBCrNW7FlfD5RBmqwFNjzw3lOlSqE4D
7na7pOAKsk3evo16EWCl+ExLN4O9MnULhwoIBdhOLk6uW91P3aIKHL3jBjq8+RB2pdmGkzrFITLg
nHL/Ky2FgtiLNUEiYDQ0b2+CLp+5pYbKtOuygx2bDzE91NbK5boWZDaPRd7rMO3umxNtR7jIvDf2
RwJa1P2RLG2hy5HMthCxG1DzHeRGsbOLJpQFeTD1V8v4arrBfxdpWpoXuQKHamlbZRjOGAeJ7eOl
3Vh+1BzTduXUX1rjl0Oa5vUikDBGYGrVES1vOjyqkfVsM+Of+2NZuI8hn/ef7z/9+0UImcGf2FAw
awRvoaj4JzE0Xwcob02dY3Eoto36B0r8CDjLL/SW2zHPsJVYOlj7iFhqIJWxDO+PZmkNoHwH4iKQ
yFM76Ho0OQPxhiRTvprl7rOo0c2pmVoCjWU4gdOO/cFMjGxlty5N4WXQ2eqO+zSWtMAW0rIDECqx
AdDFQSlePz008IxsVKmBSYGt5CwVr2PmRPB37E7JUI5P+sjlg5qVzs6BXlQgnKF9St1ujd20lKTa
yGuAgADlFHM621RCxU4aNCyPUXkizUdtk8c66UO4QPlgnG05EYEVH2mcHimVQT2uvHcWDg7IsaPd
ADVpXFbzVVN2LoDBaVufGqPw+siEzdqbvsbaXVg0CIL/4VY0Qa+ajRGeDCrPeV6fYs3dJxEgclV9
6CQM+rJ9JVZTjGkNzp45EBL4CzIHDwD9xus1aiZ9m7MorU91nj5ZGVU9Pa1hEMo+rGaCtjOWeJEw
X3NRezWJfZnzdHN/LS1sxqkGAQ4Cel/mDTFPZDGth9zlaGanP1z+Pem7NbrllMffjPI/Ieb0AzxQ
IA7V2PzEtAfUVY/pQGDU86KPqVeR9tk0/8VKgWPG9AmhzQNT2+tZNTIwSiPT5KekqD5IJ19F17wo
Eunb/alb2OzYe/h9pOETEGP29Tpp6fXYEn7SUhOvtGPefe3aJ5J8vx9m6QuhuoI0F6gHVIxnx7Jw
wQ6yo5qf6FNrHZ01b+GlUeCNN6V/gJDcLPmh6Hp8CY7ZUsKePwrx0diAha+cxgu7F0AGgOfwqgRD
cl5RAV+9UgfA4k55Zu0bpfHHDl5ATK6EWVhqk6bJBNECIAYuw9efHlBqVvAsUtFMk7+r2PxOW/dX
2zmHPFeoN6Cu42n4J//+F7qNOrWp0TQCEM6+hWkldusOshrUkwVd5GDsRifguuKRyIQ/BIv8gYIK
rQ1r1bfbhTGFRQEeNRkNKOgJI3FxX2dy7LlSZOqp0gLzVWjb+6P6O1nX+/b692c3KB6WuL8r/D7k
QDMPMsJwooeNbdDJ7AQvwJDl5rbr2596Un7Di+ajrsdNpaBIo42Fr2QNDUbN2sjBOY2d4rmxDrkx
80tKjYfUkU+VcLFX9OaYjVwEqtG9Qtn5q4wiX4+qbemIUNP5CysqAKcEaHGRDCnqcC1w/EZH3mro
0uOtnaCX3r4VNXlgveUTxfC1VntkQmxxc65UwOegE7xtQSqZtL1RGsRJOe+ruAVxUsJ6THgVs/PI
nG7fl41+LKQmHqJY155h+5kID8SC8uya6k9FaeuXIWIu8Ui3peQ4/ujjrsoCJXHY0aWkCEjl/Kyr
GjXTthtWdsPtAvn7Z05K9zY6NfOykmJ2pQ1IKDkODpg236Lg/gKBZvvNyU7QAgI0ETVZcOntWSZn
czbEQ9lYx8Ihuc8TJ7TS4VvTjb6h9SEsXBJP41HAKXqohbEBy3Bv1QaUI3mxg47lB6gOXiNbQJNr
+qTYzk6a6UNR1Dv8XFDCbERlpQ85BKRuQwt9RughFQ7rgkHiAV470VltW7YHnRC+MJn5Wx+cx6jU
0eHW6y9dFR3yzH3iZR09yrI+dnGJqnHCQ1KCN5Im29QYuj+RwYFop2kT1DCk9iobQsUF7beyct6L
tE0BJ5KnWBa9x7QmVLTsUZ+Sj8TghtfHsM7t3LHZ8QReY3lv6p5wsj6UsBQPEsYC3Vb+OFXqS9Bz
nKQAbaeE/aXCPVtAegZKRonHhqTdUNSLuUfj7Lt0yEEU7XtiuUFfODuz4mdLa45WmgaGET+3bbyT
VN2ZrftIIaCfpM0eQsXv4FjvYpM8gD8Eid4uGJsxYH220Yh+zGXzkJb8q03r3WhFhzHONiVqU2P7
vSy1oG+sUNjKEc4yOJd7N7T6Csafw0M52F81Qp+zWKBv7NZqwEZyiGoVVUjef5iF+l4afYB66Ynk
esh7FwSX7FSwPt7ligDy3JGhHmMlOHoYJ9Y/sLzaq1Hb+YWbRn4xupEnhyzelFqUgJKQnEYjRcWx
T58T2QRGa/6jFJa9MeE9FACrD5mWvvhhRHa950m6JR1M3VDPIhXYP8YQsC4zt1aU70w7B7kDAps+
aFoAIzv0I03iep/VrhbYXAWCxO4DB3hvD7Sz2O+i6odsIRhGqLWCZ13YgpA9A1AZ6mco1s2JhHlR
an3DhHU0FfeHVpbvsVjZ5H/bRdfHNLkM8bdycXENJLjw2kZ21lF1G/VETT2C5GGvvw9KWQw+OGo4
mywj0NQNRQF7CM6i1ndqkqphnf8xVGdbQB1Xgdqx/M150GJRHcuuQVfU4OSUqzX4OyQojEGE8Pwe
AyjFj28s1ZoDg6PMyp1zm4ygsGkBoGLgrMVjY1YSTmisAhqhySMhld/IUwN3qbp6caJ4ZdZuT67r
QLMnFPDSlt0aI5K28aFUfqMzFn++0nEZAjCp6+u5s3qh4AktjwlsE9KvFd/w9tPFlOsQsxu6KsA5
rKbpYnk4wm1S+aGupYfODGmJSw/LCyVzFQ/2ibQymynQVSoKSLB1JLVdACc91lvd6V4KYDq12PBd
UJIMt2PBqI79xtUSfaNXYxvUqvJTb4awMrqAsjgPI7iOj0JAT8Yl0+W4Ewp7VkjxrZN1AJJavxtl
luGEjeJD2sLdepAtD6sG7EY28lcJ7+sdUVK/psp3lVdPvaKCBN4/56PxpAwFlN/MQ9L37Ch1kcOP
bXgmbhGKztzquAC6yvxGWfbDzeP3LMotDxwrzdfqGkmDKz+KVPywtPagq9VxMLUgEdXRzqpd1I8+
i13Dc6BtM7TJDzRvkMpY1iFBc28zRFEJBqd+aKEyzRrzqzpYuMu4bwrDV+t6Y8YChS5gx2KhPWJr
PiTp+KJlhuX1qXtAYfbl/pV8+37FxwIQAI5pQIHeVN/jzAGNKRHkaLUiwmXGK6/qhudOT55LVfEo
IStvoNvUd4Keo0dnoU0H0vys4MEGVuaCjdrRHQsorsSxQ/dDIduXnrnwIwW/GDsrHtpj0Qzl5v5g
yfTj1ycfzmgCFj0KPAuYSkdH+8LuaH+MIdV24EbNX+28zXddyw1foLq0BacufkVPU5nsPMg/GYBX
ewB8ID0aqcYepgf1ZEDqvIG/ax3qpGUwrK4y07PsGCQfyZPKAyMveRmKTIYssv4paz166YayYr5e
NdEXmariGS98K7SyCCINaMGob3plqD8bCt1DU7S4hrEPoFY8ApEJ1b/vVLXajVva7qtDdRxAg1Kg
zMb7gz029GA2lXjkTpwcFSXhAUrM7cOgQYJYdLSFJoGWPHaNhNqXzuwvjaDDV0pJ/yqKCic28uDf
mt6AL42V6Sfgy1KPx0TJIeFPIj+looaSqDS2UIdeq7lO58DsY+CAQF0IZzcEfuZdQ5aaPV7Jjjga
Tfut1uOQW8J3uBEUOCVyi2/Gnj4nq7rGCwsQEq/Tw1WFrMnNw9JpbMVJ9KQ/lgDxdMmfMnmN210W
o40IEkRpfaysudtR4omM9YaKIh60804i3iuOcLphwL0Rdt1Z5DtIoJtr5/pt1oBW8MSAAcEVJ+8c
JMZtwavIKYZjyp+G4vx5+CEgLxZMqkwYoWP3zAoXPSzEW67i2sjdPod3sal4Whe9qwR2N5+fLlxR
oDGgqQ149eyCghZrbsvIkEdNvjj6BotO2o/9GhxtIWsAnO4/UWaHEFaFVvXTXrKNxIM34jYzvrdT
2d96vT+chazhKtBs4hQOudxSRSC1/IMHBMQyVfX9vwsxLY2LbE7qjrSYjhDM9SN5bExf6Veor7eX
BD7/9ISdQO+3DNSWmVRr82m6GhxvcJCMP3jrN0AaJJ9P50BOshAHpWr9Rt6p0mQ3tqUmjsyyxa8k
V8ctg1HUOUkNPYQMC/D292dvYSVMbCh0oPF2wk04Df1i9rKyrM2uIuIInU7Qu9mDiWEVQC5QuWY9
vjCLAI8Bt62jJG1pzvSnXIRSrdEcctx0R9EQfTd2ybgtqor/ymNXvhitmvq27MEXvT/AhZMB3JGp
WgeIEg7Z2QANKlnHlUwcLbPmYT2o6kbYg7Ly3RbWuQXsJfxPJ0rnjcaxZdQdFDorcdT6evjC5cBQ
z4m0cOiMNWjGX9zQ7N5Ax3GyD0fBDmiyWX7JVC0CSYeJYzyK9CRys/Q0SOOcO8KbL3E1Gj/Z0I5H
27aiUz2OykcaswSGwqQH3Cwvvrejk+wpbu2wovHoFy0waErWpc+ucPEcLzWKQhLMXIxiHD2SW3rn
R22ehRn8LzyZxdDIkC0UyHnJN1JkTtDXY3TAhd/5lduqHi7O/iGWzc+2MgXQjgr2TFfycJDlVqoS
r01RQeDYKCD6iHvaG4gM6xhaf73DEmQhMvKA9/Or1Io2prTQu8hsd5cYLU7eMdYDnSvWritgcUNS
M3sHp/i3JlvrtytH4jdV24atqXV7XetpmMQt36YFZ2e16KAr16FX8hsoeOWYOa2eeYaWQmeE1E3/
1Ka0L1bqnEvLAksCgs4EGNCbelKVR/qogl1yNFuVHvuybH4wyLsctLYcVmptC9kEyuoosQG4bqOO
O1vnY00rIxasPzZKV2xGYjlnRgU9cwXWkFBqMkLaltnB1jP6G8/Q+F+MdJKgheIusBHoNl1vbtYw
Bcjbuj862vCz7sDzJim8paJsDXC+cIpcPXhn4+y0LDagNSSPMfXA2XWiwBFPQ3oWa17WCycjAehc
w5y66HDN0zOotXBXyQxx7McntO0g2PlYmO+a8uv++bSUjiE5gsC4A+kBlKevJ25IlcyRNhVHUto+
jczcy4f8my3ZTxWihZMmzdsIZY6VU3FpcA5aWA6BDwMgqbNZjLMeLK5UjMc2BiojOo/Wj0hj/piv
KVjfBAJoF48cGwsD/QU8sK6HB7C4S3jP07PpHmCoQttvBSAg9vf7k7gUhYBjDrgl/G9wOF5H0SiY
b4xYyVkIONv3UL/QYGBgA7iVrKzzxUgm3okYDcDI88+VsspEl4Qm59Qy9liLW1OUXpeV+4w4D/cH
dXNzYeocCw2SiTYI3sPsG3XCGnsCvZ/zkD/am2pcSWpuzib8vAvNEKSaIFfcFNoGvdJpDtzmuVaK
DbfZ1wEVSdKMKzCMv029q+tqigPfd7T8bB0I9dm3ka6KkoSEs4Br5IFRbcwCJeSXhB1p9wzGWNq+
VFD3QVvGS+UzRIdWVvrNefE3PDD/ExD6FhjrtCXLW7VNzry3p9r1SyWVHx2cIVJa7UcQ1e5/tMVZ
xavt/8LNslEIpFRZbEH4hekWhIqYr1nf4k/TJGZjmk2paso+twaRnIu+8Wxj7zYr+2lhFFh1hg1p
eJia48td76coBm7B7DEKMHt9N9f83HzLy939qVpY3wgC6WKAH+1b1KzC7BjyZQ7o/tl3St7WsAIL
Hx64LBNdHJDGgEifbR+sO5UjbUnPlYpigIJe5GMRmeIDIgMkSDMb+Q50yoL7Y1qcOJgDqGB8TITc
2Zfpcycaew3HA/jWvu5wf3B3cZx9/hCyVcBFJ6A9LqY57oxYXKlkNOL7G7HXmU+FfEubSTNu5Qvd
3E24/BBlAqbi/5CBvV4GZh7DSN6y2bn9i9RzpLppK9gDQ8bpFbbR3OvBoPTNtLK296dxLl0AdCoi
g+3t6KjUT3/CdWSFc2A6Qco+GzwONcXcooe9gb/AD6k3O1FWv2vLOjIyBiYvDnr3537426+IUgKM
PgAihO4fkH3X0SEoljnwfirP6lMj/az1ok+DSADLuYgw70QXupqbFUEENHWt55bz4kMyXawtlMWB
/C344YhHiXg2kDqNqBFrUXmWclP8kt1v4jzdn6rbTQyy1nQ74UkHF4Q5pEN0bsbHuqjOZuo2ftqb
daBW/RqVYmE9IMzk/gsJSx11kXlZROopq7W6OqtZdqKqDmGwOCzdNyN9LVLz4IxaEGsECjroAbb5
yqa+GSNgJECT4D943C0APnrijDzVxnPTCHfXpEqzQWe7+WwCP4sy/RUXz2NlklzOnclqjG6TAfgH
CFDlgxPyfFdmW3NsPVye9z/eTTKDkKgyAceCijRoarPlwWEsBbfcQj3bQtJDgQffOZc0DXTgMwPX
qNOVxbIYT0dpC/kMlBDmZTTXLZoxrel4lnWe+H1lhXaRH9wq/dlBU+z+2G6W/jS2i1iz6XTLwjCo
G8O3vBrPjtFsRS2fyaiF/yYMrkgYZIAqPq/XKVWE9jwOonMGdxhvrFs/k07h8bpfSSwW5g5iCxBe
g5AK8DpzrgR8xSB/RgflbOiHsXpn9cloP5o0Xpm2W9AiOLYq7hUIwqMqBCD19TI0eMs4MCrKWS31
Z9uQ3shAmRgfCwuOiDmEloVWBHUtrUOs0OZBoHUeOgJWm/fn9ebqmf4M3DwA18Jo8kY5SpFDCSAG
VDfHTvPUKIzKUCQU8lEvBRNwkd7cD7ewWhAOqYI2XTpgYVyPmllEgQYARp1k+9SBkPRrtyZVuxJi
zi50eaJYJu0U5CMnhX3TybZZw/FNa/oq1f47af8/CmN2SmbgYaPK1SvnLNv0xYaxlbxjbQj69Sw5
SYk9W2OWBCs9IGahM5J5ev92/1ssfXokNQBXop6BStNsFKZa5kquOPTcGj9jJ/M190vf7jTl0R1G
vPfXpO6XJg11u8k73IXs1PwpXKSxbkSuTs/9+D2BXjav1/TC5w7RYEHAjO4ixDTii6N9UETV6SlC
VCiLHkhuvDEwD3sIPp+VrMofmkG6HmvLuvYsY/yiuxGDBe/wYUgrgECoT6nxXCYEDnBOV61s+KVv
ilqso+uOrSLHm+332kgrM6KUnrPxsYQ4lUQr2F0r2kw/Ml+YOO+nOwa4zBsLNVhQm0MzqM55QKlh
95U+GmsSO+hh3o/hztADIi4TswE646xLRzsPGUqwhYCmcdUDNNM4KPblsvpZpba7EY7RfysJL8NG
GvZOADsB2VjnO/jzUENOo18N0sJAa6A2owKJ61vcTQORW2JfIsReRyv8gat6t4sKoaBiKVCLbHVb
bBW1Kbdajh0eQXur8xy1I54Jka0dhJnTAA3XxBsmbDIjmgbzgor7upmoHrWSH7YgWig7UaAqapGg
Aeomg8c1BBIdJTATEwxSn2tgiKnPPbrSziBKP6plDAt118/VDJK/aaR4Q1TaXlvDCApqpPrJSEzi
MV1rvEozKtjvyfrQp1p+0Hu7f1BBKdymLikPSevmPiDjylEpkm+8sIFpLR2Zf2uERE1XJlkZoKA9
gPc91MqWj1UbCiO1wpbF1Zc00owH8C/t9zyKjS3a3kYwdEm772ua7IuSZOArKu1egXump+bJ8NjY
anOOYxuQAlEB8AkZuy0kqd7iBE4qtLdpOOh2sTfHJn1grlVvu1ytQjcGCSJGdSeADysBaqfJzuAW
UT+hVuYji8Z85qQNCgUXMWXCCGtiFJse5NhNayuwhnOgECxl1B/KNjb3iQHUTNRp7EHqtArRKkBj
IoYDD/R/XMhsSx0mtmbsD5WUgQTJ1oulPRyqoe7wgbr+QB2We9LsyVYd1e6ro0zF7tSm59pO6aZH
Xerc2HbiWUmfeBm6HVDJAVrCVBVnY1r0ZNA2CxvKgFYHTg+GM6r6ev80vXkGA2owdT7QBAHyGvnD
9dmTEZc3iVMTyBBafkydgNFhq9j0IChamRlbpRItHCgIiD0OrVhcpHPMp6a1kWzHlpxTmDJlyvjV
VNSjdK0/98e1GGYqYKFCi87L/EWgVkOKdwklZ93kiqdo+rdON9ptqVvVw/1Ii4cX8gIDIlET5nt2
H2UQ9xYtJc4Zxqm+HQOe3Gt5AFT0W9rp7/djLd19EMLGmxcVs1umT+JYFTK9iJ5dWTgejtJHM2NH
RZcA/zklmEUs0DJ3hb2/eHKivY1aI4D5N6lllSUwd8paetZ/OHC7Cu8Pae3XZ0lDbbhjqZT4dVKC
9wJQptWtVDIXljjmC+KKIGRgBPMlDixh5o6WpGctz/aREW8zngaFa32B1m3pKQlZWRBLI8JbFOUX
dDpA7JkVJxy7T0eBdtLZHfPfkKQP6zT5F0NCFxhk/qkxAIrw9a4dUK7qhNHTM2yp/NZUD3YJTwXt
F7faMFbWHMIX9hJ8aKDPClQI3oLzHikIWDTNS82FCjloz+CxMyvdZOMaunotzCwNStNeQJNydM+j
fU507in9DknTysNhaTFcjmWWybe50QNugiBafi77XV55hjxUwNw2K0DVpa16EegvDPAiqau6dJTC
QSCj2/b2U18+kxzqWrEBr78/jbVSRl+Zu/lxN5JWqZNmQDThvhpKum3J8Ehxmd3frIthYDcKlSIX
qJ15OQccKuQxmXTPw+iX6ReAjxRldz/E0nE6KdNBQRCStDc9UeirVKYzTvK7EfWFSj3gsJwy9UEG
uB9o+tLzpBNdGihwANgHm5pprBcfiEL+uahsuCopgBv2fxLkWTBvr2noJsgFwcYA4O+/izgN/SKi
Tnna0RgR3YZvqhL6ONWTtH7ASMvry4dYr0BqWetvLC7Di1FO++EiJumRy9YDYnIz91mRI716Iy5Q
9lW+aTLu99JceQUufkAUwwDmQk0OUPnriAO67moUxxQGr5sR7juRBZg5/Z4mP+/P5mIcoIqnPgQW
yxzaPIg2YmhQwRWrIZAvhAxD9SNymw1tV3by0nk+3R5YjeidA3tzPSBNEQwgROqeqxp8QidMujWb
2Nv6JV6A4FkB7ofbCP2B2VpEwz4zaiHJGfo754Kb29whX3kv8Zms5yYdQkB7Mm/yCYAma7x1U+PX
/clc2NhoeCAPdAi6cTdeTQrrI0tLcnLWBui+5iIq/WGE4aTDlTG8H2rhBEYosAmBgwYEet54YaxR
uxI1sTNR3kf5EPV4STDykMA7ZFX6YXFYOKgAnwQdE65Q15+uVzlrykEn5yZtPZsaG/i/b3q+Vo1a
CgMJugmoCSNh9MuvwwA21VSlEwOG3TXnRtWFZ4AwuRFmvCYHCEVk/Nbs2MJCMexJugDCp/OlMkHD
4SvaW+cauopPg2J3UKWmmpdENRg8J0sIH8Y6CnoFMa9DThL0tmDk7Cl19TtXRfkOGs3/kHZevXFj
QRb+RQSYwyubHZQsSrZleV4I22Mz58xfvx+1uzMtNtGEPcA8eCCA1TfVrVt16pyhtOWmkk6wVUC4
r6UVKHBJfSpjv78jqBwOQpmHjh6lCFcnfTHZxIbNTkNMyeFX/RxjCRyJVHUf/S4fHHqWspu+bIub
MEh0u7YqHUEU37oPSo+koNbVO+BKMJeEQlZ+8AVLcWUvoGfFT8edHhoxabtJO3pyEzx6eROjZ9/4
exk1XmLBvNv76dQhoK1pzwht6DcloFy7EtXOKZAKsHUtz9AbbacHP+q/Zym/wAwN/7YH072ruRIB
a4vI16hDfEubMpQC0qxD4lfWsShF5aHpasSIyu6T34vDcci503wtMu9MEETHwPfyHU0aw52fxA3B
r08fSOSfJvUQASPIpfJOIzsT4hbabB/S7M/j1DRuCwpiJxAb3TEC33MnFZP4OBrq+JRWvfWJiot8
V/uauBcEMbMjORZtdVDE21QfjJ+Zx4DiSpluA4BJToKyyS0CNW+dJ9anuEI9ix6f+jiLcx5MEFs7
FOilG/412Urc+ru2CFsnUZoMBL3i2zzmEIg3a3qkfIVG4WYWFlIb2UnQsnUMb2p3HJ5sJ+VR40j0
Dv5qB0M4Zl6o70QlNG9TOG4eulJTb9Fh6T/oA+ggHzqv+7JCI8BTI+EUd730Egdiw8ZShsEOO1P6
nCWVt+GKV24zKo60fgBsA2W+rDj2mlmoaa2jhxRM+yz5LLQ/u6GgHwL+nf57UW8ViS9ZSngenxtc
XNlKgGiZYGoaPT6PVfp1UL5n3ocwOGnKE+lOuxanXbcF1VrzJuc2F1c2UZtvtgI2aaXxO6eiF08/
XPfBK1cahLycurmyA0RwYSKMWpgJNM8g9mmcjgeyVxyvW1gbBF2SsFKgwjyv1nuXGPsyzUBs58dO
+VvyUOyaUpB8Wx3jb8ztS2+IZjc1v7lf8oI4c5BbLlUwZ49xpgkHVLLyU1VAsiW0+fehbdU7xH2U
L4mqR7sR3vMdkmmVk1QRELjYKBxGUD9FaWP+fjgO8TH9bibbFC+9uBC0PpbRP2B+NdPOxW5X4qUb
f/f7UwwrFEBwqA4Uc5nRFNpEiPy60x798lfnI9LkWOXP6ybW9sm5icU7syiSRhksTGj3tZmgCLWF
/5q3wXL9qIzBF0oa6rLboI+8FqnkRKNwm3/Ve29C0HoYbS8UX7SqJiKPtppsVzcmLGky+Wbqxcua
dxFrSTbE844pjV9g4Px7WdGjvRJDIb4xeWveatZsJLAi/XAJkyGXHAfTZD76ZlQ6QU8/V9uVX1Do
lXdiaPxNB0/qeCD692bZK/R2RPGxyaKZFQtGwMlS/Q96q6U2VQ5UbsI8PFTSJNyHBIrUvCBN7EaY
YtM0Fm8EM1KQ96xI0iMkRwrTGnZ5mEo3eUHPPNlK/c7Xa/1ohYO/p8cmewmhLtvrgtAeVPif00aD
PYgsr9NmOf/Pi4u0aDwAewWRSzJ1ICk5qHtuFQDSIvRnKq2gXAMdd3EN0bZZwSJyff42pm9Jc6EP
sjImnmQ+Gr0GH5T3pe9KJ9Rl3wYwdKzGbidlaKdcN7q6PaCaU3RUcC5hnbmS6w39yBjtxvuxyF+A
2H1C1NDYsLN2smbC1P+3Mw/+7F1m+WI5ZEjkPfZkBcYwtNVpS9V35YEE2eu/JhapDtlK6JAmCfoI
75mc3NUau1z9GBCO/acpe+vyPxuKQW9UplYMxS9fWl0iOvm8Kf7+FkIvHcXZYJb17RJ1ioTY03ws
clKEYfYp0QVbVusPbR3+HWf6R0ZbwoKinmIlfIgi0dbyxhm1YiMCWd8f3AvgBxTAafPfzwYr1BlC
g3ptPnZCshNoeUzpdIdkZH99TlcDj7kpCu+Odg+p3vd2tCHI4kTozUcx9hwvK2+RULU7ST2po/K1
0tS/m4h+8qm/QcNuIwOzNkSiAqKDGZZ5QafbiJnSocQyr+dOgJWVvfl8fXTrFsD7wiMFKmIZfshV
PqW5VZiPevZB7FPm8Dmr/7puY+2AEXvA1UAQQkvWIgARvUbsCG6NR8T5gu7Q+BuzdMkaSWh4bmBx
gjXBKip0CslVlh8i4WtqtlAvnDTjXow/mN6+JdPXW6e+RU1Ke2iLhyFu7Lb/+/ooV/fJ+a9YHPIy
patxmBimmH5AINWOAhP1w32cQ9Rj7rLgp+TBf/TrutWNuVUXtdR4kAFbcQs8Gmn+2Cf6S52YG05l
fWAAtgnfeO9eIMfKNED/IIiMx2iIH8tyvDMLAAtqXqBs6r1qYfKNZ/fHpvJ+RLK5MatveI6lt5kr
R3BKzxn85SkPDNGrNSknPm6VUtw1aOLsjMmrb8xWbU96WYQ73fSzz0k4eo91wJuVvqwMZRD4LdAK
RMesEH7Unc8KxF3nhL4XnKRONqAsH3onGY10X1jyt3GsdOrIlrVvLT1CX0kUXzpdA84C7P8Qj0hy
exl65XYvA76+vobK6iGkMALQECAP5GfvPUxm1mCWAsN4lGMcZftLr4Xsvut1+WTIhXTIozTetTls
DuWUE7s3lXkoUjnnrT1a7GchfUJYTDimQds99TCSUMCcDFrJ41DbR3ULJdHopZZNocI7+YRHOBJd
vB0GrzpKZBt2ACuFHXiG8pZHunpvIT6EBqtmuZ7X5vtCKJX7UqOQmuhj+WJVG+7h7cJYLjEc8sAS
dbpvLiA9ftNA6J/UJGMz8hGl9b0apddJA8jc5M9GE1Of9J5Es3kk9fEkCRWgNAWq9sm35WQiDaK8
pmJ80yhRZ5dqeR+Yv4IuBKiubJ2E1cNGOpU4fKY0kxfrBE1HPVUEII8hlH6K1u515XR9K6zvhH8t
zL/g7E4LGzUbNYnXitiGThrXjpDCKpD9fhnR0iHdZNJhob4AeWhBAOG4KRuPZlF+klH5mgx5w8S6
0/jXxvJJVPSSXGWtZjzmrXCbtDo5U336aaJHYA9x96hK0X4YhNsMOdsp2OIVW4u3zgZoLR5LaqNa
acQhfxxgvPeVV0N/ysmswWV+fbm27CySmlMJzk9KGGSJBDbaI82HvHTkLUr/tZfZWwMIsuYsy0XV
tA6gjy4z87F9ySfwL9S2S1vRYGbdCAZW9/fcafJ/hubhnu0+0OFoUIGMf5zUncI6mRuObuv7i0Ag
qPQaaiS+/wrNwIx/2XimrH1/Znjllc+L8kL4Fo1Rupvi3HyUKg/OIgu6aiH+g6iTtiVwMSCwqMEu
tpakDoHix5zQrHbE9Nl/bbI/WAVexTPT21xQ1mcfcbYKQhH4gd4pBply2dZzGD+ETv7tZltCppm6
Bx5yvPtF9zqQmJrLXsJIl50mBdaGLaL71cWAxnqmsKaWsSQpleMglNPY4png5wel/ub55sZyr52L
OZ6cYTPz034RcImlCEFQHliPvniy5O/E0fsovlWr6RT7G+5szS+fmXrzdmdrEsDmFVPlotrqP0hG
Ztet3SgfrzuT1QmjSgfKe8YhLksXpSUi2J7H1qMhji4lV3dsjKc/MGHAJUFhSyHbuNi8Vq2PvqR1
5mMgkpir7CncKqyuDuLMgvx+88bRZCSVz2OpSHd1aP8B+teaM5lU/yg3XnTdB1Pbx6lHHodEy9D9
rEKUGo7X52h1VyEvRNsHvUEXGBWvkHpJTz1MlDS6x4nFvdEnoiOlubirqlY+GjJsn9eNru4v08D3
zuVvsK3vp63TGj9TkrkTGCrFTrvLu7vB3HgqXFxW4Dop9lFanAmo6LJ/byNOwwHWM8FwG7XRb4II
/QUkdTwHwrAXa4j0jVeZPL+63oV1sz0LBwPADHLPZXXRL2UYbIzUdFVrCj5pWuA/JnIrPRupIv0K
J4skKXXCLxDaSM6Uy3JFFccLH6AOobe1o6h1U7Sh+WCGQCsj6kg3ZQClfyHUvV1AhUDGS0TCrIqN
XVBX/X2gTdLToFa+3aVNvTMszwIdqXUACNBrq8XwtxsKGB9zyct8rhVf+GlLmXwQjLHphp3TUtMR
831sfPrNffFmg2iTpwEsa0sAU05FxCvNzHTN1tj5sPWnUObVv+1I36zQC6fPr6yLy6ASvbZHfdB0
lamamf9OdDd/oEB3gI4A/hRD2Njtl0X22SA5ZhoXCPhhV3y/FaE1UGvZb01XhNerC5WPeljcDXH6
NE4ywl5p8FC0Hr3Bwj6M1OfEyjZAWxdeamF/3rpn7jzOvLfKrekOTXvbxf5doxm/GxrOJuZtb6Kq
jQze4hbv/WaqKG/yhqoz+Vaw5OojNL0mXNKxeaMEg7oxp6tDIomDziI3IcKq74cUyl2nolBhuRJc
rVCMRf4WXmvLwmLSkqJTEXeVLVcZDrK+FzcCq9XPz9BX+iV5W2rz38/WJBjIlGdBbrldijwhnJMb
7u8ybzmvCFQcCLojOXDh2EdBqPLeHOhRyI66f9v+MrI7Sd2Dfa3Gff/dg9At3yWGI3y9fobnMGTp
B+W5/DTLHs/u/f3AZCBUTV6apjvTzXovsvZp7kQvcyLg/LWfvrdbW29eiAuDIBIg0KWTGg3t9wZB
HeaQd0SWm0UpctHevSykt3lKCkMhVW83saftBW9Ldm5t/ZCb+8fqYv2sKgvSWvAtd0ilT+nYvrYF
IkZ/MJXE3mCkaS+8wMZkVLih2bK4UiiVx15vh2lkC9PXtHlq1ee2jqBP/XHd5MXNzK4h8WWi+DKz
Lyz7jXoj7Iwy0PDA2Z0aH/XqBia//2Ri2W9UNnWfFrxqXD+Kvlut9LESrckOPMO9bucisnkbCs2D
9LNSdFvmerU0VIuYZjK3D4sfCppeWQd+gJ7sn1JkdRSeVfF43eLqTiSRoFAPgFVs+ZQpIE9i+3em
6xnesLe6ZnQszwz3ShClO7FpxL0/lIUzonCyMadrY+W1DBRoztdQl35/Bryk9EZ5UIMnb7qp5N0Q
OI12rOIb5EGvD3Ft28P+AF6M8fEoXPjdqYMvpiuq4Ek2Ycq5U7WNl8fq9w1arABHKmQIF4c5M7W6
SsYweFLzOyFxoFu+/vtXokJa6WaxClhNZnTW+4mKxF7xu9I33K4bjn5HA4mk7TOqjcPvX4hzkWaW
71bmnrGFG+yAxaKp1+uuVwC+laIbcZhuWvU+SZzrI1qZMQNoFPcIVSGqDosZC7WSxjSx0dw20u2i
sedmtOsWVnwCbKEGRHYzkQkqTe/nrPK1nJ5fWXNVrXdLJf7UC9WnJsl/P0ox8KjyvIvJOCwhNoMa
t80EOZQb9XeVciOnu+vDWJsoAhOoZZArobNs8VYLSynNappN3E4BOXbMm4/Xv79y+ufA55/vLxYi
8uNC1ia+L/b7/K+0jvd1Fe1NEzY2OhLNLZj36nCIfMAwzLfs8g3VyDpac7SauOrR80/ZFn/vZZUJ
Ghka88F3gHO9jMWRcUmLwu9VV5pS8cPgTdZXM0tqu1HL7tbPcTFGr1f3ZsaTQEkzcRdKknXM8ymk
zUEHEeZrwr609OF+pp/f2PRrW5IiHmhEheZ+qgjvtyTv2VKcjEZ1eXt/JEw7IUyRO4bgbWmlrDhW
IIaU5EkcG/R9Lo5xmohRAbm76ip092IEdvJyV/EEkkIextHGsNa8k0amjf/eSAUW3mlKrBFtqFR1
oTkln+woOZAD9fMk/8FWpZI8d/OAsLtAwppmVqt+UGp0dH4MjNSWxYdJ/Byr97lw124FhGtrpeGX
YJ+DbhPYwfu1gmCfjkYr0VzN7zvqumlJGb3VHb00xD844uemFkfc9ERdztMYFzJ8VItn+gc3XOHq
diBLAq4dfoKLmIKqYWf2FYeup+i/V80xBCYpjjcREsf7rqMGGwSVebzuWFaNUjDiwUoq64LtRE+T
1hzQuXfJozle4u9jwnjVvCcVG0Q/rttac2Kg2gCdz41edLC9XywNKtwsrk3NzeTslxpAqG9A8F9J
L6oJyX+fffJK2j2v21zbILyL4aaBywLSmHn8Z08hkIAjbGLsxjzod2XqSvJJMbbYCdfc5YyLmxks
0UhZVhUyLwVCC5TUrbMPRRdCNb9x4a+OAp5zcI3QIVxIdbf0eyiDb6huITtifihlO7QO1ydq5Wk1
6zb9Y2Lh9SIprAwKharb0s05pnQXhobT1b86A7m/b93kH63h9brJS6UMroH58M64+ZkqcP5NZ4sD
orduIZdVXThImkc6i4LbMIj1oyqVqqMV+WDrug8ZQzSJu6nT67vKnNUBwb7vgjj6WaCc6cYweOpo
A1R0nsD8YhwLmPTtMpVB9nWm2Wyh4tcODEeRsiU6w/QKLTaUqnVKZfTzbx72Ai9A5QSKKjDsbkvL
eHVTkRkiWIW0+CJkUbso62FE5xoqAUCkcOTREvrbSMV5BYhW5xZCHnvLAE+G70IwylZ1J/HLKON1
DMvuyu9yVdiR1B2vr/f6iOaAlWImCJmFs5YTcphiP6muCDmJcQOi+ve/j5AbrxSd3M0F+VUNS6cv
yARJQhF+ruIendwtMZ21S/TcxCJcDYIBas/aU924kifb6oRDoOMsCWH3frdFwXNZ+GV12GoagSvM
JKCW3p8PRRESSj2a4fq1r+/yMXEUobkLomzft8pf8DQ+hGm5l7PwpZ2yDbDv6khxm3NpY6aQXYy0
mFIBWlcR23lTzdwnyJo0BNC5KvUHLRnLjcthzcWRLhXxBngZOO3fj7XQ1AZqgMlw4SSxW1859lDL
RNbwB3uQQwVpJ5l7Ok0Xbi6EIUeq9dpw9dL1IER9+v0tCOvF3PgEwBYy4/ejGErFCBLqLa46Hksn
24JnvcEiFvkogoN/v7+YJWmqjViN+H6Saolmq1WUuuU06o9mJAGJLeCqP5YCrUg7tHhea0+MeOam
nt0bgbArxTQ5JnIaHIzY6BEiHRTwr333qlewHln5GEHvnA03+ZhbJ78kd6gAZ/uaI/52c32a5p+5
HIZFVXZOPkFfbi4cvw/Cyseo6bYQMMSTYlfJUxEklMn9Wzi1nOvW1rbyXIrnMUO7L8HA+0VR5Eis
an80XXD0qvUy3oXJk/zbcBMg6zN74Jzc4l/LjBCwOUkqZMoLafIxQQdI7lieaONQrhySd0YWIxH9
uO2SiEeRHKSwYx3HjjKGdbo+XStuGn0KNi9R4QpBVqpnplwXluGijvp5tGpHS+hI+k82lnk6z5+k
oZpMwx0y76PfjPdmPH2+bmJl1RkGMnKQtFFUWnZS6qHmt2rFXCXBZzl7aYDVgQ//eN3I6lxZvKjI
oRKZLbNygl61Eew6jKOjR2gnbyi3rH2ed+h8DRBY0hDyfuf61OUms6t0dxzsbHRyfSOuXAn6oAv7
9/uLN00pwW1E5kJ3aTE5ZEZ619X985ClTqfoD4I5fTPl+Csiehtm5226PP5sLd6+PKYvybxlv5at
MChNt+73aeaIN+krYld9DefPRvi/sgmINP6xtNxnkRCZgZTUpmuVwlPg6R89mDL8SXmM5PHv61th
y9RirQzFE4I4LUwX52YniQbtSmGHE4n18ft1Syu74t2gFqsmZfIg5BHeExkZpEeQc7/+/dWR8Jom
HuRdfVGNHbOuVEoPV9ZG2m1poJBg7FtEJQdf+JONcGZp/iVnD4BBDxVxmJ1m3XzLMsnurB+mOjgl
bRtK/Xe0VR1Ynbgzc4vb0/SgS8rUBJegy3ZizA+GDd+54qCBg/w7dQsHrYleOlojTiePT6N+kHtk
hDbuzq1BLO/OaIwqnjhcND2Izu+quhEhbQxhydLJjdAZsLdyW1qf6eMXQ9U2ki0FhkvGPXza2UQZ
i9OSlpVZ0SlEeq8eeLwVn1V1eo3M6h4q/o8AVD+qZvmz8ISjooV7tTYecnlLEm19oHNNA0pZ0ObK
+82X9H7WmPJguIVvfYhK4+hb/teiFzdO05aZeT3P9rgfB4paCyNYEau9jy35hypZFH23ZCdXzcCA
/wY8gJRnsS0kayhkU2gNN/S/5OFfhf8rCTfqM6t+YebmBmog0cWxOD5RgOphAPzbDYQHLS9pUoaK
PvokJ5+u+581TANZ538NLU5RXLRNrxbAa7yxckrYaE3T29UdtP70JI9f/PSpaQ27zrMbWOOv216d
Rg1aBODjcFsuH8R6IMV0Goemm3kPU3oDEzSqvddNrB7gMxOLDQHiCQ7cBhM1zHfdMSh/P2iYc/aq
RqJtVtFdHC0lmaLM94lJEAT+WkTdF1nx9teHsL5CxCSzFQ0Y1OLsaHUAs1oi664vfvX9AIR4MYvD
ZJCM6GG9bzTaU4zxMc2Fm25qDsMUv1z/Bat7cYZ00tFLGLFso0vkkOeFFhluC3mE5uivCYCDfCN6
WAmPeJz8a2Qxk14hZoagYqRH8S1wxK743ghq9iVvjP5ZsMT2Wzb5/T4a68YOIyher49xtUyCf4JS
m6wwJfrFgUsAZM20e4YrDfptkMdHo5OQXpxb26tPgPuO6Kr+KPzob2Wob3QjfIqS7tZMu6dO7m7T
dgv1Npu7CNsQT3jDxXA65rNz5sn63p/aLvd0dxJan56cprv3acd0RXi4n+vAUo++XGwldVaNgsUB
Mgpu6wLLIoxhLA4iKmZmAnPdnVk6FNpV9TQlG1f32mLj02DpAdNCg/NiS0dxliX8CN1FVkmwQ704
JJra2lHWPU/dJELNlx98qUXkZYuzZ22IYHXwqCyxfEH76ltmKKImww2R/dWoP4r6QW/Lg26dxq3A
e831nFtaRI7R5JV6Cc+WG6dHxdtNhrOxY9eOJYx7bFdyfHCTLG4h0UumKWkl3UUWERaqFAVjRxpn
DaKwLr5NQfnCnR/bcinW+z4Qk9siDZL7XquLp7bvupsmCsZTGSpoSAujvi8T/en6L1zz72c/cPkg
0INoZhljlUclum1y8iQZLJH6H7jgcysLxxHEUizQBEaBPqUW7ChbadvVUXDJ4+HR51KWl31Sq6IX
KFz2kWf+VaverafnryhIbizn6sZUkcqCPGcGNSyGAR+8oQvQHbiWljtpXeyCYvxQ6d4PKetflaqo
/+Bm5Eb5x95ieyKQrjXCIJFznETHS/MPXvkHMBoEKCFpBPZszOoY730Yr+xGph6hg0FC6BA+y0OP
cmhuy9WdsvWOWl2lM1vzYTnzl92ohKOW4S+L2KT74Jsuzcynx+sbevXEkdQiwbGmtqTGppf6IQlN
objJoaMZsupURoKtdMnNdUurwwFVyNyRTaOG93446dT0Y6r1hpsrw49ipII8GR/BdGwMaMPM8mZH
wzMaYBLn0lMRFVPDE7n+vaJvBZmrrnAWq52hhJK0xEiGWYw8iwKeSkLR2E/yezlRN0Anq8fnzMRi
r5VNJslGOZsgOaTtzBhmnPtq2BVbJfeVPcDiU3EHTMH9tWwQ64Jx6CmN6a4eQbXL2tcHSsal+vn6
BlgZD2ZoeHijjL5AoYdS7JV1Eem8PMUbsgeqrZNCl8b2oATNSZmKDZDdJYU0Y2JT08GjawoUYssJ
DGKxFcx8dqPysyp/KYIf/r1Oo2Jp6MGzByHbbYMyFqQSrbiLUsmFNeLg6VG+D9RE/AanFLprqraV
vFzZodR42TMkk5lwa95aZ+dartqykEGOuLJ+J3hfB8HfKVQA/2CyUa2d4bskMK3FaQsiVDEBoeiu
pMGj4CvJcRKTz1NmvLAKtxp1x+v25u8tgjsE2/7fHi1A7wdVlGY+RQWO0Y8JIR0TKnjUayNjN5oR
zEe7atpwJysHkPcVdPtzbxSNuotHXkoSPWyMgVjEcOiQ++3Wr3nvnH1+MX9DExuZKPJ5rX0dbkXj
+fp0rf56ChezzCtEi0ssA91FHdrVfD417qz8A9XZ//b9+Sye7bGecGmsPb6f3MjSoQwP1z+/ttoK
kS5dLBR/L9hcx1KbhdBEza2TFHZr3XTCqf4KW/o+67t9hta5ZMbaTui2IqM1V3VueHF2rN4i4SOP
YECKaNfH7a7T0D+Wf/TmlirR2goBXJnZn2UTqeHFBoizXtUBt2jc9C+R+GRtXFMbn19eUz0UZb1c
8vlIjAFtwV3z+2hV3lpzohfHh2tfvEf0Wm66se0VVzUqc1eDLD1qY9xsWFlbD/zrTF1o8c5c5jua
wOflUQiKK6fHZIJF8CTXJwqB17fbqhVg+6C/QchebDfJbHsp6XLZLUgMDLDPmymEN4OAIFlsbrnn
2XEsPRnt2CLbDOka7vf3RycCED0IYyO79QhR3Jj3t6lifCnb/GsFZht+eajxKx7O14e4dqKozM4N
s5IoXZDIprHqgzIdFJDnxV0JTNOEi9RXom9jJ/S7NsxfER9UUM2zoj9wFTPjASVtSA/Y7u/HS+NZ
POq1r7hi234KUusuntKNm3jtxiMhB3+tiIjNBb15Fg5lEpiB4mb1SRhhshKQA/56fQLXlm2Gms6c
oeC0lk/HLpxpuq0cjJNPVsGW+vRHapWeLWd69ktuhviU9IHveDm9qdctr46Oq5z9wr13UbrN8lpT
CpEzINVD91dhVsOLWeiJU8j9tHEQVk294ayoRysXIlvJpMPwL5Sq68X5Q2imp1gKbr082sjUrjkn
0G7Aud7MLHP4FPCHCqZJzKTHEt7FYmPLrQ9jZtIxFQs42uKISZFR54PO96fqoRxvW+8bzIh/sCjo
8PFOo+ngQsXLRJGhzqmtul1evWhqf7JC7++yNf+bmWU38kSdy+srXeEeV0onlwPrMHLjk7QI9I3n
wOqk/Tuit5zq2ZUe6GI7BZmpuEWzC6APDvXQNvSNDTbP/NL5zfKF/zdtb3WXMyM16etQHH2Q1aFe
ynA/j8IpNXJ1P9ZtvBNTYDz9zGX5+4tFjm7uuSWxTUl34YJqL5nh6aorpntBPQX+QxRvpFTWZg9E
Ogz0M+MtmKj3Jop2DNUhFYEvT8lr75UflCTda9FWs8uWmfkmO5s/XfJT+PMV1R2FtPwUh2roaCgy
fe0nqd1vTNqcPlmuFf28ZHBwqSKZv/e2BklMFSXwNdeg4Qd6PLU71FFYw6uoJS3Ut1F+n07jeMhp
zXfM2tN3RSEMu9rrYg42THFC3MQnJD7S/UAvemv3opgc63bId3Iu1rfmKEEeBvObPRlteKvn5VNU
5PqjGFXxoUk1GGzoNjqIsUKzVw7LQ0w7yQjXmSdU+g89NHuf4nUjPhOLJLbV9+2uD2T/p5DKAFBz
8S9NEIVXHovyXgjG+h7OWOJg6ofqwVPpESZ3LtmxJiofNc+X7CgMQkfNuuam0mD9EztvK1+14vbA
7TOjM70pHFnz388WT4hlP/YNAIAFIuSOvyXItxLF8Hm6FqClhLdmiVqqelROo2zQ3LK+F4OnPL+r
q1OYmhuHaXUUBC7/q/Nx8cyOixKdTl/R3ETZ6YNdiBsvvZUtPjOYgyQm9gd4u9jiXVlHcdnXmpsW
H4zmM3rnTfj7wfGcZAOnNpdm0DN7vxBlQ9mproHlp+pH+b6Lfj8cgYgUPIxF/vOy53n0oWwavFRz
m+B72Ws7HfUbaUtvdmW1caQ0MYCBZKqWYVVehkOtNpYKDMpyFCW1oUuimVaw/XiL03BlRd6ZWqwI
JCVqafWB5vrWLtEfKvIX8uG6s1m7F8h2AkxE3o6m5sVrKImsCflXbuy8a9BDJyeZe/6+y7XHrDPV
QwZfwnWDK7vY5D6gPiiiXMkV/n4LtGrjQ5elKi6QuW+GMR4AkT1dN7E6bWcmFtNmQUDWdYlCVCpJ
zihpz9YgnWYA43Uza4EpTPSEUhA+XIopT3k8CFlrKC4CxC+NhIByNR31FAZBPSicxm9jFIW2EP+r
04frJNcKM84Fy+ok+HIM85bi6unziJRSuzF3K9+HhhEvwMh4sSxrecmoQRSmF4o76jRbmqGNZtWG
H1s5QDxK5vIwupeoUSyut3xA9y8fiHfgHvnhy434sVXSYp8WMPmpEINsvGRXR0ShFAwEbz9lWb/r
m7pDSIy2LUOJ9p6sOWW34XZWB3RmYf4FZ9dLLyST1SdYaAPvOdOsUysEd1U77Yw224qwV0eDliea
6zyZ6T5/b8sS8naaI2/XgInNEPaeJm14hJXTQ1jxj4XlGyHWR1IwMq+eMfK++bAV20NffDGHTVXL
VUN0fYPrJiq9aLuFMamvEtT83L4pfgqeFNjmhIRzKqP8d/2kzpOyCKhAj/9rabFABa2skzyy44TX
JtqrL3XE3O3ayClgRvttQnPeJDNtDr5thpIv9YNMI6ctZyLSVuvmRcuKfSIkgNbNjdvaWNsJaDAY
gDnkGY63OEaqjL5qqPey2wxiYo9iCn5ZTbW9aPTKx7GtlV2Wt6Jt1ZPyrIR1+0kT4ZpWiPcbW68i
yBZ1oyRH3gjmvRDF4SkKkxiUhtcdZK0ZXhNz0HdDhF6AUlT1jW4K+Sf6+NFl873iI4sX36UTDlYN
a203Ik19ajoPGhhk3tID3Zj9qewbz62iInowisxALUzVT2nVVI+aUCV3FjSRzhifpqa9qejxNH3H
TBBk64/+kDiDtAuF3eB7Tqabd5Ffqg8EhiS60wJRZeh1ngPFovdBEKs7yey0Jyhb/F/EwuZes6L6
UEX9dIjKfnRErdVeip7gt9XLcEd4Zfwac2TorBzyL7loERRU62GveGZyADgdPg+hotxanlw5TSdO
G+u25iwgaaUkQ/oRerP5VjlzFmo5RSXNSzRMAGt/Ln0ni/bO9e2+aoJOBig95ybtt/LJmYnaqwJV
QQTQ1b29kZbE6qGdRj+64tt1O2vHCjKRf+wsXvtGUfkBnRmaG0SfodcO6v1U7OOo34VDYUtFQ7Fg
K4e35jPOTS5mDwiGkueQILhWfwCAqE8Hv9vwf+uzh7zw3Ns+d6u+X6BSI6s1s8C7jcizJyxJfQfK
aeqjr4KabDz9187wG/WwRrVoVvd5b0so8rHr6ghfK9/K1U8/2yL43jKwcBJJnypNXGBA7B3vVh83
5mr185QJyKnSQ3HBA9DpapH6cq6A0y1/tUr32OZbVAMrASovK1SyQfnMO23eEWebeSpTabAKSeYx
7J1G0ylE45Rnn8fqSRC3IJlrjVUYg9bSUliQCx3FvBujXkxSUjFyg85z9AkWoYMeWUdAHSep7R4j
1d+rSJvtQF59un6a3pIhy1sKTJeuKzKlPcDC70c6NHUMAJCwVSnjio4b9a4JzKPMvRihIT/VsWZL
cUETpil8lQdNtwPLP5INGOzUh1Ri49fMW+/i19BTRNcKRG0Xohly0LbBxAXh6vFtBXoLBTG78L9b
SuN43uTIaF0FxUMofr9ud+2Aq3PX4RuV9cXzQMhTTSqlUXZT806ebvzmtu42wOVrm/bcxOwAznZU
0SFQo/WDDDPW5+YhCTeiwa3PL7ziRMxXKhb3ctC+Ksbr72dwqYv+Oz8LB6iVhdTR8yu78os2NI7u
K871Bdj6+Qv3p6htMo4NBtLhpIvoEvryRipyzcHCca0TJWnUGZfoRQn+RVUAaQ8qAUHgPkzVYzNK
3U4TBcEuTVS0r49odUuRTfpfLlGYB96vd5kaU5VNskyRQnOCaeS4iOgU769bWRsVaBE69Cm20P67
WJjU58r9H9K+ZTlyHNnyV671nn1J8D12uxck46VnhFJKlXJDU6ZUJEESfIEP8BvGbFazm/V8xHzP
mN3fmEN11c0IBC04yjJra6sqZdIFwAE43I+fU6Jqt0805tXag+Pc5uxbmj7+NTPS8oQC8ky6gJkO
WrUmedDtuwEPTS2KF2Zt7tydsjRoXkJL/tk1WHDC7DgpyZ6WSiAq4NVabVs64AQsRpwEobm5PLA5
v0Mr06ROCDotUKeerlIaFbnmlvC7gfh9Qj0Dx91fsiArN+Q11MOEUMne7L4M/Akg9V/5PornIKRz
QZEi+RlERRMEDzp2DuPBYCZ3DaUL8cIc8heXE0HvGtQfkLGRbIR8aHhbNdpeJJb5GA5utLKLQn3K
hroPitJKv2qmbQVqaZSPnSKiHSuJ8ClpwyDPkXqt46R+YpXq3oI7Mnm6PAFzLoO0IXre8DBF7CT9
cvXY6RHUYLV9rKebxM2dALLgtySsB4+W+TU41ZfCwTmnwWWJCwo9ScZZLR8J51QAuQqnQUPSmrfb
ywOa/TwyiiiZodh0xq3l5OBdUOoYdyBDW4H9PU6XzsK5KdNxJAE9N3Udy4+43Ha5kdgh2SvDnhbf
NHDolwCNj8ZV2/cL5+7caI5tkdMdJnK7KS01wmhiP0TBNsvThfmaj5+OhiOFMHXPBgFoPNnXDhSw
FFEUt0pFQsydScBNJtS1yRnbFlSUAJegR13TiyUhnblhwh3+jN9lAAYg0lSg7GDuU1XbxmOy6tnj
ZbeY/FgOjbADwSqDhzdwWNOiHgUQRMM+L/QRjxDw4xvFw4Sb1payZB/h3pkVoOlRwQc7FfKMp1aa
wa6y3AErgtYz654zu/cG0AyYHlHGtvTMvv0RdSWYpUN19HJhRX7S06vUvO11I4QaR2aEvlXl5l3k
KmD8JF1o+MhU1ZVXCI3iEMz1+wYV7hU4M1FBSkQDEVi95l6oIXmBw8L6IVQ7hgR8hztTiDRZi8Gy
fitV6DNFuSt80xDFqtMr8lB2tPMiUta9ZxfhnYuzu2whJh9tFL7JbLV9j0VJD2RM3ohZR19jprGV
2Q3ML0q98JxMZNc47lKvH4t+TYax81xsi60a0uz75cWbcw80MU88ckAPItA/nVY9a21elKm1p/zK
ca+QDLn8/TnnQG8GmerfKKfI36ed1g/MwPs+xGOlbhRAVK0d1ZdkiGaHcWRm+vmRD2ZaofPEhA+q
ld8aQVcuvOyWhiGd5SOp04gRfN9Enaa7M8mhXaJTnRz41ME1oCrQNoJrDJ12MopcUwbeZxmITDI9
snduCxRMDMyoGMFLkHFnuE6Gvg3qsjdXn10iGAbNCOgrpk5jR3KBzBwcDVTNJshN8KyJVzYU0XDo
XjZyvkCnRqQFGrMc+OQMRmi9yXM/WlIsWPq+tEBOUuZ6OH1f/b2rv6TNl8u//kwn1/T7I8uMVD3S
mXIaxLSyChNITQAGuk0BQZN+Ek6sbYToDb/Je31DBgOSdeXo+lrHvivjUmnqPKKGZbTQI29rTxUq
6ZgFJYjS0t4y9mpd7nQ8GaAclq9rln8JK77gEueziZY4xO1IwSD3jXrO6XYiKnBhY2kbe8tYl9WX
cKmh/nwsp9+X7l676CcVPvDDxOIG/1NAnkfWbhJcXrSlUUiOHRujofNpFLnls4d2CXo8udTphp0G
MamsAX4I4hlpEANgs4CGYhAj95D+4OwJCs2XRzBrwpw4sxDkAjAneXVOW7ev4Fh7MUaml5EBMowU
OVw93lw2NLsg4F0FdA1Y0LN+DwWKCaMJZN7eBSfrA3jhk3XXh/R1jKLoEcqCv0AFhrgYuFMCoCMU
XaVMX9FYA89FjfM0fDRv9f7l8nBmV/7o85L/6iZXO2fA5zXN067JUiF69vOIQwChmNJ8jhSLGKNw
i0kQeQ+Av1Fv6VLf0vz30R2mTvJTZ3TKxII2vWrj0hRXhQIUZvT+C9MDPuo/vz/ZP7otGyKYqnB8
30TP+q1bLJQYZ7326POS13KVk76e7vzu2RGeqW6yJXqiOQugTsThhLQ0whfpLERw1oTjiK1XOrtS
2+hlumnLJRXbuVU4NiKtMg2FGZk6jFjsuvLTYSF1NTuGib7aQB0WTL7S51ECCmPHKs297tyT4qYh
vjBWn1/nCR8D6mVUsGHrdJ3VpgTbau+YeH/sENMWvzKCSYnAmOrXqJCffj4EzRIgtaW1V1kgkqek
uBsH/xdGgOQvTtmpzVwujkOYwRSagfBUo123NrhTr/q+LraXrcydfgh8wOOBOw9ZF+miwBs+x8Xr
ghEtghyBYsS34NjbqFELZa84+AVbQOYhOYbsNvJ9p5OmD8Kg4BmHrc6pfYAO8qtEgyzamHVAoBE9
1g+XDZ67MYDWH8oA+Cpa+aS90iepntGR63ve7BJnu3TJnrvxhOOe/AtDOueoggBAbORxYewHvfeh
GxHQSFu741LlZvKl08v2xIzcu5VAb61xxhIRg5Jxe1OZYb7Xe419hVYm2UcJSYHJy3iyG4tSgGd/
iJ9+YRpRmVch6QwAtC6tW5MrMVjEgAMIkcdhg88aseAZswt1ZEGKJzqli5ExsvV9/CiSbUZ2f20A
kpOH/M8B0JF6Q+lnbImkevKkszU6GsA0wKNrpSgBeFZHCwggEvtZtdYaPKa3xqvdLeWJZqdqwm1P
LHhTlHpqqRRFGrMObyXT/e7sYu3b5amaySvC25CEQVYeWlXnhbwcRekPvtyQPLb8K3hR0bUPck/P
iiBYKgS6vUYIYtseRWm309atFXt39PMZWvwWH+hxEAxNPB+no8yFKao6Rul1/MEMBJcPl0c5N4lA
HqLuDp4SNPlKkxi5VZKHLTP3g7pX6LP2eWyOpk6cUigCgAoBDFanv37aNzZtcHnse+RdQUOy4M/T
/Sh5GyhpgKaGQh1iJJkJsahMPbOhy7lPkNnJ9O/jVvmG3h0vM0avgjTe5cmaOeZAc42OZ7y8kCeR
LyKlZmZG0soFzWgYlOGGOeW6D5VPX3fTVKG+MN2nCG2kKVNFaYBODNIPOuhFUVboP58NBGMLkI04
rkHcgofk6ZpUsaaXbQH5zrz6+kNUj5+epAkIOsF9IPQGxsLTr3MgDfWUCXbQ0Y/SBUz/5nYLJmac
9sSEFHMUeU4js4cJc63gBqgX4JgzRxig+ROSEJ6L14m0AA5nYFx32vzgJN0Oehi+oe1Bg4j0vq+O
68uztWRLOu+zIQmBDu/ygxKvEoLh+MqrHd/yJZW3udzFyaCkk18DDa+icZ4f2uIHtpTXoFNWr24T
EV1Z6K2JMsDMOlFO6Cav6dwlwu6ZJUMvPDbNlGRE35V8jA0CTQJRA8lY87707HZhyeaHd/R9yesG
g+ZFyev8oFZrM3wizo1ZgXhpm7uZx+NdaazM5NZY0uebHRU6SNCEhVMO0eGpr+NxAkAYeh4OcX9V
ruxq4Q016xwTipYA0oZH5nQeHd2lrpboLaEsP1DltrNGVCgeaYsmf6sMhujTCAC0i+ARDoghUOhg
iD+1VRdaVUYZ6KLywVeBkTPjduFcmzk9cYsin4TwEw0BMqy6roF8TQYHGwkcSBq/rZEyUYyXy/tp
zgiexVN5YBJbMqRhZGrd9VD2yg5x51PNT5NgXLrSlkxMTnG0KmVi1oKCUvYAftGA9k9QlKhRgrg8
jvPXCNQkjsYhLX1aqSyvcowjzALT8YDLNJs1guvLVuYc7NjK9FscDaVy8iENhZEdetH6RfrWDC5K
Fj8SurGchYWZ3aHHtqQTQBVuVSoJbDljhWYadaUAKAkFGE905XvcijV32lcSVUHkir2SoQnmr41V
OiFssOe4BrWyg2gSP0W6puY3Zb2Jqq1BFw712cWD+qjtTOoRqFOdTmuWoAOU9Fi8wQCGU7+rbb/X
1qa1YGbu9AHT9Z9m5NgtR8FDQ4UAjhgTz6WVx8lCbX3W1U0EwSCHBXOrXFpPiBLncUUwZ8M3DmYe
4XwnS73bs5N1ZGP6+ZEP6tDLTTlAsgcWB4ntU5TUQNq1dEHMjATM8CA8nwKHaTCSlaYqQDqeZYcO
eELbhrjm+OjGn86FIIQ+MiKdDOCDUVU032Zod7pLk7eBXBVLuPqZcvKpDelgYMhoAsiAcKTkG8u+
UV0PcVajrWPAeN1rx35ploiU53YuhgUInorpQ35YiofqTGd1WpXwM1RCQRFRhFc8umYoUrbWd8t+
4epWUQM1Xl3esNMukWL7E7NSaEQzhdphBLMN4E8jPByl0MEnwuvbFSdom1sK72c8EU8JRK7T8xU3
iOQjqemmGvLs6YFkAc4IoK7p6FtL+p0zT5YTK5KTcKdMmlBY6QH5eyJ2trFr+tfaLYMETETN+P3y
JM76Pcq6KtjaQL4hF3E626qrgirpgZHfNfVJK+76YiFyWDIhrRPrC2iRFzBR1Os2+UHzlbqkhjfr
CkejkFYGWJ0mz2xsLDw5thr7ZtCvLqQ3yu7NZM8ZvWLhQuS1NCZpkQbhdGj/pNlBLexVWb42zY6p
/cKNNGsEYl5A0UylHZlPQtG6ToTOgNPVvGbhpkPpkNm/MpAjG9JA8qxpUt6OOF0zH403vAigEPV5
F8NTFa8LMIdgINJtx7Q0cQDCSA9D/JAxMOF86T+PP0dCFskJNEZNCtIyYTzItAhUw9r04Cqgh9iR
alt09+HweegUzGjIsgDiixe+HG8radQB49KlB7Pzq26bqw+/MFNH35euutQtp06y6fvDcxe/KMW7
wxeQtnM+dTwEKcqC9nlv9lSkeK0GtL3Lk+AX2PtPZ0kKpKwG4hNF3qeHsVlFrubp6Y4nS2fxzDiQ
6p90iJB0P68N6pbQcqBJqgNzQNAl1KB0riuyBEiYs4KyizPRgQBcLt9sudVaUWg21UHjV5W2Naqd
iBc24MylggDtA1mhW8hRSUdXp0DZWyubGq7bBbqxTXkGgse3WGwu+9asHReVVMD0JxiWtPCx0ldD
wdACYLi1x4XrOUkLUQ3hNcpvly3NTRq06ACEALuZAw1HKZQyeU7DVq0PFUuDkr4mgN1zRhYOx7lA
B3yyP81IE1cNjDgx7zEgrQxiStG5XIAGp/MjfZWKdpvHjtdXuieq5782PunIFLXSj0IZ60M2pn5v
3eUG8dhSIn52EifaLQJ0L1730qFpV2ZkFSOWq+6Gqy7pN+PwFNafj0fxzkZtbhIIBVOMZMTgvHQM
i9eH4quqIutyCNH5dHmypsmQgjToRiCvO6UNEF5IbgfciO4ONty7T8XONbMAXW8L8cWSCem8QbSk
t4kLE1oOQvBoeCPA3l0excxqoOrnohSOKwygU8nXxoS0uVPG1UHQbFs3+R0R1dpwltJFH+loabZO
7EiulWUEaEO8qA5ZloorAM3f6s4GpVuR6zepnWg7gFWIDxSbvRJmH3ppaDu33LDf9U41D1Wkmtsy
7runMQINJ1UYVAkrg656y35XStpCgwYyB7VadtfGmGe72ojeaYuk3mgoj1ZVGX6jU+Y3g/M16Tqc
qbbxZVSpvlEq292WrhI+joVKbp0ozr4aGkt8q3GJ15sCDS6CJL7egiHHrsLQ02o1QYKldX3mjsU2
tli9rmLWg3zLMbYir8Y168zBR2AQbYlV6gGKDAVEC5L4saBpsxtzovpxrxlfXSPjKzCI2I/AITZ4
1Kjtc1ex1g8tq11Fce3ip656H4M3+9rRStCbO1r07KqRhS5F0aeegTYrgKunf4yoka2KZBUXVxA0
S69snPtgsHLb+7ow2FWaVeDugHiSN9gUSa6BKJtWNZuVXiutLxgBfWBWgdKmNZzVZR+bOaCxA10H
TWEoHYCo8fTY1Co+FGUVFwe7eOnS+2YcvAqvpqVQecmMdDoPJdiY0zwqpts5z704vY0Bdi/Wlwfz
kUeTPRnPGMRKQCpOCtWnoxFxFCnwkuKQG6O9DY0UioEoW/usYtQz9UHZjGaiBKRiAOd2VeI5ZMi9
IbG0K27V/EB5nmx13iY3OXRb/DZWx+vB4ulqhKDGA8916g+lbviJUIF31Ns6IBHP/MJphqeBm+6G
Jf3okarCSlbla8mT965ldNMPbrtSVLAyRpUT+bVrVuh2hSZeKVANRpXI8bKcMF/Dk8nTSH8wQi48
xmrHa/IuXkhLT7Mgz9LxuTKdO0e5DStidIS6fHWo6DuLVhTUMCqIbct+F7tLEdPMuxKJ1Q9BTJzG
Z+DEyG40taJheSBAkVjiUCnPOoq84HzYUfdG+zxtFgjGdfQeQvp1hjmudI0xQcGvONAakaaW3FG+
xC80c/DDBCAZoBpDXH4GfBszSBraaXnoq7FDaytV1pxRJ1hw5Zk1wuNl4t2wsTflG4zWSZEACF4c
6h2NbjBVf+3z0u0lmjgqh0TB583XG5d9v/z1ud2OsgpKkUBVT4+WUweLE01p1RaM4FHDIXBjF7kH
Kt3aK0LlBjnIhamac2fIBaK7HtQoiBwkdzZwxSRKH8NaQZGR2aZ15HEVUQX1Fb5UMZo3BhI91HVt
wASlO9lImN5kdVYeWLXLsicTwX/kooGiqr3GWaIQnYs2cf3/tCbdzIozRI5iwVqPfvg4HL1ICbjz
4lSHyPpS5S+R2nhd/np59ea2LCpH0/tjWjw5OaPFPYgHerc4GAz6Qd2ubnMvNBSfD9tk2ORW7V+2
NxfmHF1BcjwoQmKPmgjZoRmjlSJuhhAojaXm5AUjMiyDRzVvlQFG4ka9NiK66xXttgrHxWYQed8C
DAHtQwN5LTQ5QYXk1PUB2TDVxnBLcJbWQedyn3G+qZE+vjxnZ244mYGYAh7VYOQ4i6GRBgodI02g
gGiVXtreOzFeWFe1QFXYfrxs6mwzwxSwsKj7Q18YZ5EUrtsWCuchdK33oOWIgAJLdyxWPNq5uzhb
4gM6c73Jlg5NRySlEWfK9zf+e1wmFcOw0EFdBn2+inLUg9cd5EaThVtw2jsnt+CHLTg52v0glSfn
uYRFq86I0mrv8Ce1YggPfmGNQIr8XwakzTvG4GYZQ1rth0YJnO5aoy8G2qogiqRvLi/RnDccW5JO
QES+hRqqmDbzS9oHJR6jxTpsd+Ow4AqzdgBngXQuXnA4IE6duwo7kUcirvaRXqOA3avbJAvR2cz2
o0Gu3TFesDfrejZYJBDNOXhjSPYUK87UosO4Yv0HU39oauHx9rsW/bg8fWdeh/fuBLEkaDNBIk++
0SuOnga0a2f7UXNubIiYgUoEfIhf+rDdxJlyTXVn4cgDbEb2Pti0J+ZmlOIgEPzRU3YUg0GYQYwl
xrcndNDWWm1pftEgEVNYNgg/u8haKRmL/LgN2S4UNmJMURfPTh521z3taaCAXOgKxCrJ2sijMeiM
BI0EqdH4upvRNd6i3K/VDj91O1DQMTswmuw5jXqQJcSWAtk0pwOdn6IDsE/Jl660o1UzNtxzwrpf
dUZfXTlQIfXtUCFeOwhtI6zO8kYesxsxKsqKJEl7x2luv2RqpqwoaMgE51B1hqOX6brRMryHOFRB
vxTDjdanD3Vh757j1RhbO8eu/OxB2SlZf7AUsks6kq3Avz6uyrED/aA2ZQV6tOK0xMz9RC1RaMHW
hmwMft9hiGiQ9EnoOxkYD4cGzRO0FKpHSKb5cV40nq04+oaKXPjd2D/pisIDpdKtIHebct10Y4sR
oVc+4bXpV8DbbAiNHlM2WutEGR2/4A3IK9qw91Uterd5Bjk7wbKVUnDkkXNd8XPQR4FyL6zXSgfA
ChnwA7NVaNDEovCEXuteWSIiGCDOvi1U971ILOZVuTDW+lCiMOYY8a6nEKipo9CAuIhOvCpswRiZ
aQLy11m9Vg0RezFJiD+YKKKpHVC/SpWYnsOgm1O2Y+jpJkZIrYL4qZVlAcOv/Jtpm/FVm0PBvG7d
dg16HOUe6ZE48kJnfFbVhMaQBbeGTePyGhURq7t2oQSFrWXpHqWjsaWiblaou4Fiuchosm8q/YcY
TPXF4SbfVRSkMXGPnP2g6UsE9h9435MjGVKWGo59NBNhZwAdfnq+jGFWhh1alPZxU9+YQ+WBzPVQ
di+Nad1A3sSjhXIoLf3apnelDbLrfMND/iCqjaqC56LPVnmie7lF4QHhbV67AW3wAARRK4vBoFkm
3ijSoKeRl1qq5wwvbf7Wa6rXG4M/4nhhV2UXrVrIjiM2iNK7qDdxwGWeET5GVbcKq3sSQxK22SR4
MZWG+aANzfbyUXR2wk4zgJoFUnAWErOq9E5mIkvqkQ5s35RvOud+3rFVOH6P4jtlsf32LCSSbEn3
k82hTarZPdsDTE6ArYEmeyI+3WovGZGuplgx0BhawEhjPtvZl8Z+uTxh0y955jJHEzZdIUfnqMq1
BMccvo/8ldcmr+7SnbdkYFqxIwNWnDchQaPoPsahNKJZNrg8gLM7TpogyedNA7TjdocBDDWChIcC
Smj1Y2Mu+NXSWktBXMbA9dwK7KzWDv2Slx6UFYJGWXj3LVj5eM4czVXJxt7KFYwlrfymeuiqr6Gx
ELUtTNcHKuDIhM5NpBVHmKh+1xwvLW6UNiBLHZtLRqRd6NhpAX10rHkWeom+1pL7rPatTxPonK78
WXo3Z1Bc61u2R47PpL5ReKCZv+xc52hxyYa07pWbt2ZMVYbeVtVYpYaCPCtOWdyYjr5yrAayNjYB
LZGtQsV7UEwQtuHyLViWrVjTvFZp/kOLnd+QTF86GCbLZxsXSkTAbxCwzGqS3zNNuJlhNVjI3H6K
apCM9qvBeEF8ARpl36Wxr/cLKftZ93RRcQCOAhl1OXwV7ViSJkrZxLbWkjW6ZbP3hfnWz0eFMi2w
MATYb8AJpdMCyGiHk8FK97aodg6/JtG6j26Qy/EZEJIFWzf1b2b91NObvL22hnaBYnvusALDl4p2
6anhRc4aFQ5oHbqG5PvQ3rd64nWQ1rk8wiUL0rK16YA0RAd5gkwP6tHnn67cwGGPRyA5LOK80GBo
LIckYReMo+JpxebyCOY295EFmVxmcAqecV3N9xG5ilFHqGIQuat6gDb9haN9zt+OLUnPl0bo3aCj
9o3GoHFVEGtlmJC4JEuAjfkBIeVgI3awNbnbgKpOZXaWnu/bZl11h8jcUrTlL9HSz1pBXhVINSgr
nnHBqm3OUyWysz0F6T0pXuvhoVDfWvFweXVm/QtIbEi4QTQJ0lun162wWc9TwKP3428K9bvhV9wX
BwBee5BmMYzJ/NH1YYRR04wAXe7b6Atld3DGBQNza34cwkoHgGr0Wu2GHOGCu+kdcPav1HrBgWdN
gJMLjQCgpjxLyCD7TUIWa2zfx75T+MrgFeoveC4EPFAnncqOZ3mY3Cid0nYRLkTh3ZgfSv2lJgtV
4LmFPjYhHSQDV4WSdlOsnwQp6ltLwNrZWYKnIvsMgONZeicvxrg13IjtQbXk9WHpGS7HYfJpcM50
wQITgsMW1C9n1Bi8MtrUVijbA220KoedbrGFO/yDzf3spjwyIW2Jpo1we7YJ2yP3ZgVNbYmd0xiG
VxPeBqi7xhtdsKeeYb/wsexvU2vIt6bom4DQGlS9gjreqMXf7JS53mgiPVQ1MUpPWZT5Y6JBqLMa
khXyEdbK7lE6HZxQBHYP5VQI+eHhqNmfbiKXJm26RY924YC+zATW2b6osTbNfdt8FiH8YQBZPQMP
VzTxS7eI3aXZkNpOvqfmKxfgyi12KskWFmbWg9Hh/YcROdrtUCFEqzeMjFqqeZaCPpzI6H7JCESg
J30nbETpPGF1i3iiiBkyop13r6IP9/J5O/39c+f6+X1pG9Iw5LRsEBPhdRyxzeCsw6Bvr7SXy2bm
5+qnGWlBVD3sizbCMNr8e0hvTPf3y98/V6P/WPH/MuBIHYMsLfpKNOi7SsPiGs2DQWqMq1GnD3ml
BeaQrUDddZWGqu2TcVjFFvJgRrG6/EvMHjnAnfyxVnJ8aestb8MS3b9ZdQ+ZWk+ET725VBOanUmg
3lFbQKEBdCuneyeMgAESFmOgp0B2D4kI3Vwi4Z4dx5GJKRQ42p5GlhIczTXbq0huDUPrhfYVzrgF
z1uyInm2TeOOlx0GAh4RH1wxPvSjQCi9vrwmS9Ml+TeJhBmSuMR0jQECl/7TumiT3x3NleTYLqi9
QWVdsD0bnlM3Q+r0yi0e0yVprbno68iMTErCnBwnO7i59ylSQUNBvDEC8SL5Pui/8II4NiTFrKgy
KFVvYDy1HmI1kptqVH5cXpKFhTel+ywJAUVpSoyl1spVlyJcrZMgp85CiXvezM8HpnTJ5DCTkx4P
TK24HdEfnZFHLTlcHsr8svy0MXnf0U6x0p7r4VixfUcsj/JbRbH9KBMQR1jCUcz78U9L02iPLCXc
ikoRYzTh+EJV5ZmPyOleHsySCWnbR7ZbC6WFiUKMvafU5QMv7O1lG/OL8vMJLq19pI5JIzRs+gaK
R29xveZLtBxzS0KQPwbCz0b7tcyGFbIhKlICB061TQjmdpLcuWwVQRzh8kjm7UxEQeADR+lIOr5K
t49cizkYCaombZv73OrA13dTfpqlGCcMQd/yn4akE6wyFN6apYUTTL2p7cZnIvqFGOPYgnSGDQKJ
iL6ABde8gvBAtqTrMbfoR9+XX9xhrfaEgTloz+0fKnnWq+u6W/CraRLkMObYhHRskUTLSxSjsD2K
dZcjq1W5Nw3O+1Z5wSvTr9q3y6s/t1cIumtRnJyUzBxpr4yoXXQ2anP7rns2wY1ssG+XDczFZYgs
QbIASUpQSUju5XZcSXI3L6CMA9yMueni17hLg9b9zoCmuWxrdvJQ0wX8D8ysaKk6PVv6Hkqx1MSD
ktjXtAnMxFNeo43+SshCG8DsrB0Zmn5+dIjpCS17SmDIqT3ER8O4+oWBWOCen0AE59AsVGeq0S2s
fA+y0iDUIz8r94x9F3bvK/1Wib9eNjc7nEnMDuqrICazpTMZNetUK5iL/A7qfdGTnb1d/v6sDxx9
X3KyNLegDcGmeBKVK8VHiDS467S6L5cYsWc36JEhydmMFl2hiYmBFInwiuhBVZhXLKEOl4xI5xhJ
HKin2jBSi/oJWgp3UDDyNbCJX5606bA6OwnQ4gquOGR5z+jiQujmaZWeI3cv6DpFmbV4U8d8XdkF
WPhzvzHZSqThgtHZy+DIqLRSsUXrmnRTZtkFb2AeiCgodRaYehNcHt3sJKJvA+q0UFnA/5/uoNp1
u7CbPJxrd2aDouAmaRc26exY0LKBHB8Ilc+Qh4PBC16qWr5nKAyE7k1dcS/J7x3n8fJQZnfPkR3J
H1yLIlIqRL4vFf85LRcmav7raDgxQZGFzklpb6qRCFsnavH1SrsZDPGoOGIhVJ5di0no9g8T0qL3
CWBrVczx/v+NxF9MfkOthaVYsiDtS7UTlTmWsJBGB2jlde2NEy6k4eZNYBQAXYHURcahtDZNjELp
8n3nflfp1x6Idf78Kwv908S0VEenPpRNgPuEGPC+167S/LXsFpI9czsenSSGakGxEHhFKaZUYjWz
nAhxK4Qud1bTe2J0A1f7Kszfix7cRHdm+yuvvmOT0jZEClnhlOCFnETVjVbVQQ6QCLhqr+qBPl2e
vbkFQjQLqBD247necFRoHM0YI4KzBNCS6lVvdA81z8tG5nYLGrRUYJKAuzuX6tUb6E8XmEIHiGO1
tHaRw5aijFkbqIoBbzfJXMsRjRW1bZqFVbZPPTJuFtF2c5+HVOEkG47ixJkcCc87gkdSnIN369Fs
78nCZp/7/JRxAZG4BiJSGSPW5U4HJD/2SZN5+eBBhfzzK3D8fekwUYYyo1mE09DM1g7zABf63PfR
/w+dTRRaXYi3Q3dT2iSIIrUmtnp+C5I6z3a+F91SY7x8b8gWpD2hU9A5auXAb9N+q5Z3lvtU36RL
2hOavA6wgscWUPdYBAJgtBToD4orXL1P+G3Va/ekjNYijB41nW2y9DWPvjgx3WfulLnWrhTlq6m/
AO4Ve22eLtz4ZwnH6RcxEP/jl0EZicgkFBm0rbXBdtrbsHIPueq+cha2XpqEhtemdKMSazcYxhac
UBu7Ur/rcRp75mgtqUDKh9/Hr4FSNth+8PvgCD89XJ3GrQDhwa+hQV7Ltd1N1xhxwEX/NJQxoEsp
yv6OmceePkK27bJPfdCkHcda2AxTk7gLkKsBCXG5UTUCrTW6Ptv6dgRWeRN2bX5lNwwUOo7w7STc
KJbyFfS9zm0pmquQmt9qvXs3ovpNG9qnLgKiKXHDL6qTAGBOcvUu1Hi9rlGfXYWif8igJRVk4NQH
Um8M6kTZxeboxcOwLuzxSnfHO1xnvt2EQdYmqFMMbNNafPoH7hnCva7GovCg9PKOxtQbs9NogIY9
6jtRsh5Lc5MAaNmlKD01VbRWqbpzCa4Ktf2SEzv2FTv7HmltujBl5+6LYASRFSC00K5Cz/jpcrlt
OOrOmNW3zdc8utKjfyEc/v3H8N+i92L/r7lv/vkf+PcfIIuskyjm0r/+89s7qxP2H9Pf+a8/c/o3
/nmb/KiLpvidy3/q5C/hw38YDl7568m/rBhPuDi077V4eG/ajH8YwK84/cn/3x/+2/vHVx5F+f6P
v72+5QkLkobXyQ/+tz9+tHv7x98mzjZ0WyP0+fdjI3/8ibvXHH/5P//3//i//+d//uf/+u/zf/H9
teH4kG79HV36CJ4nvh+AzHHT9u//+on5d9xH2D0oqE58t1gVVtQ8/sff8HeIC5JXyMSgug6yEUSp
TdF+/Mj8O56yeGLg1gRY0QbW489f8GShfi7cvzHEm0XCePOPv52enqhTos8CL0iQd1qgDQRdy6lj
5Ghaa3KVOwcRl/tSdXaA9r6R3EVNcemyn6LGn7v2wxTaEHB2oVPaAXO3FHhnqMUozSDIgXbFNxC3
Z17vjv7Qspus5CApjKP10WL8MdbjsZ2GMH8YRKsUWBggwoH2q9OxgWGr0ZhRkQMx8xu7Td/sqv5t
EPHb582g9gIFJHNaTXkKO2onXcQ6csgza5Nq6TduW3c1MnSXzbjOtBbSBEI+HDkGqM18NOecjkel
9gD5+lw9JGZmbE3Gv1WmeZWkxovZFA9MHexdbyEhrLnDlavQa6VKt4znqMXapdOth5LFaCO036Yb
xI9pus3tJA10W00CFEXNgzLiVDJrrQ40N75XbRQwS27W/4+9L9mRHMm2+yIWOBmHLQefxwjPiMjc
EJFDGEkz0kgzGo3kT7ytFlpJAiRo11v9TwvQX+h4tkpdGdmv8rV2Al4tCoWqjHIP0oZ7zz1DDoSw
AzG5EmciYWPaeO6cO+0Aq952gs9brenRbzl9gjVOvB0a2NJ0jj4Urg9D0BbUQkzATMFNDluWPgt0
NWZypmsxWy+Kd9aNQaO57+OY76qgGFM1eeGhGAw0VRxXRxn6h7ix5z31LG+38I+RN+/jyEIcsAVu
9TzFV3egYw4rABCXhbm59isWw2YaIIIZJg33JDKqpPHNSw3GcVbX8lhHZl+aPtzgIoXphEh9+wwn
oQzBkWE6BTXPgiW2c1d11Y20i4XISgekYBV9WdzIS9piYhmeQiZZ8zEc23XLgzE1zvChcPkAjltA
Ew2dD/rw8ewgjWsD/zLrblS3h9TorV56moAfN8O4vn0pF9cDK3ouoPoMOtgR22HuEHpSlSFPcPm4
+kJPiYQNbpDcjYdWPrJdcqRClpuiHi0w+BDSY89iOBRxhew/23hHNoVQcY76ZS5YnUQN63IaVC2W
gTw4DUJb7Zm+xdx87Y0tNo5lwOGHNQMoSQtLegn1ItHHIViCpGHGz9q2OkxwDuxNMSJ4qPkWFtXD
0gh5EGPVJR7jbBeMTK0lwdiRE/mtcb1n4reQAEAAu9bjjFhZxgYosqVaw3p564Sy2MB196EIUa94
02NoKcyx7NOIsfAWQTS5q/lrx9iUFcvwFRcuS70I2R+hFW47C5C3GmK9xy199qIJxgRh70EEO+Pi
nvh2CkcrsYpqN7ElcbjeWYQ+upPlJDUnQVoGEGkOTcvXunH7hLeIVAqnHLQXRDcaR2emDG+9sqCK
bh6aGBzJSGuTTpCpJ2aIUyZczFn7RLULbvBB8hQI4woptGBs8nZVudOXjlVzXs2ll0VkuAXjUCa2
D46/pBBsmwJJOYMvmhTihvWsYggBQJ1yyh7BqDMIfHfVGvxpysy3h+XCGsQl+coTx2KqZRKREebr
RXCs2wCOjsvkQ0x+jmoIzQc3NAkJVIV929CE8KjPEaRTJx5X7ZMfL586u33xFjPjnFJ0SDp38FLl
uyehtJu6xUASgyC8jMvG3hsdeJ/nwXmq5uBLZFw3X5buifm2xFLt0U2N03Mnebhnrdh2MzkPtUQi
YDyPWz6JYyB8JJbaoArhJczYYZPrnuUSz+toUd4e/hU8kxILlSnncwiPoQSRu30K6TnM8Frra4hh
ylqx0U9d6vbp3AkGuceE9RzzMMGpo/MgFPHO1s6Qdq6EdD3AQiyELPYIiQgT2fUfmn4Y0wkMlKSo
K3Iea+knJiifONCAsmoLiF/cEvNGDwSdZm7sxxI+Xn5TTZvZ3nvcqVNJxH4ukZw8YtSyjHt37FNR
f+5UlzkFWeFW/UQa3qeTjepfmJQhfdRV4AhPc78J8Ra4JjncHlM44wYhfQuC/nnpiy8Ro/u62yNo
6VMwe/vO11DiINMiMXJInXhYkpp6K1VpJ2kcurerxkvcofNwsvhXdzT4muX4VgrIE5g/p4FpP7AO
x5g3HUdOijUAnBeMbVZLpeE8rbibz0aeYUm5tnx3pzjsUBrepUUfQEUDo9WGaRtyHh/BSrOPglRC
9IS4i00V6mqFFB6dwQH8ufFxtg28ZZjPW/vRwbdAzp8R2Lyut6N6+ubF1sdhdFluj9NLXwLZZzUW
MyOIVe/JycNowe+8q6+ay6wdAZ+vFjvJ2LkTNt1D0BIXbKlJZI1sltWMFKiUhk6TB5qNG38xt3CM
v1jw2U1wKd3acPGSOCzjJKg0h7JoEj3G04GfsEgE67kRegXXPj9FgaWht4jtRJOBsZQ43LqoFool
iz61k65yqKDkU+QPULH4XRJT+4Ing2uy3NR+j3OBnV2loxwxMEiZqVsn7e3mOR4inhq/epuHYt/a
+DL9BA9HWpJ0YTi1iTNCOBN/VJ29KeL2HNNH1jQfVVncRjIiAnmqPnfUPvQs2upovpiJwN/SXnmy
3WDifrDd6eQBHmNVmLma7XrvYsR4VYWtEn9sUx2619m28OujAc6lM4QYN7NXjgBA6HfQzGNvJcKx
bzSoV5yaE0euUQoPlJdwXDCjLIItK6q1a43IBmvlvq7ny8LVC4tLf2XmDo0S9XadEbdQRVs1Tk/V
FK7KiGwIbz73obtFCVcnLS1usJvtk9BC7reIVo2pPsNfN8L3YqtlKnI26RpO4eIClvAG5iI79HV0
y7yGwI0hXHWOXW3GBaVhwa+hxZ8L1AXRIhBgOUosr+hFd3VGTZx0YXfoGOwjHYU1j4mbmYYigVIr
HJbPrVPSrKjVOeLsq9VD1WYVmwhGwk7h7Kroolw/o5TdqqLYjASXGW1AP8I05diRec0RItQiYTcB
eZ0llt0JaEFxdDn9YaQyI/fsc+p/MSiXOns8x2H/ArsRxBoprLmuv/R2+Q154mWqRYt0Nd99jCuz
UQ1qA6y0N6/oM6jymsSnn4Ss1pYDx4ZFr42UF0d7q6J013Bf2KouqhPT1JtxQk/v0Vmlhk6frQaW
p3Cy6DME572KYdzQFn6uuJTWYQOvdfgDviG18eYVw5fanW8Tf24ba8mGqYtTAdkuJivNGTYUeeSx
S6T4J2J3+8AWVjo7U1Za9jpwGUqtacKeLpu0lGbVQVtGKekQ6+RXqR9BwjZ0xS7m8Umq5YPxlA/l
+zwmBMK75P7SgCZ+bX0KBKBmq7Akz7UMV0NYdciPa1fCRZZE067K2caAbDwKafocws/MqfBw0fND
8N2OcDCx8qVrdkG5JGyQIi2QY8yluCCV/tpVrM4YdkHQmm9OWD/DiPwi0TaTWlwaQk6FIueybx+E
BGoGV1p4uCJKzhQ7Tey9jRN2Ed0Osr8NJpz1IKak1DSbifdQm3mvg+qKHiYBQH3qKmfFuEgQZZVB
gOokXStvCM7DDwVJZDDknwcsFxKIdTwUx9Lubig0Vo7+hh3zLZzrrB5cP7E6tY38OfGlGXASj0fj
9s8TqIKJZMO6Yu5LbHB3lx3OwVA9sGY8dWP83BfRisXW64xTmqBgn7H6ZzljdWEJMOToORPLA9zf
vqo+CGvBOaU/TiRaYavkURhe5PTkErGeK4tmVew8SomlWYtq7VhzXuKl4oCzEg5bmDpy1oDvTqYe
7Mwn5ZMR4dn1rK1hchVKsg6pu/HLcLsw9wog+LrYcQqSVlYq51Dp4GTXfiKGYt2MHOqDlceDi/BN
orwRbqzdkIAkl0peU3iHH2DD1OMO7/dhzPK2MJdRfAuEOS8onQ2FXYmgeue67QE17VGF1EmrkkAA
PsctbqZJwM1eJ6Vdb9nSnOKyefBie+228QRpnC0yD2erJs2ngdow57GxbubpWHVj1nTRLa6jLSIM
O2QWfxsHch3aaGfx6lYWYh1ocrJNc3UUiihUbjHKbQdtMMuplE8s9q5jBIQUbi429D/V21C0j8vA
EeJsPXhNHi7xOYTWVUqE+g3zZgzqc9RDVgq3fxaRDxHvDnG3XkznJODsvhLM6uxQubn2+QERaWhY
lo8hjWHtlqLoWXZiEJ+U8zjicE5HeAHhsCpXrRXt/D66BuO4bCgra0wya3/lug0IU9VXeE92Kzhd
KBAqQ6DFLUwTQlLUiS4nNx84ShTb32JO+WCs+wOD9LSzg60pm3wMSthWifJ5NssKrjNrv5Regl3+
FN19xXxITSf/bLPuLDwNuQ5+vNCdSsPByqOIwXMA4Rku2sN+QonQl1ZeTe6jb4niwaXhKhqHFAqM
48j0g9f1OyEnKGGiYD85LB+KeNMuTpAI7bOUQpADQUsiAo1srxDlkmi2diA/ujY5WX39GZmNbaJ5
sK0GaxcMKFQwp9CJzcbEqTrEyX5m9omPmMhUYbmibauOfr12A/ZAEJkq+ujgcY5mMRz2ZdBkJuaH
shVewo2+SsiwCbsfZmVzEGxezX39tZ+tXAR0WdGQbKO+vrj3fY29BK5lK3eNygb0FliLB99jX+HF
fwMKsg5YuNJTNyasRO0WoSZAxbxqkP9UeupUS4glrADF2nDq6+Zz3LQ5yDjbeJ5yJNgDwm6+CYPb
m5NDRJY1iuyTdEOWwdj9xqshRzrZKRYIKGS8e7Lt5kwGJzX8K2sVsEgiH3k8tcmw0GKFMFV9ZMR+
ZiqGF3hrX3uXTam3TFc9FTQnLJI7U7W3u6t7EhbMP2rhqhut4HLMudOk8Vy6u8lqr8Y05Zoxa9hS
T9mZga7h0lvefO06nXv+fELEz9fRsp4LEd5M9MzC8tZ087ItRaM/FkPRHDt31DnsDNdUhA8Iqdl8
x0n+KSzyXwUafwAn/w2I5fqbuEN96v8DwBK0MwfOMN8f1t9w2zso+gNe+de//OV//qf/9g6v/L8/
9ztcGf8G6cVdRBYDYkSo8d/hyug3GNvB/MMGxQGnKrDE3+FK8hvoxxCAYRAKdxDgbX+EK+EdGmFv
IrYbOxzi638CroQf4E8gWODd/8JECQCp95PrTtWwvhYzezCDOSAsDFRho8WCA6oTubBr9IdRiMIX
2eTruYaYvBBlGixzs/K5GLPKbdtPi83oySlBBRr00G6VYN86FnopPLq8rTOjpcL+MTgUANQwQz8o
BW85Ng3sre2gjEf1550C5qp0Lnwo4wP3rAJ/yPoo1qcQ+S6oE5EaW0SkRaquKgwmIZaz9wRy0mFC
9Qrek0hr9GRnD31D0mri44offMQ1WLTdswoteDIM8ysyozatNvC10yNJuYSSpEDY9JEOzZSLjl1t
5T0tngUb27rGZWYegt7Gn+E4HwvTtlksl3I/LFazaWBnDg5P56/VqOCVLes4F6LeCoXzRgFsAWzR
W6vACuCcXbgvLpBBX8oqKa3GSTAQWNblCHEX+tAmte1RJLDKK074pzZDmNFjYRn7OEfzutBu+bAs
br2h1PkWo5vK5zhWiRewL9PoueuucOu8IAT1WYh0UO3wXTHCVQHj+goOGPLkORI4CSz9giZ2Mwan
haSPy4+2anFml1aAfreZs44WcEXQJbRnUpguVYAsa2BaeUUECvvJkWsZlv6Z0RktovLFoffsNqlN
A9e8IUyjXkxHZkfr2i+2jOMYpaGbFZKfwXPH16nFmUoz5rB2dVf3hjb1u6lOeeWhlBBzmMRWhalQ
H7ziubGtV+FCZJOZMlKzD7XS4sKbEag2t3eYae8qoA14BoadOBrePMYRn3fCiW/UaHKdLYe9GKa6
pGwjd1cgnPrZKC/E+erD91BWH7uuv8KeNQWC/gwmzrgKXTAzW49mLQfHbCjEpQNEmMZdeGucpdvT
yGYH7iigCnYNRwoHujnjHMK4hpZnGsqsseShp0ufzU75CicxfrBnvCfK62BV9HDLspUwmdTay7rJ
mr76FYMNhKjJ/e7V491BkOadDGsY2SGFdUzGtgEGEjTB3XXrbrNI/OFq7IjkgUNhVorHerO9+93K
OCkPS9+0W5g+D3lXNjZADlSwwTi/SDqG+6kZgP2IN7qw+jIVDpBrDWI4IDLrcJdEJaWJLwuDdJ34
65JaOxnpfTN79ARhDJQkIZCbuWFPfqVeNK9HtPeyTholITbBupkMBR2s5BmSsbHElbmOHdZ6RWY3
ER7F6+/19R6Ll7atD1wfXnlDDeCQ+zIZiYzSsOxkYnufe4Q6ZqO7YDdE9kVVXfzFaZytb7BMQaHT
icXCKeW+/bZM6NfnrrJTSsYoiezWSw1riy++JB/sFoksozvBp9istRt9oPp5KsRHotswXbj3oeqL
MGnh/JlTJP2saitYtg0iYw8GJit51HvDeZpAogO0x9BpDUk4OzMioBDrDdrWbfIgo1CzX2zK4a5V
iSoQxRsSOhtDimEvIe5IPFO/ghG8c31jpyNsJqk+Sam+dKpGxbLwjFd0a6JxiyBxuFqMUrdo1Jb4
b9T2f7++/03zxvvw6F+fN/71v/zX//Uf/vtf/8d//HneeP/B3y9w8lt4z6u9c7cJxuM/zBtt8DBg
TY5/9/er24YDJxgFoDFBoH5PqPp90uj/hoHxXRILHy7MHPF/+ieu7nfBCfdxHDT9+BCw+1zIiN6n
e/asj1oSTOoqOgWzUS0eSdV89n249ygoSxN7hlfp1FxcHFwV1ZmzzL9gbN0njD8O0FxwJ2ygg5i1
Qohr/zhAWxjpVR9Hw7UY/I3W8bQNdP3WmQXTKgYTODjf0pxFmuZ/eEv/YBD585AVQ0+4yziguyFv
8r1IrJTaU6QIh6uPPs3y0Q00o9CbcryD7j4d1n/+cT8PWiENwifFSIFFIIp3/zp/IL7VYGqzrh7l
dZKl/1UK5u8k/M9Sq5NjUkk0DokF549ffCpYPT89XlRlAehioImCQ/7eRc3Bw4TIJu5QicQfMIei
Sd3TGO2P8tKuDj8PrL41Y7lkDtU97F5JkcyhtwDzMRktF7ELTX0sOn4sfUTJYyltRVCqvI2WT3Fp
vrgtKp62F2dNvGYVi7jceLOYUqss7cQixl9PTsgPxgWwZ8cmW2iEssOZXsc4hs0qjKcKXmwtpwJL
h6qk5Ta7SJxuSC1cgCYMaMznCExnHcMvFXh6vx5duCQRCnOaGEhhghtZ5WUnoGZlTX9gscL3rntM
0twZAyw5nC0aAargvoCOhdhHVgdxMsHlKQkk+kC/EF6uOiBdxHUT165GwEHmGcYAT7S24QYXs9cF
pqwZRpyvJSPHcKnkFdJxCNJbIHIweKDPS+F5K0H7eRf0tEyV48AyYxl52ncImxVlZmAWi5H0zY5Q
JYhgjlezonolRjKnsbc0eReQL33xrWxn2OG7gAlivayWohPrqIqWVa0j8Wgax9qJFvCnJ+plbxcF
RwerZZOAo4B5ll4S0tc6K3xHw9EIb1I6BhEyntw49O6zKurbHIAQ1ftunVgRbu0KjrdWLPurN5Sv
swEywvvGnLxw5FZiHBdXerW3xnonQJtsAw2iCoY4aAQAJ8C36EvLYeArIv3IC/tQ99UnYqYJHCeW
jmEVZ7IpHutGDwfv7oLLe/dD7wm9Q5rcehlQ4lWK6BRjqyZTSzTlLrAQr9dp1ZFTjQEB5mdzakbH
yX3trlk1XmDzVOXjFKCkYc3nkFoKbrXmM5/HIPMidUAc2WowTYqUBJN3XK2XIOQgZNYm4TYGJK4P
+ELzCNFKjhYgHvIAK42ikZck0401J+FYINAQROoOgHNOGvuLLFuZYxq1V2NF1/UYOajjoylpRd+n
Zi5UBhMnkdgdTL7w01cLRidZM9TtBoh7k7RxXxzcgICVpmC9NpHuYjV2l/r3J6pYjwoCQGLYDkG6
LIDdqQ20ui7DCHX/IhOvW1D5yOKjrwfYivZkznpPq0S7A2K3iruVsYba0Bs2EOglY+yf4ZwVb9xO
APZ12FqpCMUNVntDpqNXTZkL4xNUwJhfV7Wvnu1aryfP+bgobu6ztJU7l9cpkg2aIfIgNb0wHgGR
RBqW3VUmZ8TATTV0n6HdeHKi5WWpMcVxRrvMFl/sLY0TZlAqyFsRAeO2anhI1+4m0K6XQbyMYS0v
o6zgETooFstyy+HwkPms++TI2sphy2xlOCEt2LKVOBRIs2AW3CmYtiOGuMeLzOCSg6ENGk6AUhgc
z0pg1lF/tEeDCihgc1ro0nHSgNGjVh4gKNyjO2PuyK2K1drjffBYMxk2OHLUA48xTQUzzCtwXgXw
Y0OHeKLe8qnUgdkULLh72lXnRRjoOsb4Iw696krtUW456jshNrQeoV7xSA5OwZjIoVqgLwnAmAA3
N8DUKqLzaxS8Qe4Cez9/jcE4wL7ZGfIKxGFUiZZIY97j12K+3Fc0PvBhxJZD8+TZaQ8Xz8wdABIT
py4zi2JuMTrhCiQRjESAGacG52ihAAbWk3/S2n+zPIJ1LoClBUI8VsVw5E2MAQaoCgUHTApO4Ia3
7WFAdt9G2R0SdmNn44X8E1YGZmXuRA98GQ5uBbq/ex+7jZafEmXyuzUt5qv2WVfgn1CAcspUF0vE
Fiiq9nrg/rYhLBuQftCG05OS5sjn6NZjClb19YvL/CJvJDgksI2cc9zwZOMMJB0UOmsrMgc1TSxx
THQbJwCAcvbSuo15Nkm/XZElalNsj8eSdSdpyi9MQDyy811MmaKlEAkL30AGhQtUoC/UpPO8822Y
vTXDVKXgifKEj/3FlxG8vq142XD8G0sNEGvFzXL1rHDZSMELcFLobG2sNjhFsYxTjEFqjFAOBe1f
mrDYq77aGRYA4p4RTFlRhUsA3oCmDru0n316FiUBsYR/mmn34loFRia2eUIE6c0LBpXZHIMUiGt2
vqw+uwEwd1paGBgoeDcUyJoDbWo3m+kN3oYPk++dXHm7g5houiC7VuvS75uEWGrjyebzxNA8wVd0
WPORYqIEr/FmEiqDFKECVB7HH5yxXju25a+Q5PC1cdFnjd7eD63zxLFwytg586FeS9irNtL/qCyE
0/NFZVy0jwGyOnAmRZkewToLu6uITbSKCyROaJgf+jQLuf5qR8HOdp7dEcoqjMUIi9NeTftp0dBv
Y2bYAqcGMtKV8beuXsJM+jrY66V7lBDhjHR+jkiH2Ubt0nTyq5XoLcTeuTiqgPNHNWI7enBVS0+/
gMW88XA+RdQ9mhFK+mJGtJICpkB4eLInlUW19ayJc/Ss+QuLhiOd46e45V5CHETOhXIILjCG2879
CCMMD709UCCoWw7Gqd6qhVsZcQGfaM924D4Sr2rYPILPlMIYXULPN2GUJ9iHvutX0qKfwgUo/EBb
GCt2y5Mrp7XW8HrsAm8tK4yuyvocE9FhexSPvbaDTMv6Upbzh1p8QZDMBzhzHAtvWHtgQ/VS79ua
rmrqPoS6n9eAxWD+NeJze+AEgWhOg3SeCtc7ggLa4M+Bt+N3sO30mLwHevpJI6bse7H67/3ev63f
A2/6T/q9v/zlr//yn9/htY59J6beFVi/93vub2A4wksYic/unWD6d8DW/i0EKgypECryAEKVv3d9
/m+IQAGNFPZNdw7pnXr6e9fn/QaePgFhFUxzgnYx+Ge6Pu8dXosWFCpVIMMhuPOu81PPFWl71lwt
9qVuMEsG6sUqup8HVFyxf4UUL0Pg5SoaqlVXsr0vwD20sUS9KsgVcbIQIjA2uM8UOCuzxCMwvJz0
5G2y1ar2qptwrNwHAbtcQPEgKxt3S1qg18DtvOzAzL4wWHBUqvvUmVcPB6FfFlW6RNCBmlm2CacF
Zo7FLzoh905+/0Ofef+dIc+FbAbyTPSZMd7IHxuwxTQLa2m0XHAz56B1n3oHgx1n/OhRgkyR+lp0
8AOdyNFHVnqLCXTIcyMExoBfSkbPINFuYhh/juAtOhZdBZG/qmvcUxUiRNqONL9oT9/1bd+/Ljil
BJwLtG0wHf7x6+qZo2kFeegSe2qF2mzD4yodjPNS9Vu0Dqe+Yb9wxHPunfb7JwSRMR4RFOxQVLyj
5k7gJYZFbdtwExkf0GxcAjh6BeTSsOI0Oa9DNz+JuXr12fjwhw30D1rxd73x998VHq8IT7PRNIAJ
/+Pv2tmWUTJS9qVsopeh+IzI16PRw5vdCxBkg1+od941/v/n0+D5hU2Licp7yIPJ2CkshMhcIClZ
dXNzhG8ToiHMWmE6/Oe/2HdT6p8eKfYrJizAGjCo+fE3GzSRQeFjo5XutGaR/SkAO8sq+IrrZWtI
+7UpvRzyxLSFZVt5z41B2krDoG7wuwcM3zfC10UytUESVmLDvem+UkGnW57+/It+d1j88YsGOL4Q
tg7MCVlM73ngzdKQeO6kuSAHrDpENm5OOEy9zeV4azyDCb52TDLUyxPus4s3g4szokXOwsIed1wX
ztp27Kca782Z+RERlftG0Cb9xZe8L8D3XzKA2BV505CiQtr149MUrDc0VMt4gRQIdAF/Ocdlmxiv
xCQlPghfHeSgUzcC+Rd0S7yVDZQLmO6Hp9GxfqHJfyc+AlmegEYIrYsfwJ8YJ/19A/8B0ImcXiu7
75cLEHYwotRKMP6pstoctz8YAbDQhQNtXUx7ZqM+MMgE9foX2C1vWRWv/vzB/HycQ5rrQDTgIYoE
Rfi754Iwwq6Imbtcev4NopJHzCYSWQRJwJ2HIkIWIaLdll+Fkrg/71okuQRg2EdwosIh/u5TmekY
hFmTvsQo5GEasONR/VB3er3YxdlpobMHt+ZJOxJWh1WN/qQAOYIldrh8mjz3QXfxEyYaOZRoOxKX
KxddJuuRkdSuesPeADom1Ww9kALM5vCZdu0vLGHeQ5/3F4h5anQPvCOgWL4/7vzO7pgHMvdlicsP
pSRbob014LtkXJBY24DP3Sh4Z5avTYscV0H8X5xDgHffr2aYhSCx4fspjzycHxeQ004EjCGlL3Dv
PBA13lxBNmDnbP98cfyDj7lDyTCOuDsjw8H8x4+BR1Q1OZarL8AVyrVdg2B1ZykEY/0L/5vveqV3
2xM5DUjyRHmDKXV4P3j/sCM0ExAbSrJcqM1m9JnFWtdUwrN92XdleAmZurXlJR77JjVg9TIhPhay
BosEDjNTH7xUNcMYUILDQj+MtpX0Bv1c5BYYM03upjBsI0zQpVKLI9iHm6BzWdJEwCAdBdoGC37l
cvnOgvz7FkeZBJEC4pjvFhLv3pCefBjfuWa5VAM/WhPixLqyutbagkMeCR+76ZtV60tJMJ1t5mtM
JvwK3lHVeqVmmXGL7ClDz47MB/Xc1HrbR+GTPYKShHlQVNS7yQYqJqmTuZysaa1xbnnkwaq6ryU3
q6AP0aNEwFopu85sATrKpqeg6MCXq04uSGsJXdSWIu5aevosnXNTD6uShC+Wqt9sCiVFhIb+z1eT
8w+WE8SjduxBRw9vpvc3GgFnSM8txbEHDR54CV8K479UZt4Bx4VQJZa5K4KXIl7OA6rPzOO0ArC+
Gx2Qzvvga9V3vyjsvpv4vF92eEcBAYcYGLv/7o4V5eIvfoTTb/Io2xE+1TsKx+YUsV9YH5Z+cEqd
qTpeEuHWb/iDwAI9jPiXENvaxuUAAHK3WHJc8RCHmAle6NTO2Qh4L2lrG0rNEHeytezZgpwysN1A
GsAdyP0XYvhRm/EWWsHpflC47fTQw44tGREcF1gleuwmh6vzTWJmCAb7/W8j8g2l52AbjA9K+i9N
STVGLeVrGFXdah5aWOny2QPYwo6x0A+/eH0/13hB7KErQZUVomUh7/YohfI/qt0BTE8jkwL7puXl
E7IFM9YhbQy8Q9zyszqwKEwi8avQ+X9QYX4fNUU4IWIHx9q7VxX3sHSlfuBcolrfwIR67pzyYKz2
iNvUTUcRX0ZnWAmbv2Lk+v/wmyNbAxAKBOd3h4MfTyeK/JVGjfMC46H2AeJwgDbIAyR/Y0Q+iFB9
6oCS3svqjg23P//wuzLw/VmPCRNWKAgymLR9/+9/OBpJL2Kgm8tycUEF/9/sncly5EiWZb8IKRgV
wNYMNtOMRqNx3EDoDCfmedZtrVqku0XqC2rbP1Yi9Rl94JHZGUH3Dkruaxnp6U4zUKH69L57z/Ps
MDxYnXnMRXWWo+LZ1oBrfLaHT/03vWruknzcWBZ6Z1b7a1EiEwQaa29e35Xr3064PybRbV27vdRI
6wiphGFpAz3HjkA00hlyoA4vQu/eO/Or6P4PmNWn943c3o87Ao3Jn7Z5rcWdxvQtlWZ9s3YC3wuM
eewp69pW0z1DdIwFk1X2xBtPin1wzfgJ+WWtN3LbwdqOcG6biXmj+F8s7V/U2sSeaZgKTXDhtn9M
WfnDM5amDxcvHri+DLO1r5dEEqhTDakeiiZ+q9iE2y64q9pyFSftQ9TLZ7LMFdptyzqwMWV29r0T
UK4wX8vq/L2wHc9Wla0+Nl+cyb8qHl2OFrxSljVfQj4tRqeUUlMYPHE2kBDtKsQ4GH8LBxjhXefh
zt3jd/3ojfCuCZixkbX9bZTly0wrtqKvHv56cc6v/OffJ/3BGVQOU5SS7s8vRj268WSTyoT4xZDL
YnjULPme6O6aVtFXsFdr/mI//TAqZht9g7T85/2nMs2s1VCLz/CwdezT5rY0GWLfGMNCyHYtuAst
ggD/R2y1By3qwyWtJjlvpJKMI+7SNNI3NChP0KlxQaiH2cUvYr9dWm57IfT24fb1ynaHTe+k6Hcj
goIbtLidleitb/mvvGO7yZNjParvRTpu2OsfVT1QSZ2P58rqGkihyrjifdSXlSsPrVM/K4r7HuNL
YhyNJHiE7VYo07m38/uqEE/IwC5pRAafFuM1SOtTpIrnQiZvASNgvL/+Zf1qI+HiQp1PcvxnFWPQ
C6zYMlXPme++4yAF/BjSE62Kl6DBWxLzB8W/LgyQbMVXQylEXHqWoP68QvLJrBOXDvlZn6ZHEJjb
cZRLPZnot9intiN8NVXSK6JkFzdfXfp+rir54XBcrNmoaBnwSP78w/tMDKYsAuMcDupjPfVXYq0M
Da0ZeJRoy3kJ9G6DI7j3CPDv7cza6tj58LKly7JPjkIxtvl8ISq6wrNCuXfVu6QzbpPSPdmpuylG
aycK3Md5uyMyeh8k7kIrc49G1PTF/fWnF23+JrAZdPweXJc+o+90coipg5vx3OXqPblerx4BxkUs
TvqEH3+9Tn6u0+YfBviQDZEoOfDDPz82XR9qxBrDONN8IHMbcS81cQ8aNNR9XuvGra96La4khV5a
M2K81Qv8wk0ROydpspoD6+WvP9Avvzw+1Flzwbzy2eZRN5rZl9r85f3hLgp9r7DGYVHG6VOg119B
a2dr65+3Gb49Wh/PWp912c/bjOtwNS1z2zi3kfaUWi5juNuNRlfHyMhc0TrKC7lxB/cw1T1d2+HR
r6IbYXUe8vpj4BakYrN4rxLVm0rTWCr6faAMpymQ2Ce40v/1o/n5ROXTIrzN1H5ORqywn35Xueb7
JdT+szX2l27UNo3dMxACa2URkFMsKU8d5dr64zlS9e1gB+ui8XdBHWwT7aEug3McTmtpJl84c366
4H/6WJ+WUK6VZVEy1BMEgU7myTpNVbtuSX3XKKi0Nr+4PyKB/+K3Zgre9ZmJQaE2S7h/OMFFkBhT
lqnauR6yaBmZ9ml+e0cq7KlmvFWD/GQlOhPSBpJbKZmOfGANFU4SLVG0D22b7ivbL5ck0w3yk4a7
qpJyZKOo5ULN+ksWoVzXzXCda4KexByxxCj12oa8lR7Zz5kTfaB5HlqRf/BP0GHlkqY6Trqrhs5c
RAKNMAEtk8qDENwwGn3Y8Ds9TTFslz75jVTZd7XmjKn1uFuag8OIoEwIckvzUlfkY6LP4SkneVV9
46ZOhosstXej5EZhyUfF52NkNS+n73CLStSj6peRlzfuiVXqeORnT7Q6S3ZemxRTyOzreUtM2O/T
ZDxMPoEzhQMUrd3eEmHdM/X6GtvFqk703Kss5kg3TG1c5ZYlFqqC34Ofio/AAImj5clWz9O3KJ42
aGYJvhI+vD/1PN56KFb4PLmluCz/LmDw0RAmk1fM7eKijiePGoc6K+x1phwYz2iCu4wGP7egXlu7
jX1UTM1fCRHES7tO3iadgfVtkS9VrYGLINJhMejBi90pz0YfY3HNnGrRp5qyq1QuZ/OMDKc3fjNc
8kIT1lRP9DQUnJo5KhmcAE+GfraKFHY5pQ47PBX9xWqsZ1+3TkSinu16PEsDLqsak51vAgAKaaK8
yZMyqSTsmj1LACOIuNapRpgpP+pOfesbs7ZgRo/0/vZK9GSL4SNOKqT/2skIAhIhJUtBt9q2nrNy
7gYWEpMHMdQW7MWhLTR+F66xra06XpdIpl/sGNSzn98VNnYoP7SEkMw5T+Yd8A/vCmSG1qp8Vz1r
aBDLSEvqbZOimRVZQdIsTI8q+0FWp0efgtyTWWswGjR+EyODY+NEamvdjT80q1qNzvx8UJ4a2uVl
nIMW1cVSS6jInGm8zH+p0rpqxQ3JJ9M0HhyF27EkhkM7IumWTqaeByfML4ofu5vMmtxlFmlkWCa8
dNO0Ze0nNFb5sa1JKHMcQfy1vsj3fUZGcP6EuZbsAzmv4KnYTbJAMqV4PDamdUna4tgP5mNQT6xt
ssbuboSRYVfVPum624w5SV3SdGvW1GXMmJKXObHXS/NKX/heH0pKOL+usJGM70osTqGrPg5Dk6wy
eUvJeaOM4rmu7buYMYlW32J34v/Q6yHJ8VgPVxN2xLVKJgEtOXM39sTnBwOkLWy34lQR62mE4NHD
wvDtm757s8RwF9QnZtrhVRizC8EegqX9uZGDpxjqPqs6+hnzQ3Da1zh/7XooHcqoD/tBa75x/fxu
KvW0YvztJueCME+XPxdKo22MSUsWcWasJ4WtLHGM8DBZaUBmLfe9sbfI2ttp7Uld1Csu2XMUEHta
y9A7o+gvYxE/96idK+HH350ss3CGZOMGrZr3rKm7ZaW132VmmweU/Iz+uPME8i26q0oAC04U7/yE
x99o7ZMTjs2i0qr4IaDVtsRtSAXGpJk6bX3P7Zj2WKGu6AQM5nIr9pwgkwc/49O2KqVWqcnVKPrn
ssVZVpeMHzTc6aCGebLUwyBeJW6cHwKRkw5V5aXox0PZl9+jQhGeNnQVqeQxPZuxzYOX9W8BcGeP
JH26jGLrGJsFSd3ktUyUo5tNHdYSU/MMvXoaAu3JKjEaxJHKmMP5lB+DluHtBYH4NlTf4jAcDroY
ZtCdgRkKpGrSta9FqdNpH92KVLnh7EoHSJM/KcU67hmQJ9t66xj5e55TLWEfPWMeH1Er1e9W6/uL
rm7wfJvRgPlqTqCXFqHcsIxJPau4hLTeSzq7xx8VdBurS8yVpph3SkKKtlbGdp10fbB1xspZ+qkg
jRsMu4ZdamzqtR4n3zp3eLXTwFyaY/MNEANOI6AVUWgXG1nbz6YACsiGX+3KNB13tVrep+b4NmlN
vyshB0IlrfGcmrGXTcBd8lzNVm3X9l5VMDszifSaVk9yb/TCWpe2fakCOHFlbDHiSXXCxdiIZRUb
ximKxZH7HGY/JVsrCmw1URO9cawnx0Ag666jLm6nIFmEpQGnogNcGx3Gku9gOFdNb7a8vrruegWY
glgbz3Y+rkb4C26N9T1DoKp9NfDkEKxUJ9nPx38sOZtE0bzjiwIUAwlhKEN+Yk1GQujvxEB/y4Xv
9Wp1wVW3K4koy7y5N6b0SdgkP3BWeuroPrAedmavr6KivzFIIsjB97j8rNzZjJrtHdGt80a7MADV
60f7ZDrNuiyiFdvWmpmaGCNflOa26KsbIu/kY/yXLiSqkY17mxHMsWmtbQyJod5fuV1vkmx816zo
pu81HlwQfYy1fsnNaesW0VYalULYuX2aZYiYCZ5eHaeHjLz9wi3hC8LXqcazUfUcKP6pxWfUZWW4
MmtlNQ61Z+Q6NU//4JhyY3TGKU6hEVrR09Qyt6O++FZ+bavw1azEU984a/y1wyKmF5TX06O0NWs1
Fk8q7Bro0ksIRAcjzI5p0F1lOZ0FJ6+fqp4bRKcksx6s2j7VRfuSDdONVhQbuhsbMfKS5I5DhSQP
ZFkwUL2Aa2GNjfWxiu3bCNBEWsVHI6wpXMw141F2g42mHwakTNyS3TnVzbNrF4+5Hi+TGCuuGW7M
adzXmnNAi1i0mftijNYq6ZPd0JAddxplJxvcU3PHBC/UsITrR4+POJaRLjV12Kt0SWPdbnlmT20T
PFkT+xM2hdasFoMFBY9FW6jZoe1cZuCad3bCISUn1WQOItgJXFqVoWwlcKDQjdHcuosU+tExtW9q
txGR9aS0zaEM0AB0/ajmMl80+JYU0XidrHbBoNDltadHhxk9UnGf+AP++RjGXaAHMBdE9c1ssCJq
yqaww12LCLwcFYedOL/4sZ4vARov6r6/LwOkUPLMAfGs3h5ekyYhR2p+1GV5DipjaaTJe5H1Gyx0
jjfaAclbptwTY78mjEzTmsZdpFP7PpgazlvmXZRheTL1/hEz93vH1C6zs09zAQDs/7va9VeyC3eZ
E+5sv9qqTUxAPJSXLG5ebDs81mijTNJ5Llri6rlcqfZwLRJjb+KYkwwcMp382lDUpuhHbYQIqfj5
1Ryj0pvYKHxVJ0nVxEd2/3e4jk+iHILlUL11unLNM2Mf9payY0hv4al1+dSkUTjjL+qFsILVMB1D
/OtAtrn5xx/9ZJ+KKN6Go/JSZ8oqy5pVigDTiuGbOqRLxVC8DDs2tsL+Sc3UF2lIYs+vYRXv9IBH
mKjiYPj9doySt9bpvlM/HIJoumH24SHoi3hpKMMGNBpMpxgtyoij5VwvmULfum53nUv2UubrvEhe
uiA5JiXdcSVi2aM34dvFnN76TeE5kzjlc5ncG/E+yfu59ETMHZG98MHHFGtjv3QM88FVqoUYwvvJ
sG/LqZwdsNqiSi/CrELYTNZWKTKSfOOhov1QCHFKEurYwpDvaA2npEGKKXowFgTPmdCitEffia9w
hTgF5FYTV8SaapmhDsmsGheGlpKWchxPw/9XZjMEVMk4RtP8IABzcKrfEqljb07y1WhspOUcrBln
4STmJRdJuvwhOlvx9NjmUYdlcoiWo1qA4EjjaaV23L5orQZeHzGUisz3vUohQHxJvYkYmxv0d7iJ
8BdEuHf76kfVKQ9VYH9DHnnpIoru1H+APr6P1WoWY+981V1rU7USzOLWoH7AftnO5lZl4i6i+y6u
JK4WqlyPY307d2yCJngQdnc/lVwfW+e5NK0b023ugiH4oFqnpdMLpvlWkpyoZIG1UKvM7C0UciaB
WG+Aos7CzD6wPhzKVNmAtDlX0H+K6qksgufW0tepjG6s1jwbDtJbxD85lOazrir3ta089pU4sgl4
kWafi8DdkYS/ZnSonEay07m/TXrkr0wNjMXo9Pd29U6BVXn2fGshrV0or8H4NBZMYRZTeOOGVkPi
td77tnJfFs1lEMW1yt1tW45eFr5raXYNgqJaGLPwH9UjjnVtJ9rqXTe/+27KYLjMeE4QuLM0eBmb
6ZLKfutoF0XJN0Hiv7g9w8IqZ5O3FcCrIHljIDbfJ+3ZnNqlk9DQLZL73I64ZjM1xfT9O1c49zKO
IQ0lAyYHDj0s2HunNHdKEX2zoKp0eX2rMIFZTOp7DhVjkU9Ukz7bRTiNjBQLUngeevBW+LziRQZG
g3HHy3Rw77pe7tSWaIeosmOnJtBJUpINQXRfBIKHIx/HDlMvc8LSpKu8KpNnv3vmwnZsy3RaUFtS
YAfEMiXjzkfbZ4bB9NAoHGbs4des9pKk1BkfbZ240D66waCDwVC+T31xafphVQtoB2F0Upz0Q1Ep
N4Is/ygrfieTvjPKuVVm3ZR+eTs57X1RAerxsw+EKPZsa1O12q41y+daS47qAGircod9OOIxTeEW
UXD7C869bNHE46YOcUWEoaEtCESuyelQks4N27kQCOLprNj9Rfe5SJJubVZ1hCWHeQ31SYqgWvoG
Ow6VpmCPtMolIQOAeTZRAcsZHpsKbQBMG6U3Od0eR/h6Ckw2tbb6mPR+Oipteklo0Bx9NFNPohW0
hnsD/ntDgUUzPqoKT7Pbd0UvEAdQRlrNCr144hnO3jBDCIuRWbW6MjL10TVIfGA+9y30Gpt1OMVu
91ucd+aD1duM38jFuAdccd9W0VtYjpu8a9fjLKJbtfoeQdlbmMZ0q3KPmPWv3tHLtVqwLVh191J2
FTCXsqxxQqXHJEDoN2kP0ngWS4dO7ywSFZJgJzSvZzVmhFxWOw+ZUrqXkFpsiZHp0a2tiyr778h6
1Op6Vm8Hqt0FlJ1sVdsMDgfNOKbTAVDKm6WZzL41wyVFB2DnwDP6YWdCoF2443CZIgQG356u8XwH
TkNt2wSq96NfMKmZsmzak/SjM3NtEE/UZO0TGZ0CbdMVQb0oAYJQIBvPTp2XHh7q167xz462Sifp
+REXZNUfvhPHewF6dwjiyxCr1ECZWMgIYTsIVpNs7uMo2/vWrdH10Ajr66R2D2l8sic+D7VTvtD8
+psyoI018VNqOM6qrPqHSs6NLmg57/nQxc9ytJ/Rr87VUNsrq8t2fRmwg0cVFm1hY/xO7HsghCA6
kaxEuBkUJs+bBxwme2mpxnI2uTsqNU7ctlfTVMZzTmqHJOM93MRVp2GgjEfeQjuo94XGwUGPu+G/
Evhg33l8t3Pn0Ogs/1UGzapEc3agBLGBLrKQ4AgBcgJe2t7x+9dWAaoZqDw9EEhDpb9mSmEywr3h
0uqC7vL3Af0KerntHSr+yanCyxinHPLNSxFyoZ+7S5XPpdQS4cfU8xzDYeXnfewVCe82wX1EQpqr
u3yyvql53C5lmzfbNAjfnLA1PIt2uacpVv9smHBoAjVrvbnNk8ToI+ookdaN+E3hoUyjeR4T3mGp
gp5qxo8iSvdKxj4UAxtw/WwJBQ+Omm89RzAWMykYPew8RprzLLizBqnmzQIm+Ja7HH0xs29CTpWG
ncka6y1RNXyAfrLP8uGe8/GYNBR8NcWe1K1LORFzi8KTMSbKsrKSGVTwgA33WbHEamDeI7RpXqgh
CC+hPx7ngqIhALjQWvabuJ4OU+OcoJXdO+PwqvYlcMUGlqKSNh89fIlFZLbnWk7ByiAKIizlMarw
ehThm0GocSG5d9hmfAj0iT4bt92iWLXYAfXRfa+6yVwbSZGuB1fr1wNBmwWeS30za6yJwembRh26
oZpEG0HkB2MNLEJfoYxPeddJLuIDMsPvhsV+wfmmLlSru/R6/hJGo7rOHRTKISyw0DTTtnNbZW5x
UONzjan06WAEnDyu7CZPVxqy/jM+J+M0ZNx07AnTeNbBS2lzSo6uYReaAkgBK6hCQTL1xvA4YfxF
K6p+XWsKwzG1ulmmHcWM3/ekJadx47NTW6mLIGvGH4h14FWhDq0GiFie2SGJ4m0l5mEkb4qko1in
icrWHN4mtZ9sBmQPUkx82yjiYqYX6OsGN5FCRoYXIPNQ3dAeKlUwqgLeoa5Nm7FBTBYu3hYSpW9E
jU6T2cbrH7/lkexSatjPRJrYHs3wo4kwcagQQTedqjcryFiCypTfQZCH0VkY4SlMCHuiif0wDpEj
zNE+DOdmVFlvPtIeAoi8GRvnxvRVf58V7kcZ2OAeBrJ1I8QbG+OfTKcHDrtx0fsGV9RIOYUxrpZI
0IeHcG3sxpTfrDKMXKiDjx/PtCj5X0aFSwVyvAmAVbeUlhqOgk4KjKWztF7HdAGclvOZIdCHWdMt
Ku08hsUEmIJnM7d0rTAjStqse/7CorLivQhqw1MhGRNG5a93oTwoGV/fQdQQhYD7LePjvIH9+GN/
ij567IaLgXuNtKM9nA+WPGqxyKzCS3yE0mBQ871Fc1p2VbyOm9Ha2gqSCw0mfWGHRorQnUOwDBWX
RG3+VgzTu53yjOIkR7VQSGIRjm0XTqQ/pw1nkqVGH3PFQdxlrxrhGSQ8901T3gSpP10rpRzJ74wb
3fTtNfTJxwRLkgProx+16MUIx29d79hrGCTX2SA0ZY3YU4Wubfyhq3nhqxWfPwk4j3RuMfPHsdom
Xps/SJiFlHuzZnkoU3LsApoVPJoQHXDueXfykLnRkWFZHza/+6gYLhaDWb7og/7CrgrGxjSJumC8
/Mk5izL4d/ODpoZgS8hwJiykH66NAZkqG6MTNBZCatUXNpyfNHOGKsyTnlXDcHB8fu4K5h1wrLSk
Kzg1yYc9qkczAkvBrcfx/XMlv+yb/+SVo4GmYWenocUUKgbD/VmjrxOcZYom9HMgpsP8brYpom6r
nS2rv86Ox8kansp+WI+NtdZT+Jp9v2tte9/6PfD88f2vuwa/asH+sb32yXTCdodGlozauWTfmkP2
juRiyQaiTl+5rX7xpDGBMhycbqYqxOdur2NTR/RaqZ+zKr2LxgdzIrQmQHLM4mYgyy+stD8by3jS
LCaTwpNYn/nZ5FoYg5mEYtLwj8G2jsxNpjaHNM3f5vpBBOzKBuwzdmFQyeYX7Vvxyy87+zFUQyVT
83lZyaD/u4EmpmKfu3Rzk3CAL9MRToNw9iaNIJh7gt8HrDZLSpvHwcV7CDHmEhIgM+thZ5XjzYTD
1YCjB8H4RnbyMc9hrij+N0UtTmPU2zCVuoNO43OJ2WqpOUR0S+tARv9hFqksWqXz/XIAEBMW/aqk
sMzqldXIdZtNMz/2Tm3aHW3lZeZOH7ZDTdvWxpbu+RbD7ofV0PLqQv0AFTiqDyb+gWVh0mIJYLhI
yGqGzSHUqd8m15ppkPkWv97DaPqPtZIdRzk8GtbcdqVf9OO+J4tp89frV/tVV18AuxJgFHiBP/v/
DdnEQxeM+nmiKl3wAh+GIn4jTn+eN5B2ogtborGpGdw4FZg1Shmt8+Gr9+iXq82GysGIPG5crvrJ
kmIHHXFnYzTO8ZAfzW58jwp7m/M5ljCC3hphzH5GEvam9qh/+Wr9tHuy1Ml/4aBgC2UWwadNJbUN
5vJ0rX4Ohf9Up+kNBO5VruZn9qFNnGQOPRG+tT/+i5snjWwSFz84Y0yt+Cl8UfdBENA7kude2s9G
ww6SFhsVzGgCIzfrhy82K2N+iH90iv34eaTh6HFaqo5r5M+bpxZHaTnWlXqu3OSjpRsXhyvmnd3q
lpkv27R+MeOZD9lDHWdE7WLs90acP+hISA0QsNRMqgXAen3pTPMaN72xAl9iAkcENbDNhP7GkAdu
MPFwnRSS43ZF/SGTivyZ3uAQ7jnADWSfH0v4v4OVXwQryTmoqslS/f/nKv/rf/6f//yP//0pV/n/
/t7fY5Wm+jfcknTVmezg6M68Q/xjbIf7N95EvDPmfO78SFP8A6Yj/kbw22F4pmPp1u+IvH/EKmcq
D6cUb5SGCfNfhOnw7v95zWKKn7k8Bp+ABJJKbO/Pa7bV6HfKPjcufa9ARw27clGY47tUUro1aU/h
royxXFtB3DIpAI7nwcRcikxtD/KO2WjfzAQ2C247+Wril1pSXMo7YUEA7srxtptUOtcxIfVYCdxN
ipHmkOPV/9ZFKISmH/gf1tA+Sx047Y8ouD+h+BwkcnoOIdPto7Wo2faXWWOW+6lQTwbw3IWbMjnB
NI1tqaerUKoRcgwNayelhdWoSr1OAjPiXWgzr8y58Nrzja6mg0PG+VW3SqI9sqZ2Kavn1k0fDNu/
kTklpbAhoQKj4CdoiM6+Ma2SyTHBy4pVbJhoHhojm/KpPCGLOV5Yu3DUm1r1Op0epdmHwOYaoHkM
fCBPOvUfP3jVDp02b9SdK4/qAVjiQy3BRdc0YN1Rh1lSd7+lA3oBLvfEY+57j+pVVyutLPQNLfuz
FGBPegVkMHtDKdyrNFHrK9qPD5gO7gQwVfjiCKN+soY1qO0Km2C4ZilHA0iNPcytssBZAAZ4Jnal
LwsgTY9V3hDc7sVOT5PmIAInfZRdI+7h6JElryLrtzms4ikjLUjXThejm30LY/GYZiom2Cz5yGT0
LUxIeHKmXoGncjWnIb/QO/BhQTu1B8up9LOl+Mat0lb2nvm2Y7G0RTAyEsR60IYCcp1qLmt9tBat
6t8xC0p7H7roxmxINI3shqtUYjOPkw6bqKus6pYrTGZIBTyrr16dNLjvm/HByfs7SyLFekhspgdL
3XoZ7B52hrCsFT61aadPvr6d8jBZ2gEdjSYVD1FSgPgzkc460/bctDBvIC1365i0wTLU25DYOgye
LFJqhOHShwDZTiPJIDEuBzxeuwkS30ZNR2XvMBqIEJifrJpKcbcxLp1NpgtMBVCyi8pO1opUNXpN
SLjqPiAd+xpXmfkyMleBbiV0vmxQHp20wr+MdM32H1IMaPnBh3e8tjX/mfUHniG3ll2NkyDRgSvg
JbuTVl4sJ5uZUXEMZcBmjFifjS+jlvEdNXRmq7gNlanYc0QW21w33PsMVwt8o/7VNtrvMaPyVnbA
yAStcHdaACEGQt+2k7WFFy0y1yP+2qUpYgXvVp1tkyTXPQc9wEMNe4jLZkSBMftdLa29gxCE+HKs
c6EviU/DeuXIXxplr9zQw1B5LFa0qetRnJosRaGYsUJNa03rrOfFHG05Lhu/U9Flgw+nkiFzLNRi
E9gYSxzrYMvhLHWEMFnRgx1Ser9DIe/6LDxDQjrqie6JuOcZZO9dD6ROdeliayLYhXJw17asmDtQ
MYBSkzrdYdWtoSu10yaOG4YSo8ctJyAy5KdFv9NHn+6XWicrX2X07gIuBouBtOBNGvXlIovF1m2j
ZOXQ/8Fb5rwn1VtZOZjAHf1byD17WRQYbQaks2VVt+CbTSXdxEVVB4u+llDIWzs9F1ZQ4QTKQgZz
AErZBkqNRwQ1BSDxR6BY7kpXaOMpEFhypkdkHWR8sBeBW38fJLbgFE+M0+TaLsvV9qPlpj4PCc9P
fUa2q46TkhA84VxNVgzkMzMmlYsivMnVblxjdMf7NuaJF5XK95AbwqmwWkx3aQOmBbJLwIYZZVgO
tfF56FN6mVmjbU1kDPZyMz8VdbHhpUSGrBO+tq4eLTRnZFkHs11Eb2pplml7NHygGGaWFx74Yj0E
CoNBzrZifQ0GBvjVaNn0A6zs0DQKuHW7K5ml0eVeJulKapHtbmnTMrgGPwlAQn5mniXJejZE2p0O
+dTpXxK/BhDZyw6DZZFe0waaiNQTAZM41JcBzvB7NXG7Y97++E2qQX4O+v6ZaxfBpoCM3KIJjQj9
FeNqX96pOf33JFUgwEbB4yStW3CLxUPtFs+Fa2ymINZWjtJKGhpR+pp1U7zNarl1yOXT8jcZnVAn
r8Awe1qvgLK1lqNRVwuYJErjwr2xrjg2rikQbTbh2osgMb33RiGXfqbh363iD9LA02/6ECu80s5d
yl0LxxayiGYHxouO3fJUOG21ZhcCumrVTn1ArTR/z3r8d8n3RcknKLf+qt77z//1b//17//jU733
+1/6Q7E336o1Q1DQ2fxr/6z1uOWouuYgPjuWS5n1z1pPowAjZSaI1Wpckf6J0DD/NtOTqSiJcjqQ
N7R/BaHxSdoBkUBFa6lCw2EPQuCzl98qVV44dMKLW+c7WYtbtreb3si+cM3/6seADTSpXPme1Ld/
Liij+S6IoY9kSyaOWarsK1lfoiL44mb9U92KVV7jwgVW0jTIT32qWxuplEoYT9Cwepf5CMNtHpab
FPKFLcbtH37J598vcH+c//Z7yO8PFzseHZxJExAi34s03OcgXkT2Lx18vb6kBSGOyNqq8tbXy72s
GZkyVDdQY/dK799bbbZVU2fdQoikeaZ5jcDgE2kPfd1csQ2YiOyI5n1k3TRwDc9Oq7nb3Mhf+0og
j8iIUU69uzRAsS0qR9wETVVtVGWk1OQqyCQBtECMhjWSup2mZwZAnbAUiqWo3W4n6vTDVMeL6tDB
MxIwvOkpToivm0W7GdpW39T56CzClHN3yKcNqG1zUToTbibV2cah6MHMBfHWz0V+HWLD2SqieHV7
qS7VJgtvcRNC9Ncwy9jtU1PTkyyCmJhC71xDOkhYK+vB033E5SRFNk/8dJmK7Gy6/b4aVCbmBC3O
WkBUSXGjxP4Vl917BqezVCgxuff+X/bOXElybMuuv0KjjjLgYjZjU/DZPTwG95gyQoHlFJiBi+li
UKm2RJ1/QApPpRn/ht1m/AsuxKuiZXllZ3RToETlDVmVgcB0ce45e6+983V1TOo8Xhicde8CFtJc
lLepC5x+MrhAThu/ag2lBTTd3RQOZ1EKkLwYYTfNnKlQJ/rW03eq4VM+5P2TDyUJ+FSOtCS+qjsF
jUtbZxrT4LkuRla4asvmG7k/6zqgF9/nLQ8rBxtKqmWkBYuxGV9st311iuALZd1e872zZ9HIKdtm
n47tS2031GN+DBST/dIk6nVjWFfdkM9WAGgA9WOpF91y7LzmMY26bNtUA5lyk9OQEmDoC2OEyITU
KiJrx22enCywIF6GxTk0oVLrfsagJh6XZDgozERotrqo2HQ67Oyarwit/2u4DfYTWZsZcpJgGkL2
DsCnN1HrDvHa6h3yPcLMfTHSlprOSWCJVU1wU5YB5iPL5DEjD2MFV+17ZTyaNY9X7zRLWYXP2DHv
6oZ5FIMiZyJ6IXPp50ks8eyTpBasLMMbD7VfxessjTR0oeKNcf5TAWduAlqnRUiHlL4zR5uqewSz
F0CZ4+IKMpra4bnS05NRaA+yMnd6kJ3dVriLVrEzqnzjkJlvIwM7dIgMYbhGjY+4Ik3I/XOdF09P
3IWRkPwYVleoWQ9eg6geERTFmS3R4nUr2lHnsdN5LuLPhXIYZfCebMSY9/wE03oNPQnADjRkcZ1U
A2g5u622LiG391FXRHuT2Nin0oo+dyTenJOwYLsFazRXzVKr9O4o29j3yNFqikOP0OBKs0dYiHES
IValjNHb4LGdC4toLjEqB588wxb2uXMBAmuCu5JmU3fdN724rzXPWJqBZrPJpXwRcyFTBa3aRNVY
AupuX1TO/4jNZh6fpZveg5ZWhMilya91Fozcu5OdkPyRt2C44rmCwkUqr9u5qnLm+krUs/uggKSn
gVDbmHMdpt5LMnuuzqy5TrPnik29F2/OXMdlltGvI0o7ShpQBXO1VybU4nP9Z8+V4DDXhMNcHVpz
nejNFSPsO4rHZq4j5VxRxnNtGffed+Zu6Yr5BlqHuQI13Bxpj1WlxdIIJa3ZxvU3Vc7jCNUSi0IL
GtIB5cucHnR+ZlJQKU8BVx8LsE4YezobJN/gGoexju6ZMbGU9qUJVd6PeA2qYIXfxDx6nbYHHaNd
VYw9GfGOzZNWkCgyeL1+BQsG7aaGDSToMTTjnZ9WTmlqRxXF3A+lm9AjpwHJkqVuh9mpYhdFuiYL
wOFZB4NbeB3rHfmBa1b3ra763dCEX2d9J3MsSCYWbew6dqybsbC9hSs0TAC2wAndHnTZHhPHVis2
dh7WAA7g1O0M6tyFLvFZo9ymUiJ3l5yObsqbqTcVXpHijmKwfhkdEe3q3oSMmBrx2ptqpJaoqyqy
ClRSvmSpvdYClawNVd+0YbZSEkxF3y4mLwFCN2ibYupfKFN2QZbeaJbJhl88ugOq3uEOO9yhZrua
DMD33OET6fM9zL9bHFSfR3LyqoAgnqbvd2FWPSrpn9w22fcqQZnAnV5PVom2yXqsjPLNYTkSY3FX
CGTjbr+x9Me+yo+phv1zXmoMFa1MK7jXCDsEScGsm+8qYZhXZWyKPfuN507SJHEJRB6yigF9tPPl
sKy6WhywVVdb5LdvXpy9eUo52yEOeqSWAUIyVb01NeVAnr+qYa1sZy9NeRgQgCYx70kwq62Ap+sp
Tah5/TEJv0ocZgnNDMfkgk1TtTWMcmughh8VNjK+p4niDWy99Bpq7y2MeAK6xS3cIJy1slrXwnu0
DN+86k1JWaXZ1q0lLEXgXH1AA4AiP5+KYzLiBiBaqUY5RFuO/LHAxfAkAbnm0WqIkg1N3YwNpH9T
BOZe9yp2evPtMYFtTM/4Oq6RKKysyTn4aGM7JFoYQL47ctqBu72b85OU3p0l0WcyE2Lep3wl2HNR
5KWxmHInXvctUjY15qCazCvknc8KXdsqjRAIpFbyqhtSLYkCYuAcsG9pe0JgGCtktElA6vdqXNZ6
EW/9JH8dJihCMrIeShO1gEtSgwviiAkwOqU2PgRT85rZzSHRtBdRN68qx9fvYts6pCPVQsXzuOwn
9aK62qAiyu5SIb0ZD3uSjHVWNtnBlhHJA5Loz1jcS2IUJ1RjnvGIZi9DmglYMq6deMN0Evlzu/MC
WkDeRJJeRA4UBN1R0bjTtavUIdzDysnzLuul9LQre/BvS8sP4A8kGwWvM0XTY5YMkJNvdmJ/LUr6
T0peqSl9MMv4azZZjG2MIzMcssSg6kKP5v1GG+oi9cHBAJ1/x37/qiAMD/EE+/yxOUjda5ZW6C0x
tTwYGkRpSxCwkCPsUQG9BXXXd5JNoegOrrlJk/I48MQnkXouB914sCuvOhiksi87RPmZVx8Y2fSo
fM9GrFdboZIbw2kPeCtuQl/s2PpuzcJGuDDkx8DhFwnSDAUpwgnl9YQ/OsbNJJ/K8DEx+VjyAJJi
qkqsbSx4/WuTausx7q61OYk1YZPat4qkjmmtKWvFHvfRnOp9FDuvotbHe8xYyxrVCyo2ctPt9Huq
h2+KriHVcCFYD+3mvovpBkOZtnmaQzwExGeh3iyXpk1gp2v7nwpHR0SiolvidF/9Km3wFG/psmJE
clyXEgvitJHhYazMU+U6NsEQ7RGo9try2I6P4Wxxsg7MnGZRHv3bftdJ67YX3nU18oab5pWfZm9V
FRz0QPBcblhV3qzuOxo0KCkGyyzGmMIlzEM4OXVxkLzYTngqBSkkbbXKGirRonhuh2I16m0Ds3VY
Zyo9w3JAQlWyGCjMZpONuxKvBXHEdzW5Cr43wfDOYtLhagLZuoeA7CzCvKZFGNiIIIPunOgBsNfi
hnp5OxnhYdSD+y4xodFOTx15yxntIisHIM73burvkwBleG/tdWV7pLVYR8QfONHKu7jQrydQwpbS
iUX6XMAk9btiIup4YucxhvlClhOJuRi06EVSzho4teKEEqhP4oNF775I3F3ntPe6S/Ev7eFRTvRT
2jmPk1+IWrJz9wWuryG2vtiNPGt9tDXNfqNr+rnNZwtUUi91JXa6bj4Ovb7p6+Rq5Ku1kGH1yceH
5AT2K3Jint2csO6CfqMzUPfmpJ80nYMoqQlvhkreZYbxSPjM1vXqUxQKY6GVEV6fzpMbyieCA30H
KW7oPqFDOOXob32R/b3r8fcMo59s8y5t+/MoBEszvCkXGjgh3Bc71yyq48BNdXEmqgaD+9yXSeYO
TVjjiISmWS6Y0Xwa+EgzWRD0E+n6FLR/ctE/5apgLwSAWN8zodZXAF2bz7Ewb0Pbf0zmjlJDx5UY
rbbeaCxnp3FwqlNilCSaVGkZ7SeiNXct08pNULuvYaoe/v8Yr8DXO37Q06FcoaCfuxD/8hzvn//L
3/7nf/+v/+s//Y+/5mHMf/GP3o74jTACc84l4L/eWzh/NHe833zy1One2LRV3smpfzR3bDo44Cdc
OgeMtUwf//jvgzwBOtWCSOX/HRIxG/7/DakYpnsxfJ7bOzbSFYe2k657CJUu+i6W8hzA1s25Lkp7
2TSzsDH0v0CIgd6TOhB3+nFYjZK+cYwmdDUFwqBDGtwHjb/R2uIAOnCTZB5UbAWSUBuY25QOm3Gz
6NZRxi62y9Nj7w3EAEvEwr45vkHwM49xHt2EmpvexnabXPV8x/oG7juexK99On5pUkl2egR4ngSA
Z1FKc0Nw5tErs3tehiXJUqxFqX1C4aFDKqjRjYph3bqdvY9CnEfpMMzxyjFByJNcTx15NMgSEZPl
+YABjta9GQq5ZsKaLbs+Tu+TSGBkswrHXHVeS1izFVf7rmP7X036lymEOq2XwFOyxLhSfEaunHoI
D6DmGL5x63ealeQ3hUUSphlmct3r6BWGUH7W55RF5u6YJOdMSK3W9jIlLBitfLfrHb2+FpamLV03
BQFY0cqZGKwuNavzVrloSBMPOtCBBWEPIoZjbjSRtY952NbaRGsHzodaJiaRi8QzoJsRSuyVEhQI
SHyZGwTVAVtIMxvcxyu3K95EZej7KnXWKk+uyTiRT2x8usUIynvR++iA88gj32hM+5VCZb1Eut/f
NrE77PheIHohX2hZxVF4XetqWokM/1E274aQnJN5NO+QwpK9kpx3TfW8f/LjcBb5ODpia+8QB1T8
cdY+mL0m14hIyTDEagCewCEUoWZXUvTZfsokonPGyWl+7U+0HOwCjXDjLmu2S16hn70+uW5EdTIr
0mojIzjT78NcET0OEew6JrHtLjbCmz6qn3wZ2mj5kbXLADh/fY2ao9/7nmSEWgiiU6utD+VtnVbM
bxOb9kvhx3vXb1Zazw4Ay+ELHdAd6k6C3Cx1BxMhWyJLik8eLpVeUmbqA9o25n/EijqbziIUPvJP
cZh2jDXyOf0tecGjRUuqgPItEHGDn31h739gT/Ra69ONJ/WNp2E5pD5MxpCdqnLW9PaYsAbEw4uQ
JIasy5Njo8K70tOaLSPIndZIf+mHSbDTE5OI0M441SYnGsfsdlQweEtSQK/BsGHmSO9J1cUvlZ+g
BfF9NXUYg4kSB+5FtIoL91uDfZSC2rDOij7NInNdvqFhwabGj0KmWc3SHFACM2fruNDEQJThwJ8l
/RXvzJPXuGsLkTz+XwLpi/TNaYsv5NDurJjCPhf4pNkHkwxv8awMGlQYXR5CRo/rrq6vpjQDgZ8Q
XTUUjVgym9rHJpZZQK7IxptkpcXtsKxd/9py8HnEASZxORb5JtPljduT9zsO5h05lusqa3nkWlMt
shywk47JKG1dXMZ6u071LtwT3FJfx9OobS2bkmagQ7htJIP6IDCod2z2MapMv0pFvGTXRTsvBOLo
GwTBgCUd52H7uHWkLbYiBZvjaeoODF27yFC+h+XYLWo7t7dRyy5DAxGbASNA685l6AZngZXSWpF2
e1s1xefBdB8rYdsMd72tO8fBuQbBcDEJcRJbPVM6QuOAtGCpdgmSs5qu3nLZoerPMXM1eXPyPXmu
7AihK+c4usQimA7MPmOvOaxOklqXzPF17InEqpoj7QTZdhMZd+572p1P7t3oD6fKltic9GGnZd5X
0ILxPhsIFVaduDESp94GtfOpZ1O1SMUA50MM4TXJuyQReKlBrcWIe5jfQg/fjaFnX8lLwJzRus6O
heh5KtJiRWLDbe6m9S7GlXHbdqh9c/miZe6zssElVjETMSwUG34g3QbNJHSOHu3CzeMXbsZ0XQP/
QXycRvl+pN9wW1caZTztHNzbYvXDN/wn9Zzx1y8iUBbfZAfABIV+wMWIwCvLAXu8kZwdQTg9FLvb
1BJY8TCPLZqCJmmMz31VtX29tzzsJzFt4g90w+JC/zdPDkyUPS5BUe9an4vfYSgzEbiqic++h2db
FAYKmYaZtpHZ9XoszHQzKvpEDD+9VVVBIe986SF+6IA4BJiV5jwG5oZUokjukY0RcG8NrX3XpKxA
odPW+zKjLd879oOSbvBRSTyXvBeDD0ZSAnLeHMikX0ZARUSxhImJxXcU+XQd1yT84NAlX6JBKBNY
IluKTuHScKXa5cYujdiLD0ZHF9Nrkd5Xer1v/F7DGtQ8hXavNixcMckEumbfV/HUrkWPnZSkHyTv
ldA3Y0rojO7PE1MTY/Zg5+LKl5p+Cxmgef718/Gzc6PQt1HSIWj+izRzKulZgZTMziQfruPYF3dZ
od3TYh0w0gnjWImm3tc1WYa/Pq5xIb71TVOHVg6AQcCTBEU8j7Z+4KB4Ms7AruTp+f1JoGpDTkWu
+Ih2QjUrtDN43Rvlk1evNmGgV1d+o7sLlAXjprOz5i5uVkXno5xUfbuuOhEcGsBmH3DAf/ZbIgjj
17P5HSEczW/XD7+l0xjkBJJyP9OdBMChMbp2y372BBfooR1l7JGPAoKMeu2h7+p2PQwm4jFp5HKX
8iwSVYNeIZF5uQ9xDj+DYChvxxZsyweX8y+vGE1kAxX1HFuLMu4SK5MG9oiTo07OmtkRJz4NwYH9
uzinht/fOvFY722FLTodeE/0zhnpq5f+1nFbEiNj9Gi//nUunyrLJokSaj/ScKCzc1X/p8tGGldY
NmWhnUpXfvagky7TiIy0HgA6G3pUUr7MBpp77Ydwa//iXUVFaFq+B6jMR1CK3PbPR04aVUtLTNqJ
RHhR0KUGt2tfxQXDD5wS0Q7r9Zzr2XxG5U62uKnFiKWb5tl2dUXTfGZhvEvw3svMPrSHm3xsWmZI
1nCXJpN9pRPVuC2jIaDVU3ORA29CUD3yZzkKvYFQsCNrU7OqC8O46j+4rvNC+eNKZBsCeDn3F1Im
M/RLoJ9K/bGQ9KBPLfydp9DJo2+NN7brX9+9y6nyfBT8khZ6SDZtfxleF07ua37aNSegp/We/9Gs
VMUykKJgfgCLXX+wwF4Oy9+PJyxyNXQOqr/Lx394yXwn10TM9+HkKW6CF0keTCKblokdf/m/ODMH
R8eshKbTMT+3PxzJtbTg70eSBM4uM4Eas5TgrRwJsrka1fQBGu0nZ+ZyMblZlmOjWJ3f2h+Olw/S
g6pn1Se3a4fbEn7TNRo9b+U32fQB9M2+/NDz4JuWY3BuEArZ+l58ZJGSjmycrPKkjxWPX0fi1CQT
iwBTT1+NnnyMTWMdp06zZrbPlkaqYgvPJj2kszVfjQFJd/O3P0y5CdHIcHasBuPYlcV0bZk80b6B
zhG2ZU0BngQ4b+d6PSWTyS0ifSffX6Vh8Knvi+mkZaFzjxJQ/5TN70/ruFC/qsG+5+klHH4OPAr8
aLh9/8mWQep7mTZEj/RIHLWQtmJdOgWjbyqChs4xQYHDzWBX91YZR6v3n6aXbE3sFsDar58R+683
bZZTIBJBt4Flwb9YvJSlK7AdIjuZQI3X71LUSfI195jIreNo4jp5NNUh2x+gjLEEWHyr6qjyVmnF
rxvrvC9xXCwdGls7esCmxA/2/hPqIhNnpLLFdtaNlsQubDWr+mozlr4KMMkwH3OsZRBxTnlDz5pA
UhtiHXlRsk2MT17MiNLVBBIFHVmcHTsDYg9rnjlVJv0MDx2Gj0yZisTf1gMSQac3+1sAC3zaXZ49
syeQuu6Y93h8KhZVHE8bM4cea2ktlvtENHs/8a68qSD8dgBIUyZU/L++vJefBr4GSD4tKg6XYtC5
jF8o62nobBwJp2qeN+Qy+DwVWff5fZWlTTheD+EQPPjWh5Ga4i/3VXD1cDXZlMP856X7I3HxGtk1
Li7mmCn6Ogenmt3Qhh1rZicKfUnB0P3Y1X546xq8En391ob5cVCGyUigSXdWH8kli4hHFmdxjAcY
OwO7u1Uc8kde0ZHybOHlZRzHcPs2TPnTKuQ+vl/B/2fCtPlAXxFDkDMetc1//A+/H3gOuP/T/1m/
dxZP3fd6PH9vuqz9ozM3/5v/2n/4777/a/qTPjNfyM8/PEnzMX7/uzef8+//8O//6T//4z//t3/8
p7/97UJ59n/+6u8NStP5Taf+YXVnkg7Ogufvjwal9RsysjlRgX+BopMu5B8NSus3kM60J+fCYVat
sU7/4TQwf6PPKdDEsa6+i9n+uAq/b764gP9ic33OlfrT99sU7IN4/G1fR6/11wibZIhAV4/ypHkW
g9mOQZCIvkhvWptmOAICItecMu2xG+W60uNt1eTH0Q3f0Bx/kKJxSd1mTzbvZwyawvRm5w/vnz9N
OBsDw0wke2UrfhYi3Gi0L5dY2j4BfbyO+hJ+iRetRsfeJf2Mbsr2LoxllYthgfz+umzsY8wW2D+C
L1lJmipA/p7ropAfLBh/2SjwiwqXOmReLCBQX1R0ttMmlAxGeeom/buS0c4YwlPmpzttcm56z3v4
4an6/Z79qHO7LCDn62KiRfRtlIoe/pM/XxffLpQJ4aY8NXl+7LPxrDPX1rPpsxp7Zq3NDh7SKWND
+uvDXi5OHBRK8iyO1HluCfT582GbuNJQy/flyXHYmAtR4MDOgnWu40f79ZEuF+D3I/H4c35sa/5i
bm3GuNGDIi7J0jPvJ4ulUJYagWEMoIvcO5SppOOVqN2vj/qTu8jBePnYEvBJvYy68fEoZNWgFydj
xlwGzV2YkqgTuidN3wmt/uBq/vxoVK54S8lGuryJediauWnUJenYCQGPkToIgNPL2nseVfwwqo8i
Ycyf3D7X4fuCcvV9Mz3/Qj8Ueo2shcYOm8K87rVNXuoImY34pi0BNhGYuSVVidQNWnSLSE/i1ZgO
zgoNwckdx26v7Fbb4R16G5L4exw02QrwT30LmvTOK8rmVqA4QdFmP7pJeFuXKlq3cdWdR3xwW76Y
/s7khG+73ucMo656NHz5mdeUAPAUqqztVhbtHrdYEKPwUYjH5XnPmwQ2C/N2AaGvpbNw/njeIRAb
J+284pSo4GE2cs7KH9AYH7yUlzuSy8PM6+oPl7d06eY2vl+cRPw9cca9cruz5trnuvI+2PF/dEIX
yyK2Rk+MgiPRTTh7Pkp5V26HtLz7t70O7yfkEgxIEjyfvsvtujJpeLW6VZwibL211NYRZMkmw5+h
E6zaffn10X56Ui5LGmUtP+Cy8smzWqEjdnncSvJqwnvwNqveDNa/PspPbxKNPoaDrseJXSzU2P8a
LTKnAkMcSP2pBHlTLAOjOJr6R3D5nx2KnRNbK3qa8O0vV0vukWNHPHaWtE+xS+x21WhrcNwHZbmb
X5/WfMd/3HPPt4repU3+uy30v+6rytEAlhWWpx4onKUhgWqzDz7GP7k/dG6suQXnOgxXL06HzA6v
qnROJ7XGqwxatZn1W8CwH5zJzw6Dwp5NDTtSSuGLZ7s2pdZ7QVeeCkpVfEmbykiue/0jhsD8215c
MDzenoVpE6M1Cvg/v6yjXTgJnGk+Zcb4NZHG0gPqkRjjxo0/+Kj85ISY9VK1EZ7GA3e5na9DRpNN
mtSgD9M3gcR2XoEGkX3wsv70MMy1qSdJvhCXW5aKSV4/B7ueZsZNNagtaYsH0jU/+DD/5DA+LR1O
ZS47+Fr++boRUu6pIh7kaeaioLxea0a1Foirfv08f3CYyw4ZmPPephshTz1JkWXl7Abf/lRlzQcP
G7v/vz4HfIFxDFi0rHBcXDwHSTGhWYdEdhpwgi0U5LQO/T7mwe7sByFSHkDXfWndyHa8ixhiTpli
CKQvy9QCkSp3fFkOnd1uoFp9R3DlbaTAtxmO43aOCclaGNWzC9wFiCWGalwVGpQOAR6nd8mMMjMX
uJA2vMDJiUA4YWGz2nZZkx6S22z9zOR6wpYH3aU5tLj/lnhZTmSM3Hlmy/xa4tYFdbT1bUwNOABc
Pp3eFH+NpxCtHbEUzIwyDFk4nWKyzG16JnqYvfVudlOiy+9U/HUg0sIadW05IKEjGJIwbjqIZ2O0
roSrf7IF+rdO3pXA7YyhcVd5SRHtoo1WBKcvXNIncQ+qs0yNF+HlxBQ6+6ZFl2MleM6k85AJUHJu
ZlgIwPkLQZRgrbQQnA/zsCrNb3D3Hudfxm3ccwDdiJF9y6Te6785aQ14t1LPwVS+yGJG0o0xp1Pa
WHnt6nqqnDdryvH6hS/+OJorbdbS0SjftVmM2wJL53xhetd77rLKWKWaaS2YyZ/RjSsC3qqrhnuR
x26/rgp316YeArg6uQFB+FC5AMikRGEHYeetq8NHKZGRN2X+KpIegbWItgnCh2We4ZfAQnZ2DPpB
Qo++qnZmkMfVCwMTQSJM1t+0RjfcZXMyBoRjsF3eSzRlzULLuQKWvRVlMByjaCCzGbpDNLbeIktj
BVJ6cpdTVo4bYYX9uqg9scllH+GzFac8H8MVLFxynabi4E55zwQCaOtUZuU6Dy3ImjI7BsRUAOLQ
BAjZDaNPa6P5ULMIeBpPUaFZh9YHbpFLCIOyZfwHNjtc5b4RMigSez8yPgtThXsEKe0KMvVm4Ccv
bW8sVr2HEs9rNUSPqn+p9OJ7irqgKozn3iqYZ3cDjtwxW44ZkgmnhZQFnukqlxNgXVdzoYMO6zkv
RLPgvKLARkbWqUXJE7XGtDhQSoJpdkr1vdUTb6/pFW0tzR+2U1h/EwEPPhi+B91V2aYyVb2h06WO
Wlh9bZX9bOTxQ5WZ0WYcyfhxvepMp/ZNt1powT02RbNxTjK30r1hxdF9YedvRpZxwRK7PUwoar9G
whOPqUoQQ/dKP5oW9nSsvznAuYaxWeIfnci+zWPkel5jyyv4697WUn2BBLnsl8oCnUbDPlhjhm7W
mH+uzSErUev69pZkdfhyCAYY4o5ldmgcqK5u5dwabg8Iv+AR9+MUPG2FjjpkZU2t2gWo38W71Kzt
VcGYgDG+U3wPAnsfRt9az193OREKlAbcZwu9vROba8dH8eJD9sNELfxFEk3XkSQOYXJq3NIFALtb
W5MjcoriLfPRuuhpXh1jWeIE7cjgkA5Pfxux0etFYDF8Datt7po5Y+3a3zRWBkNWkbBYVJj0y0xP
76DzQ9VGUKkBuu4cT0F/8w51ophjcIN1Ta2sAmajn48Z8hRpbZHTTAtr5HYHpR/tlG3mG1AAt7nn
J6ehab+W3vQqHZQAQeXt4eQDYRmT68KOrvu2Kg+Bo1aTC2NsNAw0wiHGj0JF06qtsgeGSF/0ujCX
aYW3MzX0cIHm4JHw5ZVXWQsrJeDclkSds/8YF45dQhkX5jUa5yeXXPSafHTDlHuc6tGi9cs7kElo
HhRN4EFco9ey0KGa99JM4fkhPZ+8h2DsTvWYriu7ukkS46Zxo5z5Tv6Nd/ZhmECUM6DQz8jyiTMK
l4XWfuMCTtfkWFarsWd5yCKwdHgybpyGMf44U3KDqtkZwfBV9xLkXHZSrINGMLfjhyS9kUItKQks
0lxrgWTmgRSE5TSjCcNaxBhgKoZahXPnZE2xpJ5n/lvEd+FkDRh+6Pm1MieqcEq37I/0RR9Int0s
8hf1wE4MX8ijJ6qbEKKYxj5gFebxay7G19JXZ7cDDOP2TbVK/NHdGiWvuwU9W68xTRnpZ6jGCMJ4
1rnyMdazoQf0Xu4b4T0pFckVViXSGu8DW6zb0n1FZeCU6RlS7TWe+K3v9/f4/LeRgVdsioy1rFp9
0WroV5ryMHWgu+t8b9ryedSzI3TMkiSvRrvho3dQWqAT+F2fpDUb0ZClRCWr5OR/77o3x8XQ62XZ
JrD7YYGwC3NzCWTYzuVKpBWfELGyWhdaAOJcG90UmZxflO6sAon9iDCcEKIryQjlp9Efp00Wuzu7
lFeJLx9qQ7wFSJkhg3LbXNjEffzFc8TJK8YbWfknKBOk1GW066OKlYHTm3OlwjwoV4WJDKlqrXNs
2XudUJZlhlMEbh+6loZph/JnxiTq9y5/EhFOAjuwACx50VVlu696GH0xCt6wzDdOlpcey5I0prBv
PmnKfugIYCpF8JWH5S0E0LjwcGctbc2BWFh4D0VLr6xN6k9Wpgi2q5M7oyjuAyBeYVEumDqvE2BT
llGJdWdEX1oQEtAfGr4n6TfVZyvRvSECegsqsFiVvqiLhg8oOcm1eK0qgIFRegKds5WefU1wycmj
u79oBhxsqX+bNFNDTNtVm+THGRUW07CuQwAOymbEyQdhY2XD9WSFNwz3xbJBJJ6EpbfMqXMSwSwj
kcyRA6nxNQiHN1ufvCVTAgBF4Ww+qVbQGpFpEHkUQXpnE0CoTeE+vM8VGjMG4Dpf6qhVhDHlW7OX
qymNbzWrWY242uDg7RtZHsFl77sAH4GMiKVoW5IY8OgBj9bzLWOCZAGWAkNPDRao5h+FzlHDsBY4
zClAFAIehf/ICjQ7YDI9AGfguDcJeeTIUB81cIMZ9Y6JyOR+tMFzWdq6Ql1E7am2yp8jDaGRuN5D
ltXbPuWeyfLKLeqnJvJi5FXhGwqGZFnE9bJzvRst6a/d7tXIil05M6yL8DjWwXnwrWWLBHSld9W5
5IcV2ZVmZUf6PMcm0I5dM762MZLQMcgXesHyUvHBy1CrYLiCtSIP2RjvYynthZbo+9ALP4PlfnUF
0JkuYqSTjbSwykqc/MLfp6rajmDCo/SbDcgDA/7KiWuaadBPBiDpjYlPstnlBetFEYXHfBSL2biB
iQu9Sg9FMQYpg3m0rkIMTZhQ3RSKqOMfVFxtS7s+kLOzzrgwHQsrzpKboIP3SFGS+yBn+jTgCck3
id8eBdCIKrT3LuLTSg6bBAxDUjsdcTHlqmqmJ2lmN312b3ryU5VnB69CE2m6W7+mynLjtcvUrKuj
tT0524AHJrTqNe0DYKevRs/SxE9X0SEsYvypeF2fvM6/ciA+pgPrahwSSDJcxfVz6sU7Ncmd6vs1
5rs2/jZQ/OkpNZ5LHLRPlnfsbmJd++wM8Tffcog5qNahF994I3l0MmvWod9fYwXfB5q1bWYqvSjv
nWp6UoG9gS+KeiB4o6l/U9vmUkgWOMjAmg4Yk9uMVLfqja8BIMkRREWexU+xMpd2xifH8WFZZYQf
SWi3ioGqMjM8lhDkjA47cZFsgoppHTUtGMJt18XoEqNtO+GjkOROlfF9jvRWWXdJmrzy1D5YdrFJ
pJbQlQd30g+sFSNEnZpO9cQsG/+Rz9enb56Yge1qcmL+/oXA0nQ1RfbahgS6pO+/zfpV2BXEO4R3
VLnf0iZ4kJTGq961bub1KuwLnot51jXPHufvrzLtvdFbj3WOEihgeOE33a4wVl1jf5GdvQNFdO0m
/RZa99nJyaKyoBRLWKctKWxBVD21WYKSMzjMaK45vWhmdka2+8lOByijSA0cGydPf4Ymuhqq4poo
GnwFhrZMjI0s/jd755EkObZt1xGhDFp02HCtwz3CQ3ZgIQFcaC0GQOMU2GCPRg6BI/oNzoILUazP
TI/4GfY7NDb4Gu9ZVb1Kd4e499xz9l77OYtlXJ1Nu1FBavsO4ck2RPfqvfSHuVf5G6UL1jLwa6kM
tImEIqIEZzrFhLE1jHIhY+jO4udaf3IPrTXMQcmvelKe+g6eZkw0zpCHM4eST7IwIgaIqSV1gTAC
e1N3rMP63nSde7lobiKlXA2tMgrLl8YY7yrCaKPWnJ+ElO3LxDnC7N25Piwdy8PWMdAKtpa+kO9K
h+QtNzfYC/C+d6bvbduhCJbySNi32T/ygIceMsm4jlQgoQ2eaushz4v5yDotwSGi3YSRFxFdnBKH
M5AY1Bk+BKViEY9pmSNL0BogSVutw9kg5cEeYzDDZLgbcaKDq5gQycPNyA1UzH+mkv/mbOsydHv0
A9AeobtIg192PkFev/ZokepWWZ5E2Wk8t6vh8BpDRJ2OZ22snSNuiKvkyGB5U4akGD/8iZ03Z19F
7qn217EK4ZfgNTzBYyaunpEK3tZMQVSChdmJpY2qUYKasW4Co4c9YHXLEvrxzHT854bY5gGr1qDI
d9har+24mcV2d40tgrOX8qoU3Z2rUA+LkpN/zmW08VVJwFSkIDqwEs7GfyBJZGSJYWql/iIFGPPZ
dvm/NrX9dWj7H5bv6TgVLT9nt/86y/17evuvf/n/zGjX4bn4pUf1dbT7X//7v/yn//h1rvv3v/fP
XFf9C5YgE0AmgYAofp3rwpaj66zoNJsc/pt+5D9zXe0veCOMblXUYDTwZFpU/8x11b8s+q2K7YD7
UBj2/buoIp+dxl96nmMCJGYTBILW+O1oSP7eu6tiuepARnZHfIAf3cAkJnLpgIQGuKvKwqtalTcO
lqgJwmR5UuKWmZmSWc+Jh0Dr4fh3PdYJIBngdHP8aXRsIIeSRVNa57FKsUzoEJKUQVTAlWYhpw91
ZRmSO6iQqzjBVXv7yw34Zgp60SQcf4+KHHSc1qkqSrqL3h2ABS3RFOTgrV9fa7r3XCYtbAiZXe3P
HzQ+Cb92i//+JFw1DOUZjRN9+vuVC4sOb7XftseRZVqM0YqpfFdYuLL9/m5AKOkbcXc9si7IlKGX
Bu//z9/gYlb4+QUcNFMwOcGTKpeoFksJoOppUXMMuxSfP9uaFb2NuQixASNjhJL/+fO++8WI3ORx
COqgSLlsJ9dJp3tFzbUF2rlRY5vbHGfV/LM52qscrPwuXxFIIRZhYFKe+0+m+Gn8/zmMuXhgLXrM
MjMo5kK8Nb9fdqjyRW4ESn3MELpzSGkwnkf9rPezEX5hzWm+7SU5XtUdPAnqnLhR2SZD+hGMZM5W
Uj2QbfYY1oSvMhYvyG3rlHzqdc58bHJOGzN/SILh1bWTBZ4TQC/6Ii9ciWTOkYDLYdbWj0ogNl0v
DbMgBuAtayQ6jmVr7T6Ver4rS2UdAAozXAjyf74FF53p8Zbz4xFQMgRn7H55y+0gdunPaPXRNtNj
n5VElJn04NylKKRrLV6PmaOR7/3QEVdZiC4fdSQFKJ+JG2LuN6pMft0hvcgpaNSWzXGoCQRqzaU1
DFe1B/XegQxYDQunPboiP5vxy5DqC6vftRZhmg3owqi+bryFItx1pDY3slPtcY7M+o6QyqKD4BBq
s1TRl3aQH+XoB2XhJR1zvFwssMzaeF7pzl2Sa2MkZsAYsuro+PJt4lx7TjyP9P4k/JiOinHuPP3O
B85hK+1tRPggVbexSJIeApDA82FO6bhe//kOjlDOb64myhCHS0rp8WVopjKQ0QRNmWMyiOq1b+oX
+s7rssy3ml0dPazmauQtykJ5MCrzZqiTXQlOpm0eS53U3aglNEOBTovD5KzhZulcZea7V01i7+tS
uxaEGUaVssXgi8sHcklftaDx0mRlGcXec+2zAzWizfu3HJytBMTAEukazcX1kBUFDWXpFUP0PIxi
tDNuvAtqP6CWoXE/bG2jWvu9WNdNulJy4znGN6SiFc9Yys0oXLLQbd1yzCJ0dyEtt973bu2uI3TN
k1CgJE/SICFdzukUF68aXSGZPLKS+j2uAMckJCTYhV7NWupzo4kIINTZjgD+oIu7Msfo7OAhsXSO
v8q1rAdgXJIziYigGusKSxNjdSVSr0QEtQBPr4JzUshinlXFSxfm614eZuNYImjASpj10hk4cpDK
MAEYNUcGNCstMfUBx+SedxuqwasvkmOlR6+Ox8DEpqc3WCNZYMhxp2e1BcmJVKxgVIJi7u+kE8d3
XQAObaQZ3ahJ0dLVHDFCBr4+JPAklUlHuHYbItQ4ErjgAQN68MLJ6cD55SZs5G3HZ40go2SW9veI
nOC0Ivoe5PtqkMKp1kaLxla2ftATU5CKHT6dpeIF7UQLop1UyMFcNcyZJsqdpKfXEWaDxJDPVZvv
tRzgt7+gFlkgQdu04AaUlgAoN99mMhMSI5O3xB4qY9TnKshc+BH4WCyNALc+fsfptvGVeOZa6T4B
JzEJZBpEZua8ipJDGRbzIZHeVYEpR8Jt0MZPEaJEQDTvBDKs0+65bLI1EwTUh/UROuqq0iG4tDJ5
VjKZYDk1PWkMmyQjFD1clE03TZp5bl97g9WzNDfRvMwUQkEhlqcAQZx8HbUNXv1q03Wcelt9FfTl
2u6iVZ1ypvcL8o7StwR+h+WlB8cl05hudyX1kLrfLUGib00XpWYMogfES1a67lLmY2HSa7mZ9yXb
KSbWyBbk9hQ3DkwsJVFXtWTNwZfOFVxWkqwu8xR8o50dCttftEJZtk47K3Vr6qew9GlYZf5wULxm
M4yezkjfYeaa4fqceopyq7TqSS2aQ0yKom36Y4qWPqmS6NA7QBghzU6GXh8mZdMcMELM+ka6iiRx
FwXOY0MYYMTRb/z7ATkcMPa5trAY0vjVNOy14cZPpHUsnTw61GADMrRRPY+5ClYgjJNlbQa08epN
wRjBU+PdiKxICg3GEogZR60Odje1FDFP43JLaMdT6Pf3httdoyZdNXb8hDmutZlM9O28kZKVn9o1
KJaYHoE5qyRYZdo9ftOzXLjQUwEpjWjdLFmoXn4d988kYkziTDozdzqgHF6Y4W1UOZgeaHeXlTYF
KMDtoKtd0IF1zU2oBcvQNR/x+uGbrJ0HWL3rUnqT9GZlRRouUoWb1dyYgjmDsMJpC1NyIvdFjpON
ZBg/2eqF9oS5at6m1lkuAYSlaXZ0JShOwBDWNmqyaVgRgWjF8YMUFdcaHRxPJC8ERk37DBaPzWQh
t+5jr6GaYCwBYhiHqguzhUaFF8knNW0PhtBOn1jkPvXA0oRkelbaHLAxSEo/2TkFzkArB8pTONuq
Ym2qs+jFp0/lq8kOuMoOn8lOzUJnjvX01qAEmzQc7OBO6K9IXoDI0KUp236dNsG1VQKOENB1EUvD
ziRombCiLuN1rTWKGjsZ0y7dQ1C/g1jFncmCTrfmwCxwIdXVDbymt8pl8SlKbaOByLIsAUtwtA9L
QPyj6CXp8juDjdoNq0Uk0S9mOlJYpvvUghoGEAuw3Bj7AbkOBilVwqnkdceqsM565M9dBYzXqKeq
a0yQUTTvXBsH7ZUZx+T/VhE8IEs+mm3FRECf1oW2RkB4bRqBOkGtcGXKtKGher2qsXiu6vKeiBQ6
1Mahrs13xRELT5bWRITykCTZdW54Hx3gqJkO8Ug47rQsjLWphI94XYuJrHUrsGofqLS3sUF8j4hP
LOcbbRBL8Jw0tJrsBQ2BOZPz6j4hmZWSsr/yopTATZnkpQznsPDFyk4llssxtNM09FUWBrdyV60y
SeOKDBvmZSE2SWRsoHwg0M4M/zoEkgQQq1zoGieRsa1GcPrzmLveh/w/sWNqhXSkC7tSYntNSg8G
aq+aciC7jQ3/jQxiQtNj+eSZ3f0Yu8KMucXB299oemj9HSsOiPojM7SzxKxDw8BnhMMbNoWD7wPM
LX0z+tSVFFXwMYZqq0HOpNwX9op52L6rxVbpVBye1AgmKq4lOT/oEoajlnT7z+RsCoKzlq300jtJ
ZnPT0zid8Hat686bN4221XtesBiEFV6I2y7s53atLQiAixYeh66pkWFMyg00gbRMNHWn+y6ZvPIt
kOWkpDNnBR9CZ5vRfPdsBd190gwfPnQZ6mrMWdloEwDI1+RrJ2FlCmtC4fN4nmjFfcdWBuTuYBvS
BJb+zG1soFPOjQG4XE50cNe+/0HGtD3TRStP2M+sqZeaNzLXq60kBpXlTT24V/Y4gkbWwOKFqzdt
osfIIegLBz+7u93j1PYI/5q5uv+SmvVNlut7JoiPck21Hxfp0VDrV+K1ldn4ByM9KCfOOBDMwCL2
GG7nCID3aa3BgFGJrxPho7DlqWRrBLfabjgbV9MWEq3rm3vTyD7sunPoUcrJImuzje0faCuklNB6
P80Tee51wpqabazPmgJfc1d3J9cJzlJn2WvCk64KP3h3AXhNMptWm82mY0j0LG2Le/MgeuPVwaV/
CCLXIHkN+0Cutja8qZRcJz0LGU059aQMDYDhnJvofdbv0cDEwxVn5uvessvyQz94pPd5zZ2bmmsL
YezE0LyVTASE5iYkWab9VS2iRUXzIMr7Q9zaR5gBZyVMn7oxyGvcSmMBDK2x8zcH62MSWzDRw3M6
Lo9lgDmkMaWVYfsfWebvtFIDUAOSzPYYRcbjKUMJF51Ek1fqYVgMwOEFBMXpgGB8oTk1Z3GduZxG
NJ0irwu1uM8gogMtTJ88n7XP165sIC0TJU7WckeSA576djVOwUYZqJy7RELrALJGDFodQokrhxZy
kcnoPuFUzSHeyF66ICe60HdvQyMdloro3sY+9tjtSJt4p1WJs0tgV05S131kT+2nQhXcjM8yMjZg
GoXAAo2M78UExN9xyqM4BrF6pQ/MktDbrrgG0TQrabDCeDRYNxOecSn4iPSawaSu+R9DgPJELpjW
dLJKT4XXKB1NiUPLyA9YT7A00DLMcvahaUojCTM9pDLwZVQRH7JhHDSS3Cd2BtlmlJ41Bv9anop+
GdewRb0yOUYNRIvxn7U13XpNx3tTCb4RQy1KNhuJOQeTTI6eoAY+2R42NAb30dSJQGsq1Tap+JGJ
h2HaIAsVxQd/iA71KDMMVqGMYNe1cH17BWVDnamcu6YclyJM+q3DBN+upiiho4XsGtEMMB1MtY4v
pwuL8lgSCLC5yuthKPt151nDKq/5IdaIJsoN2lRVDUlLrTj4MweEDZUSNlNZ+aZlRrTonVrakFJv
L5WoLxa+qlYzLAXFSuqBrkddQ7Zhfy2GQAGEr5JPCkN1LqcJPBJHOFMTLDoYvIJmv8l43DeWkBo3
nmnsInUIKT5Jpo7tFSnx3aodmVpQRVQWWCfbKE51IqFr3/eGNZGD5uCVfbZLzWoPVV5eO4A11BbO
hOkp0pVsQn+d9XHjHAxP69jUKaTI0AnWahnr8E9F96BJsrfUMtua5cXoTXVS6F+aus8paqacEfu9
kbBm+QSwTTPHhH1XGIC0JN1f+10N2B+nVYZljNy1CFwj4qUlCJYrL0OrQZ+8Y9zFKMrXGpr0UhvP
ARPEjCpDqP5dkc1CmhBhnb0F4EGCQHl0DcrOTkYdEkvFrvdAEkSSR0igbGgvjapvrSbPThAM2Ado
n4FX95UbTvCkKXiB/mKBt1zAnulx1OmwQvSEk+RYhRJq3x1su8aujuGZHafwiOKkyHc1AaqCaYou
5deh5BZ7ReqCTVa4hEuys2+jqnRWwmG8HjuEoBIX2OOh9aR9Xnd3UgGCa5rbXrYg69GagAFoXihy
Nj6ph3bECxb5qFDyRO+uqgFRRCw31CGg5dmkbazUmimuJAWcp+L6L0QWdc+psIx3PedMocU1ncHa
PCo10kGAcsfSLrpt6dT0VCPrwctgLQQtwWNVbZ2qsjNXolIfdadyTxBpG9KeuwHmTujNUji8a7PX
3BlJ8/0GruhQTPEJeItIZBruvhQgfyTZIdCIwJr5xCXnmfGe6r07bQkK5AmO9SkiQoRtZE6aRXzu
CGh6j9IhByUrc7B0Ypx6BfbwQNbSuekO1qoUANVcdW6TPLul1ukh+HA1sEIKskPjGNcpqZuJ35Wr
znYeBhEYVy2BHvuBBgqyrJadDmUr1kJtuDODhtxk0k47oT9EZHAy3SaH49EvvXrrBjYpk6oer9CH
sAREYh5XuQK4kEGth9QG9IlzF6XdcCBGtpgmeKQYoXM9HAbCs9wNxForC0yIpXn2cMrNvE72Fl6a
PEimzcMVc5CuwwxEWY0wj8T2FgRooh/Mrn2v1W6XSMkPwttLk9LfnScdSoBqmgrW1ouOmZGFPo0L
vzrSfwIXYm5ymY3OMU9mki5zzV6LuplTpMLnmVu59VQYTxVWSJN3AdQdNp+lg/KNvNljVkWQZc05
EZF/Z5j9/8HOuc/w3T2/EdwxC1gwgtfqVzSYY5lovOnK/dtIsf/53/7zv/yP//JlsPO//71/Bjv6
X0QKcqQ2qFtQPfMn/mPYw3un06BGrP45U+Sf/DPY0f+CZIJNanSGOTr/838GO/pfMp42JkGWouhI
0O1/D1GMj/itZQtUXcYKrIyCbGWc8fzesm1sVyEiS3KP1FAnJwyemGJGk1+uyTezlm8/gyecZ5wp
hHnpxNMTpORwqEgypGNWxMNdLLqfWrjji/Jru//zd9gyTSlaVwQnja3pXww0XjQkVhtl0lFjqm+Y
9ZFMvUdhdfsSEVEHpzNX1EMfmDsFZvCkrFgvncL5QXl+qQi3+RYABceGu2LyPeQLlxSChcEl8Do8
pZq5jvLkhDqXeilYxpmypcc2w0WPNVo5icAHLqtvdTDa6OIfi147dGV7o9NaLdTysTUbkqN9r/vh
VlyOvS6/4MUYz7YDx+uiJDzV4+w+GMKDLejTwb+WfvikL1Ogvz/KZGzOkE3Dxfr7HfFNj5jz1hEn
JCMrXS9PGvz0vDJvK8BIQ38eZ4ElefWapy91hTr4zw/d5Qjk8uMvHggUvE471F6I5H245fJfDag8
4D/daeQmF6b2XPb2WSbR9M8fe+mA/fsRYCHHSmOgoLAuPteJayMOqjo85TWADhXCVFrtbd05tbZ2
aL3w1kWtHxAuOq0RyU9Fk96bqFJq60cf5LdfBS8Uo2RohVAIx/fyl3dCRq+fylLMJYjla0VFbt2h
b7ODfiM30c4IpRfLjk5Q1heDMjx0iXce66MCmf4PF+WTqXnxdhr8x8TIxBxbu3SDySo9Zr1Qw5Nw
maLAkg/8Np+ImqeuKkHXSXrykdccHXI9vxHys+s8h2RrDfSHokI/BAVn0VHxFLTKbR+7KGAsDjiO
e6MoV1C8NqbuvUSecVQzEN8VfGKYsItIUTd1bNzGbTHx+6swSa9SxZg4Lck+cnEQfXJb9q8jxhQV
Elr7fiYU28SNQQPaj0OGk9asyixqelKddPvOF/oP9Izv7xBeadImWNC/rL74AixJTiQQ+VWyLr1O
n8Yw/ie67W5GKCO6xr1sDGsro4+Gl+mUNt7WHMDJSe2/zxb4+dgSPMtGw/fQ1UsvCwkMKeXkEJ2s
wjlwpNyiCt+ABpr9+fW4nBCObyWhJBYyNBA6ziV8NShT4CdFHQF3dcmRbjk7xRzEQoPugNz+tByr
XzcFcK82yA5LJQP+khhC2HRRuyQ8nywpPggakpXirmodL4mkGHNXKMy59KmC3rZISEfC0dfR7/jz
L/4yFOUnQ7FQMb9ZqCe+lHjU7VpVaKp/YsMIyECP52pAuhzhZ75igYbv1y7E8zjbu5I2o+aUZ5BF
8C5Xe8c366mA8e+X0V3nu6soaF3Uas4WLvCWdthaj+yJZ+QLLCG7QTOI4wiXf/762jfrKOamMe1G
xY8IIur3RcTmdVEdAqtPUo18vEF/pxP0bsJwdLKKVk5ZToK2oAGSLgNRbosRNz9IWz95Bnw3K2PM
u5hpyJPjMKFOiPyD4xgNO8sMkeupd8PYMJTxN2gaiL7gPay8RYbFIjK1ReUHe6kGy+eEtyHTNMdM
bpnIJTgG2rtMFoQ5Fel1IozFn3+zcqmYGG8Z7wCgJSoJJujjc/XLwkkUId0STfin2smRdmZ7YeZb
yxlJmN1VM7xZwihnWRheuXW0DvDQTGqL2VbesuhLi8BuX/2wGJEmH3/+Yt9+L2ZvfDf0FQAWfv9e
0dAONo4PHzpAsotI9aafNcXv9tT7NGIC84d7//nSXyzbI/FWdxC+sZddLgqipclo0EQ9cX58gMx0
kNyzWyrXGoBwc7AXTR0czBCFbEmXLwEF1/bcpj//5jGL87KyY7UwkM/YIxnqc3j/y81A+Zsmaaz5
pzCj+SR16ITpg6sSluJWvvPJkssbdx3gslBl3l6RWqfESG/C1nnw/JKYY7vB6yRuVUGd4Td7J+Sc
2bobM+cQGanRQ2e1p0r4D3aZ7jwpWUcUJ9SrmE8kcKo4vhmalpKGb2NmVvbazc8V2eimzaSaTi7J
e7uEKV7nBIxwlfqHwva7W24AFuYecKqwLmUsnSLKYEDYexJdfpCHFVpnCOLhLXNmDto/WYHH8u/y
hqMUG2Uj+E2/SIVUu/XzdtACpNjpjhn0yRvPxPT09InTKdt+bF3nzAN/uMXffSo7KMILGCXc6d8f
677oPIdMnOA0+HR3P8X8hf7Ds/ztL+Mj0CRxavqy8cRdYuhe2AanRlEndem8WkmLsnts/aRgLslP
crCV/Pl3fVNsQ0KBAYjwi1Xk8smtLIOhi6IGpygbgT9jAkoczeX8J3jAd0s07m0ZUSrFnn7J8NND
ohnoCQcngp12KUa/IndPbogWOYg3TUrogTjE1U+Aw2+fTGpLG0ksULpLBF4siMIaGpkrWtA7VSva
wOhQgum4GChqyPElzG/+fEG/qR4cfie/kJMkwO+L9c+wci8SdS5OoaIBIqSnk2irLPPOddX+gPT8
7ppC1aVuMDjP/Z0V9suqkwYp8sQiCU45hJo0tw5SKb0wq5zGYXUPG3U3BNkwSUr/7c8/UfvuQaVW
x4dtqfjDLuWCDnr3prJk7zQApomRCOaEOURdco/RCwObs2Kws9Lk7k1BCaDW1nWpbLImuM9dZkJx
eG+MM3zyaO4IA1kpUr5iQMhgKTyRkv2WNtwXRs0PkZO9qkl2ZXYSEZsVBFJ/giDmtTBI6DDMm7gi
NsTviCCpoTIHS3p1a1RHP6Favt1hRlQRoWuKYXzVOJFK0zLFZIdBodCLG2KRljoEt9Bh4mYkM85X
8RRuzCKsXApxID5Yff58xb87tI/kWB28x9ijuawSzTZTMlXk3ok43LHrTE4M80R7zujodjSI+JIB
8pS5BFYj8hQwuuKQRMG7y5w72MsrAmTaclg2rk1uifHDunUZV0BhPj4GyDfH5dFWPsEsvzyIhVLb
odyL8NSo+JXqqNQmYbCVK92eSJhPcWAYB3XkDOud92IVxhJbxGtbZjeFl986NKBhiZsK87cgWXZD
PTUbfa2U3nVu1VPZD9cqu1ZXbQu1vvErbDOFvfbzEVo60sB+WjO+Pty//5iLF7guZLMKI37M6HHD
V15M08HfYm88JGqwlQb7RfrxEHCBpPq8gGhfLeAG5FN8AfMQoQr7t8zCk6uGH2EyzvITyhg1eYEq
/exj+NPbcMypEgdgfAsPmF8k+Qv2ih8qmW8eNFXmeEXgt6VgGrqkOWh2COrBc8VJlaK1oKnulqRJ
DOmAUAV/LHlWgZy92yCXi1CziAY1MKmN0RwWj6T5juoaTYw15ltX4kXqjNPQaD88bsrXPYvvSK1F
yUHA/ZfSNyP7Tm402heyhXJUbYhBSvZl8e4ziMBLKC/V3tsyqkMyd04HsumkZSj706qor0Zvxw+v
5qV2enz4OXyonI4tgKeXx8XQlEtJAVePD7J5CLzsmKNYJvyLv7WRhHUb2/BPzfS1ToxJieH2zx//
dYfj00GWKPZIlYH0+ntdUg5a7FaMw06A4pdEqj3ndAN89WxW7pGFdPHnT+Nl/lIH8XmwhjgnqpzE
LxeiuBU1ab5FhEJQPw6JvzDr7FmPcnmWWZ45weWUTUsfSUIpXgoCMRl26hvgZ3hh4nmXmrQaLfHi
2+7cCY0laERC6cJhHhcHDZFNOJ7dyO4C4FgzYjeXVdouK6YdhsbhxiBbLPdfadHUrLboe69UZt+K
1mydWkP0pi8G4c1r4zZ3h/Vga3dZLd3i5ZxrpcEAAgWMQFmk4Uy0RvKz5oUTYsMJrMnPIlZPVRVj
OCTF3XSuKye57Qp/m/EKwFh3ZkrYY90cRkA54YvumMMmrbI+Y+hbLgqiE4hl3pExdJKIH05ybxbx
VSqtZSTNe2AlOxLJFzl67sBcw3SeEfKnz7Qkn/d2tJSSkvBjZWF25NY4Kda8XEf8Ko5qMsQzw7NR
WEXmGpzEm5aSdYNQYWowOPIScxdb0OkMLMhomZFPdfvRYosxTEPjRCRUbcCwgawf4ZudtGqtTouU
ab3I/W2IInZIxmrWSKZdl1wHIaBLvTwX2V2gxne2T5taFeYyLoKV1AZ3EqWFVDKcbWREx5bgz5F6
EgNb69ZMGpLqWgRGOomTrSCtSlf3YRzcQx1nbIUKimNpLRlw67TqTTRYpNjs93ZOf8N5abR83gUE
RZvOB8OAc5Tm4UINIM7DRVmVifgwBuk9NDFthsl9K1BIWf50pEVGXdGuCbQ5iiK50W1xk7YfuSwO
dFFfUzVcCjLA7bhD/Uzat0pWs6No60QLrpSmI8gjt2+IQ9iQ1TZTeqLTgmJp98VEkcKjRnZz2aN5
LcIeE6vyqmrGgYEjF9Bfykp77oiySMkenI42PtnIn8xO8MB4m8wCT+/6eM8GeaMYL33BEz+mKjXm
imVpJQlpG9jOvaonT6VJprUS3eresKNEemCt52eYp6To1xj/MTLXmB/UVr7N/PyeZWgpY+BTG2vP
qHHhx7TrsS8qZn7TtxUqHGsdIwfrNMRQjPqtKl+3g7R04hQfYWOvKdYeI+MY99ZuBKrIMArUWNt6
TUQuUrK0PMHEPzYBq6inIfcfQzmeG1q3aTJMp5n0WgYgP4wgrjkCldPSKR+GhqKu8b1o2jb2Adcs
jtn6oUdxAJrhLcXV2SJ9QrY0bTnJSAoCRfs6yqpTWzbQBLxF75ftlNMer2Ylv7vFuQDpPkvlWx0W
gJlEL2EhP2pDPAftvRuI95tUId5GHOIUOdUPewtGua8LHMBlsM4sq7gTtAvKGSkhQ07ehnT0NV2/
qdMQZJKGwpbarEJWhbq3qu6UNLTvfV1Oj345DItsMCG2e7PMTpgVxLm5zMOIirgiNC/NbnK7e0xQ
usySTGXJSQF3EEeZrCW/0UjpDOUrCqRu5TvNCV7UGblFQKBmL7N/PVRSsPGcJJ9qJJDN2wEdjxlp
s6ws0Nn6+o0fli80Ap51iqEriCj8+Xz3Jg5k9N8lo1ezA5ddafZdbyWYS/XCPAoCzTDbpe6itP0E
8E78pkLr3tQtcSBJJZMkTscMqpc3bWOc1JGNiLuThbl1JY860u+mClI1FmoLI6GAmFL34VupMVcn
o2HTEB6HTRTLAZm28tEeoa1ejs2X7ra0jZMYXEPcLkWFsjNM3WiRafkjxxVrJnSgIX1mrZTe2SQ2
tmmY1KguPRoJQcHHhNbatcRoGZiFqc0Vy+VFMVznTVNu/XwgSrdtMXaWJ5Jj0JSS3YcyMLW8ZsJJ
ZJl7mLiSai/rAJIDN3xKwkaZ60AIyNaATKJPwsx+qFLUbFr+kCEUmOuO/9HXarFpA2nVGxULijpM
vcx5cGkQliJ4ZD/YlPGwy/HYjrDIVpbPKJXWgUhmBoqfYNQNt6G+0EIbDYRYCi0+55x/6CRtjJJF
HK2sz/APHOHWSFtjZlGC8uDLeAHwTshGeaBthkBElHu4cmfDWtZdsZBbbY4UgxYejXB1QMOOXmwT
ChWXAVHBWFWliIsAQXhSGsYyL4KXbqA0cE0SPbXmFi/ypjGyQz08IO24yxppbrfG3tMJ38mCYBsZ
y8jxpr4VY37zDqFzi9gcCavdTYjqBLyjBMCWZGic0BakojwUDSEzefJUGc2T4eZkaubxtUc0ZBXG
QDSsBQqHjZ81+2q4beXyipbrQqmk0bJA7otyX6HILflyiqGcMktCNTumyxTGtPWyHYwb4j5tY5IM
OOFjS55pjbQiM6OWigOCx5WiAx6q5OuQrOG4LtcY/052fF+06sIpZGIRIw4e9M7tCo++Fj2ncrTW
OgzHToYzV772ow3HerT2mnHbxvICPtIe0sbZHMHkHq8uIw5bMrcVslZNjo6DDqWzje+cxr8u0d3M
yyBY61YytxV7GRVJNrMaMDSx7cJt0qS3KrUXLXAOdB7pq1oWrzSVDQTXyT7Sm20YyneyG1xpiVPM
nM456nZSAok210Ycswc4qUCEGGazPG7njovmyyB/Oq1mZoKWx0OrZcnZ1q1rd4VzYAcx+sqOtJWn
WQtw59PMlY/47KeFygPAncpMTCBRftNoGBUUcQXSfuKroBH0vCeJKztLOj7dVFYncu0gpI/b50gU
x7pA1iGEevJb3mbD6FD2S/aNE3BdpW4vfGRGmWyvK2+4U0L3VQnjJ80112pknNUyPeZmva+TkC2L
rX/a1Na5CEyJUBn+WNBGGj+kerCS/MHylWhNv/8UquDIwXciKnS5EXGivvVDfLJzOgJJz5uMajAJ
3blZUhJEVYT/QdFXJi/7rFfDTyqYbgZvhl7vYXgSLW5Cfgok35gWwj+P4yPgOxHiFZ5+JXfPiQZt
rMyHsyy5wcbpKOajFGV3+hyHsjfP7KycjiU+ldjc6znrjuhbYh7mjerpi9GSn/S0l5yeHJ+hBi32
v9g7kx3JsTQ7PxETnIctSaPN7ubmc2yIcA8PzjMvp6020jsI2vVOgPYN6G3UUPdb9MccUFmeWRVd
+9okKrIy3MzNSN57z3/Od0pAdaJMH6S2ht0+WA9S3aq7luKpjZ1pE3n35gUdYfI1u6GNaGrDfRux
/kYGIRhHRtwPN62GD3dq2Kit37wsDJgm3SsL2LHWYmprw/yL3o5P2BqyAOb+QywNX2pHXpE8+aUo
M2driOTasEgkTYq0Ylb3GGG/dWapE6KY6sA2y4tUr/AKA5O+3WX0iunNjdoM55ZOKJM9ZFGZzxUB
AE+r2LlHtKKSdJv2CQ5vNhnLUwjeY0pA01NmxD0km2fU2fuxCDcdj4hOVt+NkVy+yB9N0zpaHS48
kZXbLIfSHpvPwPGBG0BiEuqTIzDdS9eJbWw3ZF6YDqfI5B1JzUGeRNCn46Gbyw0oGCfUL1lkkJBQ
D4ZMYaX8dTaphmL+wFBUOZiZSrxPpWl+NYGu/s5ZcLQmEPd9SHiOMfE9ma0Z1Dlxh6znhqsctqU8
j6Wh9OHP+1FLPwUP2XurTb5paww1iUngkMu8baZodpMSyUVqWLCW+VzYMBjovK43JaNzf1wSKjkr
AwO3/A0dgeBNpjJ7kqk6HqlL07/orJ0ug0jeREW7W00hAC1e9c6cjWEzkPvAVUu879BRFhl0rW39
QD/8k60OlEMci4ySSG99VkeX0UmSdC6KO11+aBZoXCGTEUreTtRe/vJS//Rn/cCfRQOrwZH9b7uz
/v+//K9/+5f//keD1q9/8Td7lvPTOuTDMqShMvyMdfjNnkXhI7Z3DkYMDpi5oRH/Zs8yfuI/tXRy
/zolCoRd/2LPMn5SiOKbNgd4zt7sc/8Re9YnwQzWssVhE5Y/gxF8YJ8tHAWPr6xDj7nOSTNskgWi
TGqKnSNF/pAQqGW3lbDxrH5w9X5OxP76ug6DPwtavP158jf3NcZULRRXMdok59KMLE48cYYxnSd7
BlGRF52E9ZwoohT7Q15fgE1QTGtaL4WV7qgTZviWf1fzufqBJvQnn4ip8aZ0yhU0mSLOvxZlZh6q
jTIq7bWa6uc5rY4Yaqk9Hl8LmZSKWOKDbvTjD6S7T6rY+nFgYeLVHOYs2Ng+HVy0AagM8cDuaunv
PNnYKe3b8u131+bllynb77nsXDK/n7394TXW//93Qm/P6lpLEq/Budka3m37B/rSn31wjBV0LI2y
QTDmk5pVqnRE2lbYXp102rEfMnvdtyO6tNXCl8QJGMIPznufRig//0JY4PjMOPdzJ3z6hWYAvG3B
cfY66AViKq7zOWBjwcIWfdHNkHrmqc3hbbY929kq2/z9j/OzkvnLyyvsZLilwTV/voTlPjemMZnE
tRZVx5VbfB0N+dKH4l6jXAioP2cb22KMZBp+pVovVAK5UtxuIILp9xW19zi3yCv/4F190vh+fVc/
1xtpDNY/K5qm1EiCQq3+GpsNTJdFsSHJNXgh2uWpXFSwZGFigFJLpEDhMsf+NI9ut6Tl9e+/kT+5
2pAZTc68KNHyH+bKcWM2jWDDfe1auPFD2/qzEZo/eIx8ElDXX9biGQ23BFmFp7X615c09h58jgtl
tbo5nnJOilCTSGxT0aJEG4nk4t//nT5Pk355PV6L0wR4D/oUPr3eojeDRbnsVagv4W6MdPaAR6By
yFAcCfc1BNDwo7U2VvKjGdIvPInfjc557ZXFDyQeGxdDhp+d3r+7feFEampKGeG1qN6ou7kQ1FqP
+DQ96enHBLQyp/eTCCnUxhvSmSpfcNEnpH9lSXLx5p3zcceWfE/Z5pEyTr/u1VPd5fTfiBN2ea+2
FG+yjG961vkKfZqDbNzXzgMX/qvc1cEwldtcUMuptIvhhgbUTyazufRmlNnWkppnx2mpklODXFfe
S7v5yBTybyJ5SbUJKqWhxu4yjyDazfTVzOfHxlafDGb1X9seEFiFAQbHvVwXG3lIwsUN9V7fsHqM
btV1N5OmVddx0hTONcuhXTSvBy+SGNG+bqgRbBN5ubPsYmYrb/pWlPuyGvlxbqZ7YuDFBnQ4zdtq
Dg4xhrAVkQMStg73r8p2srbcm5N6rMtXlZSFa0ur6k9CVcCCGP0kjRCrsyti09YkEbdx1POccw5B
HIjiB4kjCVkpZZB1ntk5rg1DsD8UFXmO+WmKdmo/+Y0TGJK4i2swtXV57e1pW80pIdwiUEsO4KSm
3pLy0gPmi6zwLMU6p/PyqQqds4jOBiFki9mRI7aqeSwYIRqs2ejaCJejMOk6PkkoR6FNwV/xVDDC
qehDHHZ2IU6i/JChP9qAkiMEGWt+Je6/aXlcLSYsuir08XD65gTFzYghbfFtMmTsrKuqf5uAvKnO
13F2XKcNpvJJxAdZCVpJDpJ+tyZoY+kDz3NJW+lFUZIPiS4mE/OlOC5EhVA4NPn7WDa0AyEF6Q+M
cqhyjD/yiMzJtJuK0I+HJoiK2c36j7lqXWu4EyWUs3LRbkRmfl3ivUrGhfwIUIdHhwkMxwgwAxvF
fFPlh3XIBS842Qxm0M3XZXzQOWYO8pMDy2u0DpiDN2wyPKSyNnrXk3qTLctOtt5m7ozurrC+FKTh
kk51aTJyWWKIKiucP76NUuLjy9kqS7YTZCRZrxFkn8ziZmLCIc/1u1n2Dxn0NhF0UbiRMtUzEkht
41E1/IXsEw8rn1D4Rtajwxxpfuycupl5M0E/eQ65oHKPkUQFs6T6Osk1cw3dr1UVpJp1avq7pgqP
q7oy5DvKNI/1yA99T6EEwGVu5pfqygPe48idK7wqSFSQdBer2FjhjT7e6PN7SbiGdVB6alECSN/F
lb5LS+bKtuUu2hw4syeHbxkI3agzwQQsZ/agfmqcNeu1tcrdWC9+pH5V+4+0Nlxqmt1KPHbtVa/v
p+ibPj8lGpJGC1JaOSC0BjLyqDwGjHbdMgUpAXJp4oy49DdrZM/QjgM51YpgDLUQYKgrsoWwBbNd
QdZIiWgLz48A3NxGYdA0rhQN/ADzx9TedxW+IOV1bh66/p7mBXv8iPWjCcSDPlh+SvKAl+GAgsPX
bpDrQfvvLg7cbnMMBOINgXtzfratwtfkO8UQAByHrQPloRC3Q3/J8i9quTJr7+v6baEJtcdyYYRX
hHcIhlsj98DjB13+YhlkORNUHIuhyVepgNepXptFuVGASfGhRfNBEExXjKCJ1E21nGah7GVtLSw/
KJVgljR5y/QAd/BnHo9+x8faWxaZpp2SHdAxmTUUElqGRtkjRFFHMGohzJqWPBWX9Is8S27FTd/2
32TQi81z0oAsJr1r8XzszXMyoVVrPViEDiYIGqjWcr2QzB9sVzcX17LiAAuUj9ESCFa2b/p5pwtO
xjUEFFzIkA9jqpTqiI8bgJyJKqx1txlXcbxoB3Mi/JrKftRFGzXjCyXjbzblxoLM4rR9MEX3AHs3
4bRLErDu2RfVgJsY+vMacrTWOwyWTclzGWgsacl2ioNGhcwRHnu++YW5nhWTeotJXJsge8fKHRKk
1SnxnbnjVr3PYkhOzZtaX1AFQSyLNSSH9iFrvKnqaxPxAUYXnrx8QGeREM/jfbSFRkM6Kl7WuoJp
RamTwzUOMMJdNV3A0aIWtN8q9SxHnh5mXr+g/dCTPh6mgpuiIzyepNtFbt6o3AZYGz62JiR0eb6b
LdNxJ0ZyTZ/om6znT40CcbsqfBXESqNx5ZjPEBEUv6rM7TJP1FHLe5wBpGpD0pYo2M78Io3W1tBa
vwUaOxXVbb3EAYLxGxH+w6hf7UgNZEk5pkjLaeT4g5qy8tmB2YXBoo4P6eozo2hKjiGwozE5ykOZ
vIsw8o01LE2aPxWEx7G4AMCYwlcdiBRZoM1Edb1LouJrPRZ+K7x26b61TZDSBUVI3uPkg+wovNhZ
PL1XH+Hg0FYobeTiLZWWbV0/Rj1eNtMEaVJDx3BY23kYmP093jc66xFejU2MSzXv6ndiCn4iPYEa
9LKOGUL4QXW1V5okaBpluxKPqoHlxaHufOo/0JDDKqZlR5xHPYaZ0Bf3hfHWRZggc/PYUEhtA9Nl
hZDL6CXBDyYrCnvXyOuS7n5py0NN33oHu0RdXGUxttLoPDRFEgjKmCyTGWdGczj3sW2Il0KD8VEY
rL75dLBi1NKw8Du65cso2dmdOKkNEV8gKFZXvuRDs0lTCuXtyiM086VnK9/DA7XrigvhJnf8Okwm
F5TFNVSq52kEs2bTrd1E012pcl1OmKq9sjUuOqpYOdTgAnqwndVuDg2/699o4roMyn2vZPvR7g6C
WUtOrtUon+TuI7LWqazGt5m7lCduOEb6cWyQv42vjQJkBD50DW4xrOtAApVHKbwrnGQz14tn0use
2SZjWMRl9ZhFsIsNUCBlZAftqNyqpXWwVeb1op+OqhC+wS3kICXB/oJPwvyGVG7ftRv24bshtdm1
SH6RaH4HJhuhtFhXApUvCwHMY8LlMfD2nKRlLiq2banuIb9MXmdYN1nKk06GA12qFymfXlSoYUnx
pKT5uzKNj7OsMKyHEJVplCvW5TGruE0Y3rlhZLSuwcszuTkTaHMTYWxM/QBCFO5MzkSoOVlaf4gX
5QN4+kFYne4lNUlS3WCoJSU7NZW2bXG2SvlRa/s9Fb7oiPZ2jBj6tJsUQquqHIFvbEiPVODZyNX2
0nZpXuU5vhQKTepauTda9VlPYyYoDqOawfKK9kOfiIobVe5BIObwQe2FrkRbM3K2RfndTpR7ihDc
ZEmOy9y81jybbe1Fkpo3ulNd3BC1R2Q0sNX9ENLlmyvX0piPJM0ZCKT+BN+uN9nX9g2/cqrNG1jv
5P+olq8vsT3sQoYLUtZzTQi+8Dz1NAUFZ53qdXvEjU08i2CUm53K+ujWEWbCesa1oB8o+bHN9Dv2
W1+WutOQaZcqMXhFHMu8Us6ewdF4LZoLBKP+YmgHHBLMFATUinoFhcKTk0irM4ZvPYMhRrV0JyXM
JZLpyYHQTUrVQHKgkOsJGRs6Y/G6QFKw4Ki4GjATex4fnMTxc0HQl9RNNwtfRGyKyh6qvFAA+nUF
qbF6AEEu9UFmCR532k1eE8ElqS6orHElbbwzZ9nruuGeILmfMhelG/5ombE/dtNRZ4OhFlwj9E95
qS4e7R78B7QBMtvLMHKtyU+J4eQwtOTnDAOmsqRfc3sEb22k3xOdL5TKhautoSPIOqSJYnjEEJfi
SKjejSl+G81pOBg5j6C1dEiVIvpAM5W9kjkkW0n5wN3gLqHxDC6+K1gaEqt2KVU7dkI9jqPYyuzM
9PLFTtPd3Mt+Y2r7qWg2iaZsRVEyf83PRkwcgz1cutTj1q7f7XnTmu0QaEbVBZ0BaWimM5ka9fTM
lcHNPF3xUm8oPIAiKAO3jFrrJp+bVceWvq83SlWUVwnIg6tjljBB1lesssIC86ZoQRezZ2DkS8re
HjHz9RGz4nnaceS9jLUTTIp8xBH1Qu7ltukc01O5hnFDVBHcXI0CjVQ5KlUkuwM0Bbdd5LdBiMEb
9aTZD3Zv3CZ6aWp+FnNKGwj431NpmXt6pNZM6IFgV0Ux+ZHcWIFkj7PXhmG5qbvElZUu9PrYYXMx
FMa+qYFiaTNu1RqoZwXvqFtiJu1SB3k2v5cr8F1VrQWVNj4bWt54tsqCRv70rYikN5ob4PMM7Skv
tAVGsWI/xgWIk0zVTnE4fIfRscCB7rGoFNkpyUvhTWovNkvDyrHIyq0R1/w0S8aq5thU2ZQHQEyB
bkQPc6gqzKZF4U81cI90nCe/tFV6HwRDlxKvTNvNPcsEG1IaxDjQNNhiF2uSbseMlgHml0waRq7i
s10kr7kK5k2WtJC0mcIj21TEYTRWcFdhPddFzRNlsq+llbW7bNJv5RKUzzioz9TlmTs7p4zSJFxD
ylNYvINo/SnElJUQmr86RedcnRZ30hVg9q35UkszDHeh3hTgwbazFiX7qLDfQ3Cru9ao7xZnulvo
sDxEDCVcbOnXKlRTGE2jyrmUyL8D19oWhb4Z2buXyZDuHKHGV2gE2yIsZMhv8v0iM5shpunc2AJw
lGyv/EO4YZ5k6PM2kQriWqJKXFGwUI/yS+JAxUffkAK5qvKgartpo5vxvkkde5M1eb+1wxi2P+PY
gM1rsYt7vFFwwEs+X2xLJkhld8rENSVrQ2955WeJ8lTi1Uyy2TkZ4fi1lSjnSQtml7be7NbqyLYi
Ih/VRu4i/YltZkjWDV0duMFAkno8apwAmYbizKn7Jsnt4rUGHHpw5spXWnDywB7IfXQJ50QaOZq3
QRlajjTDW6KN0j1Y6nI/NE2+LcFcbSwqQl1lqic60UDN8YSi471pwlNEx8UPxKs/aswIpej8Ku3u
im5on8SyxiwtbEdje61rykX6MoDhectxvmdfwW3Y2fa3MMyoRobguijJnktmsyjFt74We9aba2sp
8z8nS/+ltl7acx0+/r89Wfp///q//+O//d9/+9f/+XtewK9/67exEjW96IE8F9HAfxke/TZW0n9a
QwVENRBfsXvySn8ZK614ZazepLsI/a8Tp99wzvpP1poqxw4rM4kgXf6PjJX+eK3J5LqYXzm8kz+O
lZTSHK0yMuQ7QE13nO7IAeBY6H6Yhv7jzIGSD8OxUfBWsfCzg5YEmzPK4SDfySJJvCFTnipbu5jJ
TT2kcPzAKNFa/IPE1KfJKzKrTNknJaVYrbU/IjWQhclWLOpyV2TUjCft9B4Ow9Wu2ScMnFt+cNv+
yW9ocIzh12SqomMM+GvJOZa7ohVpC34ty7+mY4n6SMOh3l+zpmTLaVnBNMxff3et/cmk6M9eky8P
0gDjHIZhn54UqVXggCyt+Y6nBCQhyfGbpboC3jlWkr0Rw+C1PMf//mtSyMBv8tcCt0bCCAO9RZSV
DM462fidwM0xT9LlrJzuEkKBl5lnkVug/Z0cGVtiOUvmhsWzv1GdXPLaslk4O4VnHfxi0eYPQmm3
+BwfUkPFQzAT3YQ685KkztFSCHQ2S3vbsrEdiMu3c8HpFnWoL8CcyRKe13ZYOl/Xmm4j+lTaRzgV
ObKZ+Rdn1UknyuqTaN5R6pVe6g5Di4Taujf1hIUo1QK51Q84fSofLPJ1aRbKjXvnRp6KfRUnhEkH
iRNrXVI1YWXHEe+aG6m6HRh6FruxVZ9mSsmglgvkqRSopZ0P35sJ44M5aDsJp1aGmuTZc7TVjSp0
4yjrH+O8uRVDKEM6K9JdMbFRnrCpeIgEJxWnDjv5x6npEQYThOYYQx5NJXjrWsWlA+bSMgzeldql
HqKzTkdH0UXPZZh+wbXC81+NyoMdzoGi0dKYC+uci9HrFPJsmROzK1bR25pCAtGlwOkCPOI6tX4m
Qv9gSBVZ/5Hjr5EWedDWFsYp6NX7vn8pbJy1cCD6IEqV2svimHyI3Y37QTOXd92eBnc2K5picjzR
mjnvbUseblGqMCzCctSs/AN/7nopEuGxMeP7szwsb2rcENUi/uyF8BsV0RAerbg21NRw9VF50pve
+Kpb8/28mjLrqTnYnTTTDaJmHNYgsg/6Me3b8UB+zuC7qq4DBzbQp8hBdvHmzOi7zVHE7YEivcNk
quB9itram111TTP9tTWMQ641XxJm3Tsti+CQWteSWp9GHcRG6kOQVFUhXjl8Lfvcih+i4Vkx1Ye6
KF8MjXGLPt8oVFVitlvu0Bs6vKudzMCQspdEVaJjHjXkTXXlUORK4UWpifYvsvbB7noEW1tGikrK
B8fIugN+oZiD+nKHV2z0zFq/yzsnv8sN+XkgmnOW8yG/hkI9p2O0s1eGJO+a7kVV20FQToNC55Rn
ZLTIyMVBXu//OtlwVuL8AoOrYWozJua5aZU7aggxNys3EbNyJkX9VTjtQ8/JwBweccDANO+40+o2
0DP9EMakHxmHEsE2Q9cS85EmnNJVYooVTXv0C6Ctccs/FJPtMNT3COiafU2r5SkNOzZwWh8ochuM
GXINhVznsjXPEVW/7bLa8NThsenTTdjPX3Kgl0tCc7RuM4Tt34W9XOJWfTdb3N/TpdDL51g9C556
yEgn/k2HJuCWqIQgL7e9hKNHlq1N2pOKk5eLzUY2Wz5qNTrkfesxR92I8ZKOScfUBTTuPFo39qp1
aI3mK+HaYNaoj+UUHymbC2aeXh4cxnfZ5PiBS+gmsip2uhAl1WrYlI5GoV28c+ZW8WIGX5VlvozN
+JCgF0ZD7SVmfVsAFpQV7YC//sbJ7DpQCo7JueI8IYFh9E4wI6jPJpl3HKgPshHSame0Xmjz7qDY
3MuDRXNCerEG7aFJsrOUORcg417fjQ+MnVwxDqRszEvB+Yt2Ov09jqjZy6ygVvtXdcI7BmPYwG3a
LfW9RFhwrmnCyuVL1i/lRpesBzWzN+uhbkqzL3WS3i3GUyjFN6Ejfekkw/IMqfBngDQaWQxht2dj
LM65ad/Uif5arc8z21guejN42toG2QiLXzil0FGLIVLY3/U5O8VKinZojcqO5vXkRAn6e96LB3lk
sE+sV3mwppFdtFQ0vpgg5Wq7cl6OamkizBm7OYZZS+03w49zGVnfLYW2NicSSLsOA5BsAOTVjl8V
lXOrkyrxxmZ7zkNQ95qq8RsNXk6ungc73TCruMdGelMUGSBBsbiJYbt2CdLM8Kk3vmnjFRL9AJIZ
J6c5PYycZkkHyPE6wJsoTuThZcS4EibnQCLvKVStBzMcjsCekSznS1uwP9Lb17iNKy/keBjFZD9M
fqVyfBuM5ExLxR6AwxZSAMnyuDhOiaG74QLME93n3snS/cDhngwPiplYmsepcO6TETeNPTC9wT3s
lZho3bljfJDGCk8u+NsrM7R3+ud0AcStCXEIHRAhI8eTQFtjPb1knxp6okIZSAiyMNDm5ZiMWgA/
cvQdwLzpYiBtTfQ3DrmtYJZJOk+joSrQ1sGPkq71p6n5Ojl1Dzq5xw/aHSYmSTHLhZtD7ZlneLfY
yW/l2QgipdjXg3671j5mDZpN1Y7bKg1fjLoP5pIJEoBy6FWnvHvro2GvcnUYSEzRgvHQgGqnQmwe
xtOcZ8+DLD9z6PRF9g0q0dlwyttCNl6yfPha9901HmRPJN2+Q/xWTeZCoW1NaGjOE8TU1xg4fG02
3DTGzlmqXR+blzhULnJDbpE4+fvY1weBQXAAPw+hmqGHwT/yzCBSmlY3kZQcFZX+DVW/RtgGK5J1
3Sw3SMgZmjWaGU3PHHv7fKsyOuuFslOmYTfqzcGsXjXVYfo4o7RhgOL8RXPRrO46e7kLE/1OyuNr
Hp+zGVz0YGz0DtpxTiGULjYOkg7AyBtaULRcxxdj689Vf7D6aE8FVoccQxHvVPnCzN+qejqLPjsn
tH4xtB54Zl/k6gvPJfIIk46MLL03BfavxpldSq8f2k6jY4sCBkMtPJkbpLJU1Ovh2LfqOdGSl9Yq
DqEWobT1UwDKb9uqCyt4italmzxfTeW06BQbsOuwzMFlQLwm4+dNlSXfwdh4uIi8Sm4/aIe8in6+
kSGeb9VUIXuWEoUyZij1oU2IglozQwo/YH0i00snNc3v84SuDTWWr0yrdqqOgtiFxTd9vC9ROvpJ
OlSNOK+rVZEklAIKJJnpCjSQmJCMmZ/UGfGEia+ixB3uFnH4XXNq6LlJ9a2o5KCex8IT6U0cRl5i
qLuUVgd3Dt/UNnnOtGOmVxib89d4Li55ET8XwPDRXKRTLRmu4HbgnK2ZYGS5Npn3MO1VzMk3OtQk
K6SSTZjZdqankp1Do9ymtdCfnMpu8eXHxq6KLSDyHU+8lliHN9ZMQVIj2dZNE6hdzUCJ3uOtvtRE
d0RtvZWNYKwFlahLESfsZpT2RkXdVgyNlRI6LTkLTewsCNEdqq6qxjjjH6WlazwRRZY72wKUDKQl
BNOVSpyXdqC3jSdrOhvaUJqCIaZPwZooOykEZZOFajWek6rHKOd7aBkcid7wI7OXXoZwqF9EKR+c
vI1Qf5rTDAH6mMqMe+YGVlbo0PNjmobHgDHz7FbjjyOc3Tiblv08xaMfS90IDBYvkz4481VTcykQ
QzkEka3c9UP6WMbNixbbYIARbv1cyUFATjrJxOLa0XtNxHHZDEVx0Fi/hT48Rw6G8B4UVKiTaldI
uU3r1QXTrUD3/nljNOaXqGOQJFsloxSH8X3haO9NmbwYU8XYiOEz3bl8JxwvagIafUxwEM8L4UYw
5IQovoM7Uv2+td9EgnynOR+JLn8do5GWddnhP4NoLZZ9BVoVMvuc+RNoHraEjEBi3bxtZpbezmq2
09w+69r0CA/hqlpLHxijudF0prxc5uxkiYZt7LVXqGEB8DIuWImKhJZ9AbW+GVc1rpZSqUPMeOZF
HeLBD+2Z0cqsjdtxICpSa9axaxyNja3UQ5ObTtaIaVuH8eoSVapOPQugYa8kbSzOLm5oxQ9z9dIZ
UXI0UrP2e6O4xT9U75OchKEkmK4PTe7HkHAxXXMIkBaaoTU9tgKsEzTGaQoEzy5jWC1Sr+WJ5I1G
fcm60uLNRdW2cNDA6CiF8tqn5S5kU+ibQ3jXRXQows5hRDyHHZcO6q6DEufihVPcFtLddsyNYxky
sdIL+Z2dd7apEnHhLzduX7DzTxnD+fEUbUkI4DUw7WrLqpXxv1anvszjqJCL0YUOkZP3aNBE5ZFt
X8FQWQt0uzvVqQKlvV7eyo6tZqNXb+NEaaOBUr3J4umC1X47DIqykZWIPa/F/iCzbgjgcI5hU7zY
E62yEp9OZ6Ajh7BlSnnYMg8UjLD0R7UhfoOrsT81RXi/VA4FFjTl9ro+bWNTes1C+VTagmZD2KeA
Aok2qjxYoURbrLziqVw/0YhETMJhE5OIauHScunMHNG4+exDghP5qLeXOI6qI9o7u0Ho+swusq2t
kpbRi6hgKCJp2PS7i+E4N+kC8Fuy2d82acnZKCr2rUTHHG3i3+NYz/Ad2LtMsALEGd2jPwsD/3Sf
/8B9rkLnQ5j52xoh1vN//x//5xMb9Ne/9ReNkH9hgp3AI4mJHJPmbxqh8ZOBBIx7FRqbCSjtLxoh
QiAkA4Q7vK2oMGsT228aofYT7XGQznQM6Ijd/5j1HAf8HxUfC0MjbijNIcTgfHI9m4jxZpgk3Z0d
GcdwSW1P0ZqLadJHOnBv0lF+GgaDOstB1Y6cnU8Gc6XANM3eNQr7ixnl0rZUp3xjDN3XwTCbxzBN
AFaFTX8LaczZDVY7Xzk/FcAzcBlqMxC2jHhSJhQmJL10rVrrS+coGCQMO/QJqnnyIrpdz3CiEsWV
SkZtZ7QEBiGPjZ1a7JbaylyEhxslrLt3ts1nE+2goW23Nop3Tb4Yo3xs7Oq5ZzHzpooKTJxOC4dl
ioDadC3ltZqAzlzjWI3jXdiO8BFhAVaEpj1djWvYY7QrZmADNqaGHBKr5LKjWW8xaFa3qRxJ2583
4vnCz9esjPJoE7eFqXXFK3QsKj/NPPfrVm+Ps2K/6+Y6zenyZTuXLQ14yUxdNpW5Vg7S342cfuv0
1Qnye7IDcPoGofyUURjtdoJCVS2l3YbJB/PTKsSJU3cL7S54IuYsGQN7ydke4C7CJ1N5M9qMx+lD
DZLZ8jQexBojZ7VutwKtmfecM2IYZPPAMO0sNfI5nQTGuFhDuEHZrDp0sAZXh6F2SFRK8zSDv5/6
nKemTWqzEMm3WitzT0jEMM0Ku+DkCF8ds1suHoayKly4USO82ggQnCDzt+TDK7/Q6XQQUOwo3r2Z
KEw5xpNFB1OUfFsqzhJEA0lTqu/pmuleGqnYymbBUR+spa8VveoPlZNSAE+bjknbT8i3L4XNuBlt
zJtTKVxTo5QljJV9H9Pn3If0HQN/fWBNK/a9thzFlJ+TDCs8yTC23c65mkLm7rpOb1n+RaHBEAGr
xWLRkQTLaFseVgWyMrOOyglUSUDibDpXpTJZNUspE/yRKuZpZilpb+1V3UyROcfMflkf3zQeYu8Y
kUIHJFHMMg9RzzwHqVSK5mWnreqpXaT9DUIBHoFCGljvxHxCsmQHIdfGhXfbbOQWoYSA3I6ccrbj
oPO9XDdD7M737boGRA6rQbauCyBHbhqlvxAu0DbGunY46yrSspyIdV2J1xUmWdeaJEKxFtaytVSq
zeokfqjjkSxtrLU7zp0P2aKErkoTnqs3KU6UgSO2Wkr3TDmpmchs9vNqlS5HnQJ0pqTQ7jm4V/fU
3C1BCZV+awvS9KqFfFLOCZacj8o03u01fq478swx3UB8DFsnsKtkCBIreRhoqpmr2K/r6qZYhhzj
OElto4liOgOa+TBTmh4okxk9i5JZJf5FPBfIfXfEHs+WNn+lWlp12Se/RY7y3hEiu7PD5kmWa2zG
334uxDXN8qOdpv6Qamw8FEckHBxaC+coiIe4aTZFxc4kcQDsVCQ/Yl1tNv/J3pnsSI6l2fmJGLgc
LykIWhhtHtzNZ4/YEO4e4ZzJy3l4g95IW+0aENC90aohQCvpcRoFvYU+ZnZ2ZUULWep9bRKIjHC3
2Xj/85/zHadybln0F8QZyuxIopdoNanGmvQrH0up0AesPLnkntZsbL4mqYKmApwF+ODzvBR+XbXu
Dpe1tR7dGP+nYb43qXnbNvIM4kHfhILadGlgWBtkJs5uqHVgTnrjiaqv5MNsB9w07JF2OQAgCs6i
h5Kx4WCacBM5mfMQsazh3Pp03Op+nPrIJ4WHeS2PH5vefgnC6iMPVX9WJhYSQrtYk6zisZsleTtV
fq9Mg6SPkVLVmUt5mIbmh9Fq+FOG+iYQb01kPdKuBgDBqXoUWZ04u1a+9gQ72xGZL6NdApnRpFZb
jBxAl+4UonAe7xVs7IODdzKU6r6evUfDQDHrvXvCoreyMrBQpFh0rIo5wqWRe8AM6Md9t2VTj5vF
7MODyxa3l8aBtno8NWEO9b5lC98FkYk7Hmd1Fpf2EcIKlSdVx+nbsK1tbZDwo1zB8KJHKgO4E8PH
3w5BRRu30185BNEv7Eg2mX90DvrTP/6Xf/4f//Onc9Cff/BfjkKW/gX2DVs7B9yaZ0q2T78dhbwv
IPRMQaskWRX2pX8+CskvYKVNUjQLW5wMHyup345CDqE+CmtdgFmsHwln/HvWpZzIfj4K0aDrWSZB
OLIs3NCSdPnd8isnYlEHwyjvI03SAw4vClmuvxdh6GxKbp2hr3K+igxkky66nFRVOULhGJ+8LHww
4kAQf541uOOcAPha2KRpN/lREgxcyviO4ZNrrPolvRs65kdjxfdOgiuoFJYvqCPbzNJm+q/H2zLJ
R8THtpJHSwvMW8utsOuxeDvpXTytSszmqSSfoELUMitqPSAt+bwdsQ/vk4oMTKO5x4rMOxsWSsl6
0IG0P5J2SBZz/pgMt2qiy6EW66jV7qoZv0FfavvYgxIxp+K08Jsn9zUykpM9RS8uYWIL0RoRrNxn
NhcenYE1rcKTVpKiwPDYSNZPUX1mtEGLSt8Z125Y7mwnh4COCI+Y165uF9zVs3aHWeVKq/CW4qMj
Cs0ljAKQP+kGzsImVPm17sqXvtUjelWsO6y801M+0eMnKrigyAjjaiYKsnYTrMMF5T+wQqFUgMcd
t3nPINobxICcfDT8wqpfRdvcYUBNVmmaN+fWqdOdTW/GJ4J9uqkH8A6pY98VYfAYiy5Z/fLDFPmI
dYuBjNL24NFowydpTO4OdFG50dtgvsfpEhAaMTigGZhRqsSN/RI04lYPuFPobiz5BCC7MZzXgH4A
Euee95ILXdvLPH7GgVxtigF/4uzmHKoCgOlThCEvXa7DZusib2XbWRtBtw8D14Qpe+cSOx/dPP/G
y7PNIGn5Y6FV29rujhr+Tc0IFV+kae+X8eADZXkRHp4zEyuhAMK9K+y3GjMEX/retLaSqlmniaIA
Jg3rnTdZbE/t3jvOXuscLB0hyM4JLll5h1F5iPBnNRYGMq02V3rrPgaqwpCZlOWeVhttzzdzQKUg
GipXtejSc3J97kxU98lSxq5ZcBdMQDdxwHu1TftmXVpQVWHD7JymMjYxNH1ozQCHvE7dR7CVHtNq
oV2ZplpqRdx9U0IlELF2cUwE/BwPkg/9ahE28pDfOH8APjgi5tAU4xbHmHbaBcoLQE+Wcm0r85KC
P1zFUxs9GQG/yjVqjaIgb9pFEDTLMqIFpE4OcfBUjfEuFh+ynGAaNxMr2t6A81Dc8VHFPP9gI1H7
TsGBsJ/b7sVoxUjuYTwVThEdmk5z91VMuiQWBl0AjVbsYos3VZKrV+xTPQeibM+7Vd/FKREVL7Yg
VCvCAW5dL9fN+dzxoq5S6uNeyL21OxyN5aaRxotWhoFfFuHVUcbbDPeTrsIMop2OF2jO0uLGM5Zd
gh1dZck6zeYKubQFPvN4gveqt9V2UFHizwGWvbKIblSGpsNYRYV3Mn1tp+AOZ7P54drUhQGisS6J
SJEUuWmkoeAwdAFaS5//UFOY7eISFVOGVN9lXMxnM0Jd0rRu5YbYcAOsty9AJsL3oCbHU2WJQPeM
Dd+qOEJaCrUdw9vWizTn3kvNGScqBs3FMbWWmmdt495iP1y/BcG7dN3mabbSa2mTj9FLQgyZFaW+
Z3Qno5/aDd5uxg4+Xi5JmD2rMG0Xe4O2HexCXJohscinyegUqkhgfmaQvqpQby9TmGPJLWZ3Yyj2
npWa+rs6qSlL1SI+iNlZ72NjXdVhu6knKCqZWbgP1eQ4Zwls8dJFSvebFCUQhsriwgV5NTlrx2qe
cst6dYoh2lce5nnRE4ih7W5dJLjuZ1edrQoPRWRLoh5EtVYVsY51htN6U3NZYo9IwxMmAm+rovZU
eXzRw4p56MfS+FYUuTqZi0uwQ+bfcB/4tCpt9A03+uEVbn614/rBUkBuqpHqvQDff+x3Qc53lDsE
+jGwFYs1w5ueA1a/BM5c6zaWZAjHDmD6KOw7AEDzdjBdci/8F35y3529CDdf13TWarRndiNmzpq1
wDxf9fOzwb6fV85Q6yZLnU1bG5QP8XkyrEPRYxztp7641sIMz2m4zCNJsJ/LujtpkTZucoeaq3F2
fYOKrR8hmKURAIbPx5rmaq36phHy8vs+eI2iGYQGiiTlkMY6nUj99B2UMlg9EQdZJqdrk1jRDnWl
2g4dtEUN0F0YBCcRDd6K8Zfi4772AJ0U2aXQjH5bwCJdBqnnuYIFlfTFMRN9uS6swVolrWZsutE1
N3XVaNeykHd91b279shWkcLM/Rx1hzRyLJgVdbLu2JnuXDdrfFaK1HAJMhwayfSDNUXzedb04qaB
Wc1pIBjmvWLeP7htNlIK0dNOVubRM/SZLWdhYgtN9VBpHKDxA4Vbh5CTR2v2wFEjiDBjcoCmjtkd
zIsZT1s4n/0uoXz3aOkBDMmRD7U7Fu3XqIe2YrMSvrRMKqumUP2jaVflFtU/5KTRGBhoaMGCr/PQ
JFm/T2L1XPf1K8HxZ7v7FmFlIvXp0gxJrqB2wpMCDouD3WQbWwYJd0xrj40Rq29l4iWsykgdFMzQ
kxwelGs/eYADWYU4ftfHH2HfU2Wp3/NNrW2LNCs3Xkv/N5dtOhdczfC1iKbnfCpKdKA6v7Wz+a5o
CHsqUYuTUcOXi2IYPYGyvk4tq9chYkCVk9y18XRjIe2uG0BQ66nsmz1GWJdlcHNTaFhy9JGCvqZX
3abOaWmdGg0mXdbdOFr5LGEZ7Z2y/coAqjAoT90GbGKxabQk3fUsVVkuTc3acEx2Ak6RPLlBt05R
hPYxjBdYjCTzAsZu3zYx9LJYah+pvvkkIn+p6MsCPLfXHPI9ZtVeaEo7tmyB0WdG7b2nD5DQXVnu
TNFQI9g2fAPNspL+JBNnXzY1KnGUdtVKp1T9rurceB1TrHmsW6jgnUWkvhn2Yqz0vVlbF2s6eOCN
CBj1rHlqI34FGP4VeJjtpyN3oNVydtkODqe61bQ193vF2pQIizUGW4iYENNKyro8NAOn0N9h2ySY
TcXWS/nW6jiXAFv4huOZZfio7ZR0Qjyp3afm9dbKKkxvY83eU21Xn1ZnsCPi6lKJ4EAg3GACRm9r
5ro8Zkn2xGEJN7PDMOrZnxzC401QS86cjtjVONvAkLHEgaxf7FghRKfMkLwQjmYeIsHmvVjsR22h
4K9nsVaT+YUL1UZkrmIsXNirkm7rZqV1hqwpF6xZ7QOu2deZ8+SEPancsvv6t0nw/2cSpCzL0c0/
xLH8n//+X//09//w0yD4rz/3myRufTFhVDAF4vx0Mbr+eQ40vlj0hjBxmj/bZtG9qf/jZ6R0SOFb
3I3f5kAD2ywhXIlVkvINw5P/njnwZw8kaAGdWVJHmhfI4v8GPtIhHerR0i8aF6T7RdBBhOx3dtDf
N6V+1Wf2wrN95c5EtJ43a3Ji1zx86lOOUhAPSpP//7tR+q9bQX+5Q5axDM4GQ/O/aefISKGyDByG
q6Hw8jvqMasZ4cLpGlg5RnrxMAbF/o9v8id/7XKTEiK1WLg0wGl+BpQrsq1J1Knxao/NDm/kHfhN
vllsX6eG+Y9v6idIxa83ZWCI1/GcmhB1/nLqbum1Tdt0GK8UALH0T48lj+yPb+KXzozf2Vp/vQ1A
FTjpIPzy37+8jUn25Ry0xnCdf8lfQHNaBwabagggbwGhmFUVOhcmumGJF8MASzapjUF/1o27WAQv
klV9SpPVKDDBNCSUEuAz+gAFy1UvdpzdV/FIXQvVRm58nqbi4sYnJ7ehMGrLP6GeXeFy1DznRjea
TUyyaKXm4QZg3K7K0+MfP1hUlmVn89PDpYKGLgLwRUt/3E9+5YbNZ+Y103w17eX7Tw7uup1of+d6
2K6zHJ7BRCZLNH2yJVWJopko7eT0+hXH6Q8v6ri0NER0h2z8APRz9CLTIXUD5ccQxbRWQ/E2S34x
EiVItcVGOOT6tXdxFSlOlTC3gtbvBq31p6pf5ya2mRbsxLaY7ZvBjNu1ZzZbVjDTHmHAXM0x4qHQ
KOyZw7E6xEbMCkR8dCWpKmRl5pL5WmoksDKHBXsz2a96mlxa23mtKv7JEDbxLlKYvvXUxKRsaorI
OCWnQ9ppvmywEEbTKRnjTztvt0U+3IcE7+TsiHczx2XABvpmNm3arslqZUF6GQb7Fe8OfPpsirgs
iWsC4QZvG0fySscLNdUpMZzwOc/RunEhA9dv9G+OLq5dFbJOzgHJtm121HXndQaoRMk5zz1SwIYr
LHD2hoiziFMgtPwy5qEPrdZLeqmmm0bHArOg6HN38DZizj5tnBjkrvmHVZ9P/lLSw/iRvoUhr0kz
xG/58njrpLsXeX8/huO0F1N2WYx3ccezM3bxG7rbdRnrCfaXJ8AOr9HAPdSGql0RmPGHicleuqCZ
tZRJOqWmvWNGMtr0bXZAhsCTvFF2vY+hDfiF0NkVFQ/ECHcY8KEvM9erOkJ5wcaYJU3A8kdco6xj
hWQHO4m4pDtLRAyhAuCpuGN1f5a0fK4N8yvT16kx83UIvjH07pG8tgPgCsqHL1RAXEtTPjUjE6I2
uJslXVvFzbXPUYW7sXqMc3eTFeNO191HQQU1syRQagBV80hFu+1tsKhiyYkvJfIm74Z0H3T1gXQN
dsQldmrbp9rWbsuRyYM9MB5X+L781Q7PkZ1nu7pLT40kSmrND/FIzKlN6eIuvlHlfkz0yndYSNEc
nPAEEs1u7Xuv0V4q9RmPAYlFb1dG2jaBShBQ8GQidXAuPXMkYoHCGcyCqj0aLH8a/QF2/XpKs5cS
j2cpxDmpx10x2jctTYe6m73BusUeYfzALn03CPExJhQOq/bRaSJft737mNMyjBWKpYR74pfySodi
S+XuXmFotLyjGitaSSThWP0FRAuDWLLzXG81tOUuJZkJo3ZfFoY/jfMbAJJt24YvIcc5Q9TvprYg
qTHOA2AkBlwetNnbWxNC4tx7t0mlb6e6YKIo3IOezLwAGkgbIKNkiIs93xJkh1X5nBfzS+vRTxsW
BMWjgyrPWTyfzQ5nZ2mh2BTFndmBKC+yM0b8zMuekqnZuU58yNzo3CEVME9i/yR7vRhp2M50BVtO
cuc6tUGrsmpP5rSEvByxNSc0QJF1fgAWZiJhvUMGehdUyq8YWl5UDXYyrtYqqp8n5lg0mjyidMLQ
bkNJj95y5wGQPXde+FJlTJNmzOSpPRtSkT63Uem0NKfhLgRvy0QKf30iXlg1CB4NIEQIiqc4Krdu
LL+KgBiampxdF5unoch/tE7yTlzua2OOD5od7CsJhLU210VWAJlIE1BrJoXIyfwSZ3yw9In28rjO
eN40seoqvqn4x03PG12fbLgT9PuuGts8Q5TdZ9IE7AiHCdJ5Adw5CrkgBcK6yeuiWc8uf+oy9YMS
+8uMUWFhpJ9TJI7NbKIE5ALfWF2BDcDDolcD+ZIQXjP419IS3yyX+RFde43L+2tvTiyjeOCZPX/k
lvOYCtRjs6UAszVXZm5f9AIT22LTLZyQJfEYPFYOY7AueUzAYMlvJ+l7OmBF6wr9h2iKb+7sxBSM
LZ1NSHLlhfCBCZmAsRhFOTu1Rgv7l6cazOniBayW+QATtgeMAKgnkmCox6iViN+jKMEB5xpbcqTq
bOCa0DuhWv4Z9jOSrEQ5qrvMko9Fk7Jo7V6oBRH7CZsR+u23JrbVpoWa6ujVrjQ1y6UjxBbHQNE/
9RlGCCEZCOMj0Ri4r5JPT8tThzR9D6XHj5GcVqVOcVe18J21sPShRoPdpRpxK1vnc5TzNeUfumEy
PcqgubVTB36uOkRzeJvYuecnITQIVrRtsAty71Hr4Ru0RUubXXNOo/rFQw2nWD27Itq5ey4d+iMo
7/ymh7J6EyRhSPjDRBuxR2OTzTEarn0DXvw7sUNnreeTIEldXjUYE6ChCvFexuyGA7Ylq4R4C859
KD46PkA7IwySdg+Z4qawG9H/jhCBuv2JFlcdk4CcqMz2aRDd5aR5gyaDiJDkw3qMgdOOikVraHdf
27Q91mbzQouQ7xIGO2U55udIXYEbIO4O49dZaMDCuja4tFORvk+Gl68cB/KgDCkQcbia7g2zVRtT
1fXeHWhRL/FaRrmy3kSn02NZya4CU0JBERKmteo5rm1gLEEECQCp1ILix2AsIQ5jG83n+ZJn2U0x
hx+Dl51jvAmJVx1nbXhxqhw6hyV8Myo3SZX8gr+t7P4YDs5jYyXw5bWNSmwsw9FD0vKMlTYslbTP
HVLVU33BM1ufZeKNICIstSGI+iKsVN7ZiZZg1ozIuY94KgldEDMSoXljDLBlIlwjFN6+tkZuoTtX
+Y2WGB4pWWjKbWFYLJbhTpT2ON4KLyI0khMAImgUuXx6NHXppio7Bb1jnOeyLe60hEPenOFwjJIh
Q4z0nBNOsWNTGC9V0odPqq0/Rye4Be6CnDpZmEcG6jZyDijbFgHpoA8zJtpBu7Gp2IY+3fLhCK51
qwIuW8o4zAFu77AaHd9szZ5VRHwVKHGbNJDmU9JLdZ2srvZ7KDJnUXpbGVa3MNumNQRVtVEGl1gn
hXev54vSmtEakSTwaEilTf44CXPFt2W0US6ojUlp5TblXUstGZpzBgTa0PFam0NdXYOoFue4HNAF
VCR3fUh1Rh2UI4f3vucNiigeYAd4TcIOMg6o3I1Kp8ifVfKgx3q/VtKgmzQv7A7HsQM0oZ0q34KY
Q1qGd7TjJacoKsMXexy6a9LOYqMhQBWN5d7WfdodXW1nOd2R3Wl+0BVFE4Gcqc+QyQ3B+thPtPSz
sHgRHZm/6XZi+1nKqqgi1HgSg7gFwqzvg6Fh+kib5JAIJFJDp8CVloevDW9EfCcBOZPkvcKrsEHb
osC0w5jUm8GZEOC5k/qwlRMs864BR5IahJfzkQ6OUJJjyPErEE1S+07/5Wudb4K4JYoelGLfktHy
6zip3ztqfX32kB+1Mr+HrvadEpbypiQIie0TksSdo3Np0UY93Ceyf+CXolVbpWbvRJ6HN2Oc11cI
/OguthZunJZQ05Q13+eYj4rkNLrNWoJay8jvx61x5+A325OF6eqSYJxsy63UIZTHfduv+YAcM4n2
Za3sUdRrhQgGIig4zY2ZXvMS1sYqSWGZw+WHo1alnxIY+yq3lbNWXtCvTXPI3g2DklPGK89AajbT
xzStAZrYbgqlQtmzn4kIKn0K/5pAmnWZbMKFospGoDQGOMgAu2xLHYOlr42crFcK6bmiITAG4dKE
u6kPuIIR+V1VtfORayFNDwCHO1f/0U4UOTex+QaD7hUEEBdmubKHR1D852gO9EOSAZ/oQP+QDSHl
lPT2fG5dh6HCWFJBWofFIRyPMfQ2vzdnsANTLNagazJeuFkShemxkWDbWg1u/b3gVOibwqJVIoWP
VnVOB3EZRzvH+u5RpuOVuRETEq+2YdBBmuhF77PGzS9LhU8NdQo3DzA8IA3cFbo9BiasXyYV9YvV
nY/HlF+mLn0iNrIvIkaZvP+00xmjUbyb9JETBVUWop1PpkKxHCt+I/hnwpG2R9aweE+mqPeBs2tA
0CFDIGdr83Qb9tWhJNen80mcTO9cDjx2kCteX256gDi2F6xrEYXrGY4iaYWPOtehyCD4Sigk+qxV
/NgCecqOFP2yCFa+lWDPq6vuNk+zmg9TBBSFc9E8jo+1lhkgt3vET67UGKnPYcdhh6vv4vE6prqz
UR1JG05epBAzKsnKWwkjAkFii8d6E1iTDmQRg11cmq9Bnl7sRIf0gM2QJic9ZuErjPG+N6xXk1qK
TUy3mh/THRGatrmJPe22S+ydXrqgUFCYs/iirNvC0q+dnb/lVbRH4fdtY1gTH8D4NDabpfuMSaFc
sxDf45rMwH0lxzZgyl6SQNO4zIxh+pbTLoPOaZmbuQx2imUq6qhkJoyNk0R7GENGt4Xdm842Jp0+
PVoB82DdVN+kBX6lbeCu7e3iPWu970LW+s000wyhJI+iA+pO11CyT9PolT06DBMxfZh2swUOs2eD
dWM1xXEQ6kMvh8ccj3cVxTdZFt44btsCXJGvRbHc15BKNx5XNc7fzab8lvJ9xQQFUdE69DX7MRne
cjNvYNN41ka3INbC+tacONGPU/IZzpMDFTE5Ao56LkOOk6Z8TSStdaF4smbatMo7DGpbzzs4It6O
8bQpuMiC2mNXEG5xIa4x9oGlcRFzQmc6UZah4c5HjEmbgUIPJIph4jqOoZFjW56jbaPRaNzliG6D
VRB0C2aeeCanASAYoXylSPumQXpo+GTHyn6NPedVuOlRGYa5KXoSCpAnxFkiOfSVeLaSkA+u3f1q
RfoY/0P4o/x/KII/OVXQs/DI4P6lvNBkne8smtrvnCpwiocuHfrwLmDejm390cz0b243Wb8qj3/z
ff8VyxMaoY5o9ge+77//X3/6z3/3k8z9Lz/1m8jtfWFvjZtpaaRbYA5/FrndL4sqBxTCc/HE6vzN
b2wI54sBxhidm8MvSXz5O9+3/UXaBi3vxFIstAn07//0H//iDdP89Offc6hZDv+lRghBAWP5UrXL
kXghFf9kdooal3x6F/b3tuyTc25o+mqyGhd0ztycjLB3NqzVQiwxBSLcjYQOh6pIQK//NtfimCTy
K4R0v0noA+hchDY+cOnXnCJHp8GROyfaXWsNt401OtuhCT/nTrS+pyVgGTPnLQaRxtoSEWEwdNRz
QkWpMx6mavoK9UAeyDs+RxpAwFIbnoywZKXdEsJhjaTcpfEkKwecKt1T5LA6dCG50RR0T3z4hnhT
u6elgb6LMHgTiw13VAJvp2wvypy+JX2wq/phr+pRrtkYLhiqNRfnR3NgL05dbHbo3CHmy0Juprbl
mOEgOMBdU5soax8rrgAojN5x6hzOE5r+LaxpDeN7u/meiTa8Tn3ygLlZP1phB5JvLnRBKYPbZ2IF
6YjyVG2syAwvrGJld3tRoGjWC7+tVDGmIgybq8Kq0gJBCgd055TR2bPyemvMqF92SQlUk6TqxAo7
9iO8WDesCI1NUYj202sK/UAxkL2a4rhe0e91wgQc0PMyHQbVPoT98MTlG41WRczyhrcpS40EmrGr
vajaVzpSrDfax1yGF2W77W1XwLELQ1Hi1snAbHLWyRcWnMO5/ZvlBXKfaszonZlCNeX1peaxf54t
tN1oJP4ZS3bDPUVPKzEGT5JD61o2Wg/SpsCQSpYLixA61W5SLXD5urotWvfocarrKvPObjQicj1S
Vs/y2Jd2g93NmFka1rwjaH15Gbzxgmufw5Oe7S26aI/6mGHEECCQSG1N/kDac+iL+1oLnwIErEul
QScEUF6s3d7xx5gkd0t31ilm4jxqVkprqlc6I0ttjPU1/R/oY0ED+9FRF6NvfpSaLBejMIV6kKL2
mWNUfhKj9rduV5/ioCqPdqU9xXMgdi7jQc1pa4WLHjm1ctXNQLLKF7WMX0sr63idlfUxzFMG2ani
PZYJOjn6thyPpTTHTVH2Lz1njzoss0Nk807EBRRjz7WGI8PVcIJFMUB2i7JtYzqb1NEflrOzg1Tv
l/mdCSfjVeMF9GMjuGWnnXBx6sTBVUTrU5CmG8MZ0ptoYWNIfMhpJo4pE+Aqbrryqtf5UzIO45p5
BnpfBa00rJw3AgocyBcnThqbHLfViM++h+GQl7hvLWALm4ZRb6qnwPfq7FbWjr4emW/CsnzWQwxW
gXrrbfMWjpVFr5fOxT2imVlkyEYI79lA13yRdfau1PUOXN60wUXariQuDz3FkGAr29jJxJh2rAOn
FRs4RPoCM37bRXtMAIJlXPqh26r3gwHuoBhSSeWX7rBXRpiI6ALduaVXoy513n4opxHMALAM8A9p
bsBWc0nDqqwF/JpQtjiaV2fgHJ8Kxbu/y7cx7xLqX8AqaEKjP64d/UhvkrWhm8+VB7ctK8TBm1BS
4yTXD2i6QLLr+jTo2AtkRgmWJh6Q01LW54s2ZXT5akDbWCHM7+G8vCfiU6ka5K1FSls2cmMWqEPJ
wIFnJDRcAOVjHulWiTOhONqNPyEI8EQVGczIuNpKm2/HJIzse9os+RwE3ndc2ZTBcTk4OsolReBi
koyi+s6kHEoRngTnxjjOuDOnWA+jWGG8KSTZuzrR71JaYaKwxrpT0NVj0WVTmlazo6nq1w3d3w4a
f+WggbVZ50L/h0eNf/qnf/7f/+2no8a//txvzmrxxTEdT9BBbrNXl3/hrF4ql1mC6I7FKYS/+e2w
geeaDBlbbgJohs3C+s8bdfllcXxzoHEkoZ2l9/unw8UfHTasXwoPfreQBNFEvowY27LhpZ/IXUJo
vzuvOoEWGC1m43tnbmgg0gKap2RpXTXcl6M/DkvZ8ULqKOUoLpNjapzle23XoJ/v68q613t5hx/o
lvapdlMiBXBWCbS1WqyBKGxXU1ftU9B+VPVbslgIezu1tzxd0KcDUZPnYIBTcBjvqXmbt+1iRByG
6LHRcqjhwVvYpTfdRDQLfm19Svrykwhzty7tFE5tEmHvTdxnLyjotUu4qEGDCZkHo3s5iaUjl9CO
29PFKbjP17gU5kXve3kMI/Y6Bm7wpzoXsAm6Zzd1H1TiEmHNtGbXzWFywpfsnUxNWrcpuGMODKFG
wXRBg3w8n4KMKKmkFKritI/pE6NzwyVPzfRpkmjDeYmTcD+Zct5GSYh8DXWf7AUf7B42nwNgu3Ma
IEhqot3FpgutYnK2EvVD2HDH3aH82kasohJzMy3TEWo2iPAUH6YTBMkGLLdN/ilYV+EsT5xFspPQ
UkpMi0NOg8AqpP40VlqxmQEx6XUtfNUP7CSqOl03oj/mXWk+4QzWV0Q7yC2b6fdMH8ESDZ28I1c7
3dY5fyxSh4BZZpjpi15ZLjpgFs6KGiWzubGCGddepkcslXW3Yi/cpV/regzOzVAbt2bjkv43PdIx
aPxVc9M6NiEtsCXpS6j0xs9QlQ/lIFDMYZQTl6dZDsMUR/PZB0HyPs1Dsutt+JigI6ltMMsEh547
7CsiZ/irGljTzptjjXCLIzjNUFEIFdmxuRaLic1KBPQS0ng7EgzhsdG8W6/tvqH9+0FQiUNYxO22
aWuqFJbm29DtsJgKCeDeSHJfLzoaD9nhFQpYhbBrCPcJJlrHAK1d0N+76RxJQ1wYq62ZHIW2qifD
hkDbWPAJ9XtTn+/DKZOr0iLjbkgskhx2desGhILYKMU6voQAgiBS/tAlAac8q7k8qby7UZz8V+4c
zre5bhNclEq/l3gin9AXtaeGk2LPguA50Rq6+KxJXjSZXtNSpYse1l/KCEaRAvWOeeNuyHhozpC/
iCTbZIo0MolIX+tMG2Yn0ooGhbzXkc8y+dGNyTfWZigj5ry3lp0WjjXfldJ966wse5SREh9p1r5i
j99YZmlttbx4MOt4xk8gq71VYpyVFekIb7bnvV6BkXGh9C8IKdf2yymcLzgOTQyYdOtazcit4BTb
B046rKm4n/Z2sMhc/Aoy2KaLg58zj6Gl8U53eTdXerMaQxzapv1ML3XMvhC4vKizc8KSuUfW3fel
fMwaHpc7pGdgSSgIVrNVU0DiiAmEw0q2q2rpwtJxHwHBEGTQ0jPlSfQ5UsHb1uxnlpWC4SL50Spg
FvyuWQkwYgN1im0SuLs5AyVW8QQqtyZITiFURBelr9GjCxNN8lOSw+4qEehmACXBtwqDLKhliq+h
VUX5LfV+Palc6Fum98A0FK2hp14BnTwp0r3rOiIJZ6UVn8k6Yu/a5Zsg7r4Z7G1PbVy9URyZrjrO
XyuCKw+OgLjPSnI95t2mGaV2l2Tp5DNOlRth1slxbtyaMAAWS76/o73ljNIXw4hbFPvueqFB8Bi6
E57Xz8oTxanHEexnfTGuRW6XmyhpH4MGmlc1P2tVGPuUVXio9CkYF90lZtlQFthgUo5xlhSxP6aZ
va/G1jX8xBl0oPyUwppRl2zbhIOkiIv34v+ydyY7kmNpdn4VQXsmyMt5oY3NZm4+mPkcG8I9wv1y
nslLcqutXkCABHXvtBNavdfbVAt6C330rFRFemZndGpdQBVQqMwINzM3kv89/znfyQN3a2G/nWya
Xz3d6jgmagyZTfgt6Os3tD8OZyyWvDr7pnHhnLm9Xfe+qZZ6ip07MKFr2KMf7J3RecxjOEuyz8R1
H8NsoWAJQmqwURFhn9zCmInZHhmwCXcdXaJ7TLT2tYjSiTrWvsSYaaX0OhRrmVnuFsM/TKdx2ORs
FR80s24eLJaMa4gJu6Zqx5WjqRZUiwa+ynAXIpwQIo3IvDFF7i8b6MGBghthjldioJdjEs7CAei/
Aov3qFhNx3aDXyKph3IRevaRJFwO2CrPMRKEb2xTcFLO7nGifv1azI7yqexLSvWE+BLqwW05+84L
DOj4sv2NnD3pPIBwp0c+25PZsa7pXIJpzfLJsmfY0Fgfs9nh3tUxQd2EI0GJ/Z28sMEk7YJAxhlf
zRZ5jtPraDbN17jneRHG0pkN9U6ZuMdB6rPJHrt9ORvvqZ8RyM948T9M+bjznakvT1ZqkqiZrfsf
89Tfh88fD5+m6TP1/YHO9T/+01/+6Z9+O3z+/Od+UbqYFh3Mgr8zfJLQw4Fm6sbP0b1fKV2+p5tk
9wSGzg/P5v+zc84imElCCYgncTyyfX9q+PQ+iaUcbQwhyBh5umG7yKWzEvbd8NnQFhUBSA/PUynN
g9sZ0Wok9Lwx6pBZqov0deaGl3FB5hn1+KuX6i+T2dP04yf1lpvEsC7z7GvaeyP7ckatWhCmKHGA
P4U80VdRZn/j6jW4OVED70XDKXQd/xT78oLi3ekKPEC5qCyVA5qnwIL1N+dIIXdaWFwAhphOo9K8
FfRL+ULF/BxEklBoMGGYqY+MNVCFbPMo2rqKXUCt/AesbuCX+gzxqhSvolfiUA0dtHsAS2buW/sp
S+RGkj+DfTBk23gyrE1CynczuMlTSPSMZqN02GoxfGNhelhZ6swCmYchnL3cbgA5sGisVO7KwXjN
+0ydkpoS+MoQZ1X3/jbM43o/UGGL2dqVQPuB26QGQWf82AyfXiXpKlZuT4jN0Xkv/dnTnfDL0If4
V0gALKwAN0lXVbuRiNIqA0i5yor0DnYT43jMSbetbFISjvOgM3ptRasiyC8ZSPKyeujJKR+UGp8b
J4qBys9RqEriRmlvgHyxR/BsljQpRVqGTi68bQa50oFSrepGWLdG0rFvMOhfh17aLlOJlYbV8my+
8a4jDikY8kacm3J873wsiS3+yEtnMg61FOnGpxZ6XTn2dGUnPmyh1jx7hU0wK0zvk9xgZxl79irN
jZdMV9Ny8Cdj68/gIW6w5kamUls7aTM9eS01TEZ00mTA9hdgD8IQ5WHFhDkjHI9e6txCkDoPiGf5
1K46VX/r3TSaZYe3jG6xebbARXJHEUS6ZKxDbwmC6b6Y1FmZU037rfO11ajiGv2vIplOfC0y+Ncq
2zUlpynbd9cawIbBw+Uoc0AbQ1hemaLdUuUE5V3Y7Fwx8vRAO+uzlmbVMp+CY11Hi7boMfRg0IHj
SOawwnap5XKNse++D6jlUvKrPvisXVCu6pWSqAyy/oqBhoEe4H1E+3LXi/PHfJZY8ReA35sCmarR
oWMEkMpIa9R2hs2iPciB6HgEwiqNrN1ENbgIyIUSJFySo1xYMgzhfcUAJ3F5lDFyj8U7p/Ogm7Ci
BPCh2J+OB7+L8S1wiFh40DuJ82XUoiAQ1yXoI2IOC6/VjXVDBfnKC7+auCGXXSG3odmd+6rENWIp
clbZVZyTN6SW+2lCUNSJ7BVqOBAx48f20cK2s/5oecEWsQjhjboRN8kxCXec+iKxCDMaxGP/yU/H
jH/i4wfy7pS0AWCx2GvMClNnfx6xFQ9+euGnRD46TDhdz6qqGutwKYkMNnZ+Y3kk/X0zv05yCrPY
4yPFJ1uDToxVCmFsGRjJ40AHhhdot773XKjmEGjw6HAAOmP+EEAKYI4M1nxw2H9s8Rb16HkGfVAW
enXJV9jRePCL7Ej67E4LZ4vhgDmWZpKyd66F37z7mKkqp7v0ETUT8CgALPkBohouanRRwCEKpXDg
vBpzOE9Et48Al1AuHd3JgmNsFcZfKSp57arkKhV4voIK2213hjmxZeS/qSOYgBkp5DIgXhgRnL0s
Iusxz8Te9ylwsYhEsWYY9AnaviJSa95gEiBN4sk9JOqVQ/LExZcvzWCTOB4wlwSHvN6/5m11wwmT
2K42N2oY+F7s6Dpq1FWq3OvRKFe6au9d7r9LG4EY5siBLqWlFshk5/WU5zgtBU8D1t7xIsmbXT3G
Otmx6glWMoI93VXLCmPdEhr1IZnG2RXtt6tGa+5S6byYbntHQVnCgB3JNYWKL6JCwdW7nuvQ1iGD
tWAbNZNSP2Manv2uvSlGVtWOM2mXejMky1GP+71VJtbSswSJUZIzC9EQbhZKjoi+oK/csrw0Syxe
HFVu+r6zVwQHxoVIIjiS5uhv/IEgat6ldxH72L0EJLEqhuEpzrziWrDuhMVJIVo46mQB9Vffr26z
2GQi5CkBYVKVG36f2arNeNJZRRSvRzO+DDMkf5uF6B5OiVoBY22XQRidjKJ8H7G6UWGADzDEfhLA
P9YkDhUifP0WuaTflKVgUm1wtJgzoqYZrOSKnhK8qf30LrNY7cc8Hdced1hsJ9WrasJ+TZUBxyrg
21u4m+lLGrpfUk9PQN84MayLAV6NlSUnH5LvMp6A+nSUHmIR4gilqmxpg0yMLLmuEANWWt8/jE5b
vGdt1QN7xEtBwxDzucAjgO0wXw+afPOr6I19S7i23fIJVZTeojQSe3hfxUIFNWZ63CPHgbTYwlWg
WzLbLjYdZ/qF5fjOHg8DICTL8/boBGus7kfD1x7/PsX+G0NJvpgTH//6FPu//9s//7YgmlDSz3/u
b1OsyVHWZKXOuPiBoPgFTsFAajn8x/w5rfTdFOtC+bcFxbfOX+XVv0moVAPA1AJyMZsOPzD/f0JC
nbexvxZQhcuZiSAwL8EyP+dxmBXLooxVfU4Ht9+a4pxWLGMVg0OALyVV8v67z+d3DAaf8j8Itqya
jdln4AvL5eX/emYOoKQH2TiUZ3uMWZyM2GylT3NjOXrDllEj+kHe6HfeH6twwIqW5woLvNmvf54R
ZVqEZ748a07xZRxyKk58sYdoA73KP6QVe9kfvMH5b/z1J2oifng2lCfuqcbnT9QoNfSqXMvOQRww
vgbaxENu3qo2bDow4r6GTiTO5kRBFN0t9QVs9BiwRJVc5r5/58MIZcnDY8Zr9HxrxzSgZhPBFb0f
rnxJ00xE39/J6OU74fKnyLL3jYO4VFDBNLMZiDQPi6GdK2s952rU06NdOdHSUvy43K2fJlK/1JM1
PO8MK4EhG6wdhbdKD7svjp0cHZMlWde/jAgafiNrnF0Ae+jL1KcgYkRy9mEGh2ISKTx6uPkLLe3v
bKmevIBhpYpFs+jha5iWQ8MM3VuBmx/7FmUh0MWpjzxolW6Lv9QHuTA6yWtRczAQo3nSS+sHtbrk
yj7/KjiguawIOOkB7fnNdqD37anLJys4ZdjpgVl07sGI0XTKmKU3c7m1S6N7jf3lSqvC90lgtRbF
cwHN8ViUOXO15lVrwj4FqwF8XwanUQaPjBlhku2y9WreCAx0EsU0IPLlI0tgKtRbBgRg1BfdNKNc
YDy/xR4m9Roi9jrCz3uYrOEE+fKLskPAnF5m4Rto3fgUmMmDMKxbDH83NoVAy2x++MhEviDuioWT
V+raqmu1kMQeFnpBeewwP7Z47ryCB09wONbHbgTQjJGcJXUp3g07nYup2/SKG5G9Tac2OAYIX5eZ
FiuKYinQhXZeLGpuEwDD6Mb1ioPkTS7rMmqX8fzgjRXlS9Mgiw09DfUyzfNLMHC0sVrsreddI9sL
k8BzHpebzGAsgJ506/bKv7AGBU6icR4an1YopdhCMhSE83RgaF6xr/X8DoY4dKx5hkDDby9dbbJX
dUYXAHXal9IfcN/7yEBRAbIEQhhfVSQBXm9rLad5cEkGiKyEo/tnYfsMM9EQrmjigo0rBfgxqZGx
IFNttv24kJPXHhvT4+GfgRRl21kurCk4F6n3WBfD19RVZxEAUR0R+lONS0rDDAdjLFxShsiWnS4A
fLUT1Y7FwbC9HTDzi9Bo15rDsS6Uj8iXrR8WuwojKbejVe0R0cbHOU3enUMeHGsoiui0Iou9M+Xw
tR4v8ORdloG6FAXLBh/c3yrT4LiE6b4uwLexk1nErIYXamx2H3jDPAEzw//L1y/H25qfm9E7kFJ/
DkYkYI+C6IyDhaazh8ZU0ubxY9DKjdkOSJX2WhT510hPgapY32wj33f69C3Kw+A+lrnijhTVu7ok
dDfZL7Npg1MShWF60zDDcjS0i6fcJ+8xtVBzfIlLsdf0Uxrz+rIsuGOv9C66Vizrloq0qrkDZLAu
BPt45aRHrUV5TZy6WPiAdN2R00oy03HSAPw2EANAJlqwhpAXIBBe+7rswFtjpWEBMZAZ5BIS4/jW
BfzSas0Em1GTDiiFSQVV/FwYcU4uInqtu1vPSRlBh2tOkTd2QMonfPIz6i/DWrvW+46qDI56nEqf
NKndfdyc7ap9aquK7xqonqWhYVlRrjjGXnviUL5Py+CuMW1suJJX4RrBda3kpWEFPudCb0OP6Cpl
Tscu4N+ZbN7Wca7uBzeVSwHRPXCML3VuX9lO/t5Zub5KLOzaEwt+IjbWqa7l04CsgW02vLBgdixY
N5QIrgriN+cevTX6pTT4iO2pwMeAVTHyjftUS18mWLErv555iSXEA07ON2FsuLCa+R1AonkHFZAi
xjfWXDe5rwpnY6juNmmh6Q+g64EcVbeizI515BxFQcMAoIAd4Y7XSrNOU2t2sPfMm4QYyAJVZ02a
4NDjCljoTfDkDrhLrM696r3hpTPkKVOQ++ZbfDtVe82K0BiMxoAOoU5TNjrrXIOL1Hot1PqABw0Z
6Lputtbor0sLcclkQyuyfecm75njvlu5PBZhsAt0OkdTvlxSv5zy4H1KSuKf05HIwVsfoCao/oY3
PpDW6G8x4bxHXUiNAyx0N2mf+BvLR8SHCxn3K1JNSNgBYhDusufWqrBr4ivBvzIsvLkxualcXKai
JXjZBheYym5RAJyBKr5mmq5A3122EcsdlRi3pcPDunBvSGDQWRmBiHDmMuaQsEg+hxBLN4k42jdP
rAbuhrjho6HMeUFzJQ9iDBNr6c7cw9F8no/+3rxKZNMxLsIS7FRYOVhFmjTcuJnDhEB7bpWn7xXf
9SYFV9DRKBFM2LStDIy77ZxpLShx2+u0e3TetYzy9RjEtLez5CEgmBclTyMJ8GIwYja2EXyWyE3W
ldcL8igCCHHJZOE7+mXS2CesM9juHftkuFzgIuz4LoGT+fliDSqr2+IWOuN4o80CNX4U8maoqpO0
NLwj/plrNgCmpfZtHe5s3T2ZLrjnioUKUCWBP0i+TqSBVgEU+EUX8hALPHVPhMtfDmF1cjXWSwHw
dAiG1Me6gtDL/DqGtF61OZklY5Tv0jNWWbYxIo0ti7OB5o7CDy12keTeq5FTLUitjVibFWOKRjfx
pqnKdjl1LQfBGtih1xdbONIoFbS+U1QDtXlg8QV849I1vvR696gsY9h6E494bdDeNE2R2aDSVqtd
8nIOUQ4IM4iAvka3UB+P27Y3k3PR2KxkAHATJwLKadO/tqolFzuoR7F0U3PXqh5zjets07RMDp3n
AiMM3sg4BFCc/XOWk5Wh5oi4SAWyI/eaJZvE517rSRBMSFhNw/RUN7q51yIClLiGo43VTMUN2bMV
4T+HwHP7JKvmCRQMuKahu68llTet6aI4WKx/ejs7SMu4NZPyrlf1ntXoo1dk5jLhpiC9Q6ZZKyxD
Z7eHNhcFbXImS4UBqzBPPh0TBdyCJTebVeNXz1GkHnzzQGj2pIfBbcjtNy8wfHawsD1TnGRbvzbI
P1DnTxNITi5c90ak9r3hx++2Fr860jwpeDOrumxGVu3pcaxted3W3EV0PXmVGcMxMFmymRo/VwPo
Bv2Dk71iADMFmGohO1AJGbcZy0o2rbTL7ThBwq6hVpmjl611h6d3P9BAxIC257EnacRu32XMdZYZ
/Fose7gsjV1cKgbYuSbGyYenyr8rxpGQUs3zwh7i90rvgewJ/6lyqm0jxjMpxJeI61sKUma6+5ZG
NXqXso0zCn5FxoLv7YzL64GKWIF5GQr/OrEU5UgCECxu1JKM7fBNGkupBc2yrJ1jRH/MhWt15V3H
R7ESQ+I6G+CUwgBBokPyk4BsUr/q991ovgTXPej8rW85D/gLaC1vG2/nRdFzblJmCTzu1ZZkNCV1
Z7z/SSHXCJtOcL9RzbZwu8lcm8Bluekl07mf0BDyqTDeGzdi0pKuqa59Vurr+esvVYFVwDGNo45i
zx0kuFOTuzcwW7wM5hxDrUgB+9xYrhXy5CKt2p6f2dxrI2ppbsv2IiD1fChErW1FOBDRsehJ0RLq
010fp0E4UNSsC/+KBoj3OumZ7XLIb+Tsvto1mQU34y7mRtWSonlvETfGqyMIVhP0gajmpWwO45RS
LZXiPjD8dNHrA+kq54CLod+HCtTtOC8Ii3AzFHnHi5weeZvz7YcrzHPce1onjLWbqG9hXt0WdWm9
xoGDN7ImCkKjmWA5q7x9bYmrQrREXI1GYqQDEruVvfHSqejp4xj599Xhv2F1iBDx3Zl79dK+/Luf
ixevXrK3//Dv//K//vm3SNAZ5fnx534RXayfWC3jV0ONwQ/P6u4XzcX8CfXEQB1zZy3me9ua9ZOw
DXy8ni7QZD6w6b+AYMyf8LrNh0nqNRETjD9nW/v1sRTWDCeR2aZvmS7rQ+OTQ568Y2JQj5CeWpMi
WgyYO19W4fK7z+R3hJZPy8nf/JBPwgc0u0ngYk9PQ47eqAni8bFzh6L4g1P2J0HnNz/nkwMPsceS
ZpKnJz/f54297/JsV+AkreW4+eN39IOfJD7BR/QOp1tLPvmEk0Nzd9xOp2VeLf74hxifqTEfvxyB
dZIkjGsZ3qefMvkcakdsRSe3ty6VHR1dryR//q012mWUcNbw6rfUwD8NP0z02r6pkGL1YIdX6gcv
5ZOQ9PMna8GtIUuhQ4/99BvUuwCHpekDDsBwsorZttWhtgrhYzoA/5ZT5j2zB17/8fsXswD3nXw1
/1RH12eaLl9M359bCr5faqtGcDpHHzlBJX+tKBesB5f+s7T65oTlCSPmRZ921LLT4YvJeLDmjATk
Swa++ouWhFt3MCWbV/eb49bHIBQHpwbtKcNNHhrAUsztH7/ez1/zObCEkRRyk2HPF+enX5cdaWVb
DRQA975/kRXtNi3lOjOGH7BvPsmIH7kouj9tQ+iI6VBcf/2pTFMh8wwexCnTAnQxbUOr3xK3/cyo
o1gE0ssfv635qvn+tzC/LZwKPKt8FzPDnPH5/rfQBmXSI9KFp3b09uyraK1iGAyuCGFofOD5dOXp
4f/HR/n9z5zhP9/ZGRIg+vBKERcRwEjp9xvw50vNr1Z//NY+X8af39rniNlQ6XFMhuMU+Te2RgiH
kG1624byB99kR/+97wZ9o6CffBsX8met2QCg2edqkCenzY5dHXwZ1ToF77CUrIoWNIQfsiHfxyp8
HPR1Lr+6VGhrmvaSYS9auJYloBXCHtaSSz/NUBq6N0j7D30iVkYRr2Wgk0VJk0M/aflKn8ZdmSU1
jUt1zlK1O0Y1Bx4VX3NmZgkM6a92u2pbRunWrUIOnvRhrQuq31dmmr3xwW9E1VxCZMaPoW1qp17j
OllQ9AOaPB2OMIipIwCL1NiotrW9yw3iDmjaUZbdjHYLc1bfhU2MV3jct1O8C+zoou0NnCf5qbRa
BKHqiyDx2CXJwefPB0UjF3B+zl1a3YTkxJmg1HU/JHD3h53Q+tswJMtKPSyJmpsECIdT+CeOV+xe
o+lgMzSD1FvwfFuPtM/oQ08Zq3nw2Z4mkffcDjoSaxYpPkNxG7iEJlrcwlQ1NUs/jFlc18OlaatH
tyVf2vTpqjOSjS7ABtnG+B6w6Ub3ZqIz/D3sx0Pe3YKZ3XZW8zUdoBzoQ3pBDeUqV/qh9tu3GJxG
o4331ZwHz8GmJHnwpRmtnV0kcwyTFS5gDqhDtEiBCLbBLY+WceKpvyoVS4jB8s9x6dymwCeryb2c
0jM4uBGAizi0Ic0iUaWv6uHRGzKQVVKnHJbTo9TcZkk2c2tQUe8XyWYi+06PgYlBItiXOtnizr8v
h2IzNOAZ6DKmoZYGjyJQNyp6TMtuZw+YLFSiXekTnBSyoS3tUaY9Sgp6vC/R4AA+4eQa2dQNsqdf
NBwCE7NcTvHwMrUubl/XbJYahCH4kGrpc463Ow1eJkGTGm0OusdVJpwbrdT2Ob7cCbcHYTO+20n5
tetyqCNBBK5luu4JnFB4x/E0Q0ekpD0O/G47cOcjJu7vXE3ZC90o7jxPokZqmAyd6dY3tXOWbLPi
pXIQsA3eYReB6uzT2ybJgMmyPDXhVkRce2TbbjNVgNOfReGU6jz71TTabZ3j8wGgs81pQkHkYtS3
qfEFfn5pKLYOpPnnGt1mIagZMUfJI7k7ykS7m7BbrlKn2ZlZsWNrfNDjbaNZm7FgI1I3DsbH+pCF
48E15CGx1VWQlVdFKm2oyNV1MLTnkSrNqUiu4sretpho0iJ6t6B4ZWl/UZR0NX2odLmhwYZB9tS0
ZK6Gv4GggcZZ6IBUFP6fGqZ3k8bf9CS9tPXkunR7fcWtYW0jRi9A5tL/VnmvKDZ8+3qKEtqgxUOe
EknWa9b8DpdiJ6KCkFkecrrx7g1cJmCJOZ2qBqf1xNW75l/wLyRmWKAGGVcSeTQsSl9ryWXJcauy
7Ad6vM5RFRxyzTlWVbbj+b4Ze2uTlsZ7UdgniTEkBEI7aR5BAzc6BEmUczpv8HoCTfP1b3C27iBa
XxVWdk2r5w3xJKTfEdllqrvVNFbnyTJPzkzqxk/rtKQM+cCTPN84yHZUDRNioOctKpyrsJrOeVtf
NxnJ5M4+dQW2sMxO36MIE1CjW3CIOTp3LU22PVSIxKNK0POoRq7dqwzIOvUV1t7N2yfD47+5u6cC
/M7xUpA1QXYLQIdcBwTFpe+wkZJtBgfIRvEDc3MK2vhVM10WaNSctpJNl2Vn470rTW034AZbwyN5
1YkmMkFGrwO68dJJ3at5ZzbrwrMGGbrBnc7RNsrECWLBcUgj6Go5jtyyqZ9MvUA16xHXaJyhqyzj
X2iQdgOVpg9yRKydP2/ulvWFrdonPXH30O7A5RX+Xah3hF51G5dQrL3RUkfSKq78ZRu7MZ4Xjc5S
VXkkJFkI6PN3RqQkXks3xz0VTCTvZqVRKP8NnQPrcVbwOXd+8uDXgZMvIIyZOwX1eGM7cuUTvQ90
mx4Oc1lqQItjeksWcYaYoY/+ASDmDguXZBuqOby44jklyk64PqfWNM0gvOf0HaLpXIQVz8AkAHY2
RKF+U7GfXro6rjzRugcOMmwC8/TNjvjK2qMbbOsgyL5mHlxaSRHmg1ny2wKdEx0FyO5DWHG1kE44
9D0NrpqO0VgpGuwmoEYrhCjvYRgK+8LvUn3rTj7NREq70cuU7GYbJtilk5coaV7hFN7CdwgXSGur
YQK7PPu/1qGPOTsiSwaZQF/FXRotbc+6o4blBPVt2KWFPSGS9ua+mpocGxH9JnUxfzgOmbao7Z/L
8tbOMbRz8Wh3tRM528rLxSbLaQGcrBvDAGrdirK4sYlDP4q4fihQC5pJb7eEL4J1MPrDxu8aC7ud
t+2UNfN/ngcn8XeZT8P25DwGkR6tcjY0vQbGKWjMc6RP4abrw24tUkR82hwfm2lUmyo3ycwmasf9
DxmZeOCil01+JPHLS54ZNsNMs8GnhFdxJtyomXXD6Xdkkwz/huAhMtjMxMETPbOtCoJ5H8ScHnYO
AGiWIsGmnuziyKO15pODtBPPzJ1ppu8oMDxoHti7Ssg8LJzIuchR7M26JS7lyVOoul1Km8AybsLr
kNUY+9G22AvHCTdyJOXkzSwgTUEFUuCBCjBBleXK+3oGBwEQKmeSkJyZQuNMFyKHCLZuJg75M3so
QP2+CEqjvGSLGnlIQVCKpplXlNuQi8B5IdCFylrHM9comAlHeiyzqzAPrZWOiaH142dj5iGxUTKv
9JmRBJuN59TMTUIRjclpwlKqgCr5XVCuNZ21dq5DXApn9pJeD851PvOYohaiQ0XApcoVznb4eHH8
3GY7i3GBToHGT+j1yXZDm+7NUPx8nv+7IPRjQYiQCeeff92F8y//8B//5b/89996yX/+c38VhCz9
J4AJ9izhcGv6mxzk/4Qxx9A9x/pIKvKDfkkxuj8Ztk5XnoVVWWAn5w/9Igc5PxnIR57u/RUzLP6M
kZxSyF+f9jCS0z/DS0N4QlyCnfDrk9eUMoJJZY5npcpVYXRvaR45dH2puwAPxbKvTjBCeeiBnmxT
UG9FSxnB6Gz0imk1qCGRSmvuiGIVn924ExegVpGBWPjWnBnSzPi68HuWODBDNlCXauQT8VpUHoXi
1UsrPazpiYt+HCVrVrm7smTDmmAZPzp1H8LrBBq6mHAKwm+JLMbRSO1JYIWLVgoBjYt0UWK11F5o
DBKMsTQt+FZ31FyMFdGk/E1YRHuvtn2WJGzLCN5/teP+0uAghVeWtpD4xiqNk2oBnmoFWwsiKQo4
3khzuX2hOflWD/WCYxP8RGfA+BJ0+hbuHS2jw1yIHctpUyo8f22WBgsNzPNVH8h4KysYRXFsa0eO
FO3SDbHo9V7A5EZMlPLgQ5+6ONwt0AFCDFcgDu9Jl/NmxkYQewYrjxMk2BIbdXGHltamn2p7PWoc
jyT7CVH4eyzmPseyxF5TsPI2Gv0XOtL0bSwTtiFU1EHqdfFTsFD3Bw/LDaZK+kKfm8pLtsrCyG5k
F3nNDdjOuWvSUoORjDxdFhEel7k9ozC/5En4HLASotiMQE3enJ269NZ+WmGn7X3tQacLYsSjuyCn
bj3jKGm+JPrBGsAvFbaxtEyi/BV89GkGpZugLsI6v/cyvThgA5+WGFT4ROCrTwNkThmwWRpZj/ja
vaU4osoAKLsOnZ20odxhQdW2hWM8GxDcixnlHsB05/qicE2L1y60d33GvjOqPgkH33/4gYSvAJMG
UOKbGRdvz+D4bkbIpzNMfpyx8jQEAYMX0RNd2BS4moRRVbWfRnFpDEDpbej01AQ8NzOuPv4A188I
ewoIphOgRTCfH4T7kXPmzowydwm3TK1qdubFgmLaYqtmQH4RR9prmCmg+dDzBRT9YMbpO108Uj6/
hh9Pf9/4ziOpvTM8rp8uxEObjMm0qsg5HtIZ1Z+E3apJ3Og+I4rKfgygf0xX4hXVSPFW1ykLL6ym
W8uRjYljV88m1Xs7nkwPYd1cTXNdgGYQEmznCgEbWNwSSr9OoJ6GCUejm3nEAKzDbVgpU5HXyDER
z8UEFS6Tu6mNLrXSYu02i49tR16qjfQLN6QTykiGk2fJ7Lrj7LyrE4zs3VyFEGu2S3qghJgUA4eI
S9bIUeacRq3GJdLQ1WLorEtHljKrUMp+ZbvpvhUd3Yb8wjqlkxQFzkZf7ChvGphIFr18F+Q3D5aF
T5dTBud3EXxLfSgD9MIsYtFyE6tFt+x89S0xbbGIXfnUWIAJJj2iw3JM5SbyxXXuGhGt5eRgfOy5
UJiJslipKJ/LlvdSzrOspGzQgUFC19x0qbswCZvc+qr3unvbjXm8r216jqtajKtEny3icX2p6dUV
gLhkldoYjClwrrYt3to6kgfdjcr7yphYJhtlNvN3p2PvxBYWROUtQhU8WQJntE8egVJMYtteDZ/P
ysxdN9TWuersR5gP4Wq0e2vFs4EvdYHhzW6ASjCoZ0stcpalGje4+Gh4NKeWiLgNF0GoxlsBiGNS
UWl5AF0FWCkMd7J16fPLteiyJmF6n3RewE0C//2YeFstU1/SMOiXbdmDtgvezAYK1OTKaG9G7Cob
9VXVQLb9GZehJuCzlUuMEwzrY2a1V1SOyU1HBecD0Dn9Gl3W3cSYwIh8jvFVpJHSNJ36RVf0RY0R
2QCodGtLM4wlyauUWd3slgZQrzIcrptR1Jij4d2ZwOJm+849+Dg8XO0LA2e67mDF4Bq8pT9nT08l
bBggMdyb68XHc/3vQ9CPhyAbG+sfDUH/57/+57/8z3/87RD085/7ZSsGmcGlAcHGEsvtzGTQ+GUt
5tKP4NF6x+qDxoPv0VH2Tw7gBf6p489Qh+/7EayfbP4WrLyeBX3Bd/5UoA5H9G/mIPCPgr0dj4Z5
/zBLx98p0CJix2dDSz8xjLH/b4xgJTlIgGH94hNGkTK/4qVfaRa39VLGzybV9Vgu9atJYe6jV+8i
qi1vUSc8bjMy8J0+8o2uN1oSb7Qe0izHBnOdqp5sjSbEXT7ChRkrh5CHhUqoZ/J9xHexAqSSLfpQ
zFke+Y3UlQXDDS3C1HPzwozTA0xEsHRUr6ZNOO0yroFlNsVEc6KKtUBnvxDnjU8c26e3xqXjuza5
dJrC9rbRmLxVhKuoCfDBO2C0cE5MVd59bE7+RU6Zy2NvVPISgAWIaT0bkYE0z7lWg7BvNKt4IkG+
VkgDcFvDAeKrzrLbo/Wz9fMLuDVYifFzIp3yagzS7RGgACUwork4bXmgcSYX+mNQWBWH3eYbmMiH
1mhafDAAH2tgUPsJ1BPBCU553lw8MCiyEQXemHYcjx//I/LYsisDyKGJcGBgr9mhSMCDwS0cOgDn
Mx2ee0g7oca5j55cXDmYvBZOM6mbbCaVBpXdQy5WXvTU1Im7iyFTfqONIvxW2RY0U87Jj60tu0fb
+b/snbuS5EiWnl+FtjraHHBcabZK3CMjIrPyXpkKLLOqEver4+KAtAI1aiusRok6BVKhGd9nSb4F
P9TMLLuqx7p39LEx67GZrspEIAD34+f8//fLdIc2rt02NKR20/Qk1Ohuh3xSaytDSJglaFt0a51z
JNnr1kYlmwL7ocnFNVYxdCyAducs6D4N+PhXugAOSW8KIqLfIZURqbudLfOOPMVXDsoEF90VTvoM
v4D4IKMnIiYJvBs5KuBeXbQ3u/5xWjLOrHrB6PQ9uHTPWcyWAfepOI9U8hvIXHKL8/0dzZu95k8j
HB6+y2wIiuYJA3Z0JEgJFICUCFKtcT9M87wvoa9sEPdu7W6E9WpauMzS/L5U07RTmkyfHvLOrpP4
/ovCzVdF5OM6mcmMo16pr0IZWEv3rF9llnGbOP43jgwSO1UFTqk2V9qwnmBKP/uoiSHyxny+gs77
mIrHqiaIy4opTXVlPOahG6xzx03XnHL3DNIxy9BMQUXMO3ZdF+QQNLhY1/YSGLjAB1oRuSiLQHPW
KMNMw5H7ZLZetZL2QXByWOchLfMkI2srGZC8oXAiAGiyX7p5CPHcc47ImVOv5rybqcFQcYqZXc2B
F8dgoFrn9fi5UVhd7QYcfmgZn90Z8nPWv5VW8SJRcSFezxPwFcPt908xKfs1a4pnSdd/jXbuKS2U
t1ddDaEX9LThj+idVL1XMxPkJL0bO8YFuHLASRbG11xZO/qCMF5JgBtb+ytVGZjnKn0RbP0okKbP
qS8ekeLfm+QY2y2AR1VPATPP/h1R8ryae0oea6wRBqMBslt931eomVP7OlRwHAby5HgqtkaTfh5j
e133FZfBfh54jygXnsHZROsq695RJL5boXcftfVZayvfYN36zBnwYGfWqcYBFCUensahRDSoCE2q
Bp60cGaypdqJJ0XRKSYMovCsaufM6m1synJrdiSDI+Vm7YNC0af+g4dDmMRP9RROE9G5DvJ2gR5h
FSB/2k7j6IEc4e1tBYxbEQ6kTXvRLoSpD14HmLlDpLBqHrtySJCdwq9ppQA/IMyVzJZ0Z7U1jfLT
3PsrY/DgRgzGax8vcnnKlkNbuBwRXWYW6RCjAjKpxdKiQuGjoUFVVf3kNw1KQE+eKWsaWpbMgHCL
YSqssPOnQ0ucoCBNmHD0ccsA46p0MF/GnryDmYEMd86fvNkkGr2nc9YMKIp9bX70Ll7TLDU5zAUI
qbmuFv0nsiGCwmve5P6B+RdiNZ1+9kV1RH782lkozefgXetm01gXOyOeQTT+rtAsRbg3rvw8cNGg
TU9+W36xBvECrea5KHGDdbFH0Q8sBtyfBEjHkInTM5g+o9oAhhAQbpvw3LtxuafvCj1B1/rsB7GP
O05k27Fp8j3RsEwq5Wjcy354H1lQVvPQvFP9c1RXmjWmdZKCJuZovhm2CaurxCZMJmP31bP96wij
AUdkJ1ibLUfr3DHodUuz38e1k69KoEJrYI2YvHVzkHbzmUma3HSqf5vaCpKuikjWq6V1cUKnW+Gz
hYjSQ8cOZwjF3fSm8mmy2Ami8sTTW9x6WWxDzBZwvYcxzm+0iRfcntM3u6qJC3MM8yRVOKKEL8l/
8CKAMv4SCklPrQe1YxPk4lo3c0i7zcssBobwzq49QdJIZiMcFJqpjahCcCklF8GQ8Swmhw1FWvLY
9UxMxRh/c5q8PBKSm6wmkUXXE7rHV5lD7EU7X+zKsMI8kUJLLj1ECz6jidFEKBPNKUANP1sSzRxW
yUr2Z6efg1sxtISxz8uBUfvDsUiiYzIjyyXpcqVa9SXur8c22Eobx4MEimaP6ZucE75dJ+xOpeOZ
h9xPKANySNufOjBT8JXohoyV+1BIThH+ROpmQ29XjBM2BpizyFFVd1PR6iUwo9BMot0ZMdtU7riq
BOEuEX1YMR8JRfDWXde+xP3zYPmPnkd/d7D0LR9hmRU/gjQK6fGQHNNw7id9bSjXhS0+IOfotVHi
znRGw105JsbD2g6+SFLbPnnwoNvWZuwo3/2YhIrRaf11gGWJNEMcuGUeP1YlUbqmZ66Jy741FNAl
hZ19NdYYuvG/3hqCjbScixxDRfQpRpcLdKVdTuu0gfIU50qiELPHT8YQBnf5OH6265bxh6MWRHMe
n/XyjoUWYu4sbPqzJ0eqpXI+TgSFb+NQfiWWlRBMImtdo3nAhsP8KYzkk9fqoxpJtFTZ/dQxbq6b
Di5Q8kxdxiwCnUgWeOeswYQeuNO+1yYqBCsxTp3dz8cwx27ZDTbxiEFzM9NQOhGVdc87z1Muq2dk
03zz0r3pzPbU0l72fKd4Rt2eftNJPR+gjCAdtBDdj7AfoH0dg1TiOJiS8mQ60zPhJSRL0jk5jW3L
q8fZ/cb0mKX02pt2iYDrEllm/e7O03xmlsjtC7ltuEBJ5Zwn5lxtGq1DO4cEkEL5AQRB6khQd8fI
D59llpL+G2fsOxLPSsPTsc0TIT85hX9CKO0dnInI4dx0kC0Qvo6cHXF+kPJxqzh5ar2C6RTW9UOf
MaOrM94gL4CFODtqOraw+ja0nu4p61pq7po/SeVtuge/HM0DmyB1l00fC44S6oi6WDMTvBmF8Yxp
7iONI2sv6BqeoqAt995kyUuRZHzFqXFPGQ0dMMZHjq/7aU5hv/ayQaPPzZv5jAzRc3prqq7mbZmS
JcnkiUV96ba4TjffTKy4R/qj00r29Hh84ONsXdab49H7H3zJB2hPsZ+Q8VJG5QEikH8DDj1/cegf
HIYOkbEz6EcT5ELhQydToi3Wuc+XzeuRsUHLXuBb6FX4nNpEjHZ1El+g8ZBgT2HbjC38WPALeAzH
p7S08VCTNoPtL46QTDk7yyKPPnRAWJJ0a23NEZd1HPqXmEMFY+Z5ODC3N891wio059T9UpG4ikUM
j4G0kgPxI/q1jCx81ZCqN7UIzQ+MKuy6sGzKNbliDO1xqXWBXZ7DuiDqw2As7Id4HpqGxkBSwl61
lzqvwxh3jGrUWr86cf4VzeFPKin62CixgL4D6kY79pt4MHhD3RxncXU31CnFBfgyd3G/08W9zx3/
tJRXf+8H/PusyQ61wu/SHf/1f/3n//M//um3/YA//b2/9APcX2x+ku06ggzEH/ISoUJ7gqnHn0nS
DD/+Mhfh3wgLwI5FG8HGE4J2TVV9F//jP0j7F9KTPSK/PMy23xW0f4M1+ftY5tcqOJ4nKaxFi4jg
znVs8ydFmu7JIrMKe7qVTflglG1+nSbpp1LU+y4rDrkVXJVZ02yBmlZrlOXfWm29RVV9ZDyLHQcU
iww1nq2hPld4M5l8f9IV4RUM46+VkuiWbPgL08vo4tNUNb3YfnT3juGeDC9/khzyGSJqFHe9fWRb
p0Dwv5BafNct5XMafcmqmRyP4j0NDBtzLSJ0kWKMIB49WVmedzawhchquoBFIDzGji5zIu/NkYqN
1/0ma+DoxIJxtUzrdB1noO9mm0Oqh3YKUMac7eeiaTa+RhIBXcbYj3SPtz1mxu3kVt+GZnHyAhxa
dzBCmIsbV6UeOFIitdCTcUsw4UBAAi4rZ8Aq5JriODr5tC7LYGQiO7PWOoSv5lV9redqPvozIg+m
/Fihanc/dtTKcRsxfxHYA1xwKhsdjt/sdjCPJJ4A6EX6SE5lMj42E1R/5fZvjYKotx5gYR6JlIi3
ATeqnctPTiTokpq9fpKyFQdC4Di5D/lnvw6ee4N1Xld5tWoYd4EM3VUTWjxQsVd+RvhKBOeJfnSU
bnUkERll2ZG4je40+3K+9SK4LQqn/MryjQwEDuqlYhi5QmW3OMqcBhpfa+P+sfMdHa41WoIQVgOy
GGH4A8G43UKgYRCWFFoR4TAh7XNp9MfhBvrMKeojvKF8JG3dmnKu78M8vORmdRMoRYgRNiz4RP6T
0xKjJCX/QMSgbpkpPhdD8ARdKTg4tEN3oAw/B1oZe2qhO47qfDTb24LceFBE0q3coSLqKIFdSp/o
wFnMxHLiYqNJAxyJFSnOJFnSn4p5oKY0fIUN0m85+hNM7hglSOTCWFlOdM3B1NsCQ6qPXbDsMzN+
sTQtP1cCqi8kQapd7uUcfZgukyS0LAcNNfngygGsHEjloQNS0bfUoMzoH1uLN8IoC5oA6UsPyNcL
VLaZaCCumKV+ES0HMrucGT2gcHpw5kBsRzelAVLZYPqwRGKt881ybSYuBpLGO4CePmV06DMV1xti
sT9bzsAupft+PXUBnpDAP0jxBjr0Af841RBv4NaF0Job0sVaR8aPn+qTlJ9jacgrHeGeJef8LHI/
2hhoLXmiOw/hJXIs1Jf5lTA4hTPIz+6KwrtJTXWfD226Rf+8PMz5uK1D6yothztqNZoNBlROYLBr
jOIB26NtPJZNFl38Utdbx6/A9/DybvNmCRjJgT8WLWmHGPTi68RCUEdn/DJ2HqgTAd41zkvn1vMH
MFRekDKqktU2dM2vGgw6+p5g3BGh1ZBmZ7+hmkMGtXSyiMi58+2ayqlrR7Qx9knC6UGvlK09zmQQ
CZsrvWhapDfd4+103iQ0TVSuKEXhQh1E39wFrTwGJtcY+vBXEyea3z0l643LsXlfpRirLS//JnKC
kJb8Y3aB4UaTikbpVJzdgenw2DMoaud2/oIFa2RhoNNkOziXCGrqdoVjlRuHei6Zh2NTe/7OTot8
R6fA4KDG4BL70YNf2xfmiianHXPa1wVPqoXsJaVJs2rNcjxm/bjOeo8nPqSR6OidxZzlalD2QpHx
XzD0PWHo2gXwW1L1qfFc60Cf6dOoWpPWF4Z1F2m6MyUcoGi5Ok36aLr9pbfSs1lxpYUrhk3kdozH
08SkTapukKV1j9IB8esRR5YVM3mTJsKgQR4wpftIiIYPfLOYZ8nSWpEZW25pPJ5xlZHg4Wp/N4CZ
WUE6O2WiUXxVHN7KBXPup/lRqzS4HmqOXFF2lxcpKSutTTTN9Pj3guffV/Cgt/59Fsv//S///K//
9b/9puD589/7iwrE/AVJG7sozA9wJz8KQXz2QIvoCpgqGIf+reCxzV8ch7VHmChFHNdd5Bl/LngW
UYkJ5oMBiCTtAkXT3yIE+VkGgqAYrboM+GkoT6h8fhx/FLJJx9SYgns5Y01TZfrhNqTh/n6NTl33
85SFH+3YdG65XOAz32Xzv5qyNJjLRag6E8198BimHQu15ccbnWXDNshSvcscxPi0+lgSHUywgzs8
NlZp7yOh0W021YUNFId0r++suUXA5oyOiY0UxF1MT/exwVX4ECOWOvSzn9zWdjV+Cy12d5u59roT
RbeHh0+xVHcOVmiY+l1LKCqwFEBR73NncQ5FTbs28fqtG38Ghb/QsAf+/7Fs6C1S7WRllwPzz4Kd
ZdP3bSLSQkxB91Ea8E9q39lPTXCC+/nkVka/6Qe02cLNsOn3TvHYOPiJZe12hzFzeUvHfTBKjx1G
vJp0Z1XKZBexMtI8kZdrBIe7toskrkb8g6JrrJ02SmhlrH/kiT3GQX2fWJN5hQQCBEeCBVgn0r7F
1UyvfPCbb0MCDS4yZ3FvoDcEc3AlrfBU4O9ktN7jMCZd5KBMpq5kXhQUJFGw9we72tRh8KkKjHun
Y3iFaOdDIl9c4R9AzJYRaxk15bch65Cx+fwYdrQz8pazNZOoyhQeUgEnMrCoVEW1EVzIIaLtEpub
MmNDWdKAm1J8JNaMFpSw6rWr0HOgwAMWHKNuJemhWfWDfupiBQe5IHAkKYkYqCceSoZUDdVnz30H
rb5oK3KPjD0nudMeCQVxQRZc0L22MWFRGV43puvFuOt9hzle6iJKJZsKewnFNiGodWSbO4ZrO+kZ
b/GU79xuonXo9XcqG8tPbeLd+MnExXf+oOSGWJPqKuv7YNtncb4neZBn40GLL7MzIVfiFP0wFs20
qQvss04p6CDKoiQ8YYay/c3TmpXbakrCZ5go0odni2VFJ6QkSd8YGZ76FudzOY93hY0mNKuyN3gk
hNWCOpgKoq4i1dBt9zwfHdDS52Yiv9J99aWNKdeQHULTtBJ7OzuFpzaBb3X3+RShES7t7mgyWFtg
gpAQF1xPVhgEYulAwH6R6utIVzE15ceisa46EsPD3np2h9JE4JM027k1ZrBx9ROce2PTBFhn+vzE
+YAPoIn3i+uIKERKxPxUWfZNU1d67fdWtMLbgzq1UUBaQvU+9dAArK67NK45MJFT2zgibcQrtL6o
erjOavlF6QlOQVw+RAurvu54YAw1G6vQST9IXH7rPT2uQpsnGLJnsmf0k628qmF3zzBiKGObFeUt
c7SHwv6WSOO5LLPnXqAln5MKcp7tdytr4PzjWhYrD9DD2nIvIyk3OBhYFgxYbrMwh53KBbLZlR9G
Agy2yzNX5C/G3JOG4T2EJo29RLxTH/rb1A7QtIMJITn8GsfcadaM+fqOJp19HzMygQdTnVqr3nh0
6eegeqOV/joEo7kr/HCZlhZ3fQk5oXdqIp6D5kMWw7cxar8xAl/brePt6SQ2J2tA8aJHoznbujuG
ZfmWhON7mtybgxVtEeKytFjh2a9TxiSjcdGxebTRVAsBS8AkPryuCybFHq2aqgzvZQtakAdVL7xX
YqUdXuTGYQ5iN+ZXj0pWLlHrdkRCh75hAgDNp+bNjjOOellmH8FT36a6/DBnx13Zbn1Fskp/SVRI
moadUJV2mijK2Vh0ez5LD7122UPcEbPeuI19nxPBs/r+oDc+hw8ETds5do60s4AG1G2GDLF8qNyo
35mIdldjMIDrINFl1cXpI4/4sPFiUvIyNyAfUidkIy+ogz40p02EvJ3JksB4bdktAhMYF1lZgTSU
TQA0HlxDzSNGuuDMO2HVrCWqNYZN2yRvo8OMqCRAVoHTi3yfjJIGliUn9bVu+QUMRT5ctCu8E7T5
BsfdGkK7F1SQVOl0LFM/Gjj5j/eVW+/gI/gI5jvn5IObZnKrA241aQ8+E3QPvEVJluMZ/dnVGGeQ
spsM89EAOMiXnKdHNuNgRtBT953HiD8Ekw1a9dwMtbhYMzxeRFb0t7dOL3l+RR8Er9yvYRcFzGlZ
edTRyUniq9LRO6iMzKkM5tQmh8oDKJL/L27KYjs5DYRHOVTrjGTKLIYi2UEi2npO8rnForTh93zQ
1V20+/IcGIBICQ3sw+xNBSO3SD4A7oTbPUPULStoVvhiVqWmFTypqr1lLz1Ay6bMLUMeXwsW55RQ
nw8hLfN5pKr2J+9K1algsQgZ69Dq28o8eRibIdmn+CLoCIN+n7MJ++HHYMtzGDB2inPPXjf8qkQS
A4n+tMaIEjx6QaN2EvX+2omxmjCMKzZ+ny5o7uxtQOS1cmC7YGkEUIrqgw2oKY/M+wx2Kza/umGZ
BdfArjACmJU+/Foj1EQsI2raipFoqXm4Z2b42hacSZnr7YB8mPuqq+ytsovqoY7lS2od4gErQmMY
xSpwOIolJC/6EN5XLs4AmDosU7Ua4WdJksOtfjim05Sd7TpPrwzTSb7msjNRjHdjuMuJaNgWlndt
Og4JhFHgn3khig8gOf7ezsNDR9OWuT0X7gwMGyGttFsPc90Ks5fYWrV/m8oA0FYEtbcgxu3GsEO8
DnU7bisldlh3QDwq1I8cqa402ElKEBR+zJDbtYjUl9IGeBB6ysaYcZUrKpjKGi3OGbgQhnRJbTW8
W9UTjcgobat0TjySKtaYHhZF53TkKqhBsvJAaH12sGgObHQKF36Uhn+gRQ4OvrY/57Fvn9Pa6/eJ
xgoVxR8sC3QGTGsTmA99mnw0ocIN4fXhvucE7TTkBNlLeTIRZYaJgrZ37b6ozLqGaxfQ0WpuHDy1
29Ybqs3g6icfn8iKAIitWGLgEjKmcqCalCP02RGbPMuB94LWOk64mLkziAiGVU37LqL4XXRHyi5w
qHQ81tQd7dqb4puQphKujQnliUNVUkWOhPnPqhlpGJ6hLVFHdHTBawIv1KZoNVQQpJeNSyEUvlfY
b6mGOmK5iIrDdaPBzRPCzZ7WUIQmFFzDIJ7LunuKYw6eWBheYsbPOw+DGM9tOpX0rzx5ZbawoEFC
eAS66uKoI8xRHCqDG9tzF5Iaf6TjZHhSmvW71uQhhxQciRu/VQnr5lLN7nW0kAlnYiqLdAA+3Bua
nEgG6g3DzxzvlAipPcJ6MJeGS8rbZRBdZzNngNU8IBugHqm8hd9KG3AfueYZn7DYCi1wOShYanEb
fk20JZBhsO6lNf+IQJVDgsNx1C9FnZOBuKIrx78lHmAVWm51HKz+q+Oh2fn+J75nafatM+x7r6ko
NSsocp7q6x1pC8VtOgR666TNXaq+ln19TYspuUeZL7aUqoDRCztYj96i8J2DZwkG55DkCaKA9rXJ
kotZoQedjOiO3o23Hnp94h0qwGIzMm9r9jhy6jycV/mbjQQZwmS2VbN2N0XCrCmOO4+kcdpLplGj
+wIrR6OAPlXikc6WtD4kW0+HW8+FTtBXcbuh6qLP2bn0ilVJh2PM/E9F2YU7E47NmZIPprkPYhta
e0w2MtHmCC3TY11V3SOz12sCRsGoJH5yZGd58QZU18qPzlbnP+YLqjcwY5aBFp8NVbi6laM8TKZx
xzifharB4SgT78WP3C9TCEEFrrezyxQoPi9si2M7ekix+uHi2U21bds+XBepUa/7Xr9aZhxv+r7+
4lXW29ShuKKDBDwm7Q4yREFXMMlLpoAUPPIrqtD+NNTle0vNjNiPW+Yj3ywVM/wgkNG6tia9kTGw
+iHGBCqSL3HDdNLJ4/Klgi1zG6Jn2WJMbFewPZ/csZE8U/nnSCYvvT+n+yAOrmfZveYw69ak3ad3
gwEToXG/VkWKuTM2LwGQ1E1S59MTVTvKWbSoW9Cj/HFybzbYtoo1zCR/g1SB0B2+uZui8M1dTrJ7
5ZFGGmb8A33Qx1CSGxuCZ6bnyUsOzPgpT/I3N4jfmCJc1yOvpUeMKe3TERCVQXVi8dcIIUGpzJBy
5+X6zpipXzEQ8/gXpOrEZHVQMwheOZezWG93dHBIZDXUdGqb9C2o8mciFYcdmTTq04gnaZMqg1OM
YfrniOKXVHVH3XWWgEg06I3NA7frsojGENufzIIj41IWs6hqCa4OLrMx7WBW3yF9KNcVkgnVjY8V
9HHKJ8EtR/yBAuSm6/PHwG1J/nA+u2J+BJaJa3Iy9z2aQFTlHNoA0lU31HfHwpmOHH04YZdyP7TE
J9VS21iLS7Q+/j5IBXNtxF9AvNlZhhsyTbrbBDfDKrY6GMraULffWw1/V+v+sVqXTg7i1d+xLP33
f/nf//M//aZZBa1m+Xt/mc6ZvxCv6jkmIAiX2er/V+ta1i+LacgWwnPcBW/6b80qy/uFHNflP+I7
HHihhvy5WWXZvwggpEuIG30sfq7/tzSrLH77r4dzPj9emoTQStcxScJyf+pWmXVeWoNfthdtmc22
SSrw3W1YnZnst5tilrx1tNQ2Ci/L3guDmvZJD6ncjWbQaU794dblEyfivdOivwXG6yNLkv0+rbOt
1zXEHI1abMYut46/utF/ZUj9Hfn7a7YG5QZDanTGXL3NvUVW/WuVsaCN002pFteamc8uhib2htOL
yMgCKl/amS8DKVc6DMO1G+X+JukjcZzbEYM8xfVVZUQjuYsoAVTou1e6kA/L13cQLrMBd0joxQi9
l9QkHC3EdEnK3tnaqZpQ+RgE1XwXKPPjjhVwud0ffLSfv5Plo7msoyi86XCCwPrxo8HmUhwoInHd
RU2+LnXsrU0MA3ty6ILrmjL9JDrLPLkgKw5tEIn7EEAj51j3zrHb4kZ1VUkJQihCPMekHiH+Phed
4Wxom1rXwqj9GzLdyCNb/tzvX/oiMP/hcXLInDbR89JJRTrgez9pv7MsmuEQl/11VA/OVd+CZ5Up
h7HOj6Z912Y2bXtoZFXYfGnceN4PSUvJ5ffkkaXJ5vcv5jfP9nIxJDWDwlk8eQBmfryPyuiDOCMZ
+NqvTL1LcGptKz1YNMCUS+Ccq4JPwyCX/x1N6HTrPLqhW6nfRDY5G9MrmBzm1GWxrLdBomtajGW7
TxVhom5i+wcTz+4hjsR4aXQ2vfz+xf+1O2mjrbdtspcFpsKfLp5ZKZyzaFbXYZ+ou9Kf4fUllrue
PdkcwlG7pIZgWyInNhRbo1bFEzYxIlfSNt2ngKv+oOH8U1cbEDZkDcmqg+8AkpHz0xdrUprMurPV
teDLChOD6NG7P/jELHc/Pzs8OJTWFoIBx7F/euwpHcJJ81Vc1/ZMZHwPFYlJOBWekTBWHnoXBxKn
q2C6c3nUawSmBMSkchcQGrMexJweY7Npjy2NqD3rLbmzSX8djh6xd5yRT79/tX/lfrj4GFi+FyMG
8oofny13LBDOWO50PUf5e9PhNwZL/fu/wmFY8fMNYSIGzIeZyfIM/HTPY84HRh4N6rpMNfAgG1xN
75Tttoi9ahMhZtpi4m8+WcHQPSo87tvOiDmppmYNn7MunXdPYNJmMJ6f3XzSZ0aJYbvmdaE9YHEc
JhbNnMJXr2jRA/MCPmYxmHOQzvohSZoUFaEJhkQ4I5qFAj2gxvGG6iK51G5Rn8hMKu4MkkXWPsvt
deCMobuS7lmnybtNoA4lNpO2SbX10S6t+TGNw/rKhUAKuLhObqyKiO0yANWZ+Cb63+UzGSlRfa3h
DJui8QDJD0G3NeMMjC46uAQvVFJf0Xr9o1XL+jmAdHm6GSb5LLngeExkED9+mx3Vp202YXddesOA
lnuQN0yRwl2KBO2lL0WCUtQdjl4/8K+FifxN+8BnVtjvxR6eqyaLdBCHDK21SS+AWjAhBA6n7toi
ffBmbGvvcczpq/pZHVyKsJ+OEQTecy99ZAW2WewL+k0U40Z7IImt3dZN5u1IVoxPKuEYQ7hM8BJy
UobUrISP/RRj/UHEgXUefQ/WDcPnI6dA+zJmclq3Cz24mfg+esvy6FOQiOiq5E6V9GKCACS568Rq
Rzsrwm9fTU9BNe/tbD4JGX/2Sei4MQDoPYkY00ccI0s1SprtMx3Ho+oCa9OEDYhiUWvG3Mj4UkQM
6yCKzSV5g4l+qrJnZZlhusK13K2zFhqEKWaHcT76O49lNIbUM+Vf434eyZOaytckuoxpg1VtEPsR
uvpnMNvutoi69ko7BkMbuyigvtvpYRqMbDPn49fcL8JTCnoYbv2wEVlvb5gIdgya85kzl4oJCEqB
0NCWeGvn6cPOjGbN1s73mzXulsiS7jKEEolebnMq5ZQMCiVsIXu6A4DlTM53tWuhLmmaDhHK2GxE
G8d73XnG6xh3mnm0mYjXnE7+dg7ZMSZaRGex3A8yZyyySfYZGzZTBFwPeTIqtLBFc8wz4xOHVyK0
mFbsQk8nr4bH6Uh3gFtR4soNMfebjh1+Y8WIEUnGFeuyE19xfGMcrOsmeqw6mgwIQgG1C1XsgrBp
kE/ojhhsQSSAheaLVL+xPE0KfLEOKzQdhl1eqnqEKaoiu9ioGBqsb4V0RoehQ/vof3ZT74vhmhKN
DLINkOvB1s+TaCf6uTsFSeJdaIPYa0Ro1sdYuu66Iz1srG/6eZiJ1SGRyejN0wBSdCYnoPA5pBfx
IRUumeWz2mFlj046hPhbWu3VUKnsoGy32iH37U+T5NyfZVV1NkpJ+3DKgTcEFp+c9/3oZLQLAbTc
gTEPnseCxExBSbvuU3RdaEXbHa3t4Fg28dc+6DoCfU1ADnWVbgC8udumoNc/iiTFOuWU5qOIAPu4
pZeemuULpts8bxlphe+K+JstdUTMvZegW43ST6+qaXxyCIrd9XQaV2Ze9Xswds3GwwC9d+koX4w5
Utdu2WafusaYP01eYWy1rOhIjGW7RpdkHOWUXVxN3reaSRjyotssTqzHaSldCxip6SKa11svMV7p
dnAcTIqXuUTkrevWIFWo9baBSNpNjvroZgYFQOqoMgOc2JU6WS24jdYa2oNbVuMfIOx+EoOyMhIq
Egh72YOki4Hwx5WRLZ+AAqu0Lt+r6CgllwBH00ACpCC8sihHuS9lK/9gd/0r1c8iSfQEv92xnN9A
37qyioZ8nMxLIwf31pJxdwO6BUdqOes94kg0br2et/EMUdbydXsVVkRypkU/7tost85/sBP/ZiMO
PJ+WCMEqeCghK/54E2yVihij3niZoovHAG98cx5+/zd8p4X+eJzhV0huNJAKCKjuT/WEOdaZ0xOp
cOG/L2NJ1K4OP7SgPSLBDu9FoJOdBZJ8YxNovW7q8U3b0bPsorMRpN9KDMFBOpmMVhLvLjBAof3B
9f22OOP6IG8sAlMH1cVP14c2zEr1MI5/eg5SjQovhwC3UvSvWDS+6l5pOnvkgVmst5VbXBhbHsQ0
vQj4RWN/44Ymbp0qaPdGVKdb6fXk9fWJ8yfAyhf9H6NvAKYYsVblfyj74lOVlJ36x3+gFP3tl4Wg
FZOclOzkvwFuTlli9VWT6QunXVLrhi658p3yfmrK75Ep0KFbO9yOc1RdzQV2v2ZKgvu6n+G3xcmd
MDC/t2OKOErgYMHcMW4MBzllF8BbNwIDz54e8l3p2H9+J4aYzhMTk5ylz/LJMxDpBpUAwXZC8U2F
/TfIVu2VQ5bu0ZwZJ5hxzVBWsR/2ylXrkkYdHtHg22Tl4Dwe8LQ8Nfmgdx5fsKAfjowvi1E09l9M
jBNs7U8R9vNVWy6E9RhZYQtHvvaCYh1Jgsz5mXSbrWy88cLxFbyhv9E2ldskhmEjiV14TJSZ7Vur
dO8gXJFjUMHDifsrsAFLoUGjq2XCwTR1wijDQQmzrgERvnuN/h97Z5YdN7Jl2RHhLXSG5tfhLelO
0kmKoviDRUoh9J0BMDQDyd+aQk2ghlM5jtpg1KuUXEqxXn7nWvkRGS8kd0djdu3ec/ZxjW96A3uv
bfr22qcNvHOJnmR+3mUQ2YdPkRzfSkwge64wHTQOt2tzuYrxwEBEa9oHregUvz+fN40YSN7tuLBN
4zwYMbODvA23+Hy/d1X81cFET4J4daYzOx3yBHyBNkYqcBJmjknXRI++y+DZrpPihqfhManLFnsF
wwC/UogZXOaDBgLcBlw/WV28NzlLx91o45boTCe5/fPr4S4rwMXrS/lo+pSOAIYNazkX/6DGqRyt
nMSUq5PuOHs79fEUS1xDeivxWFLunVvffDJKMztD/bA2BJrku6RGh9mYxpWrsEzU4LbWdPMX2UGL
RarWTGrECMaZjoGq6KW7FY2zdZwcT8NYZkEoZbg1tbQ7OHgFNr165/FhloxVO1yNdUs+Cct6oIne
PCLz7wLf7b0bjzPCqut0Z08/+7tOgvRmcmHgzwWfWkE82Viqhaowo4qNGEvvcGDpNKM98zTkvXYK
S7HI9kS7KzUbAkRDvktsQUcQehfurJ7UncEY5/XSeDq0jL132uTKYNJgjiW9wrop+ag7uhVsuhR4
O68axu9zavjP1ZzaW4nO8k7PHHvn9TVjyrRIPljNf7e5LAutAMjLUosy/eeb5XoJTrRaVyc8ntYW
4zSrujmm627WjKCUZUgWW5etRxJMDGWQjhFl2np24mnrREX1r7dM2F/x8dsu0xMTlvTP30YnBNTo
rIzxQO6LdWmlxGMyhdikcUGtZBhUkcmwj/RpONa5IDVbTzf0C5apFEkxf36Of3tpkJU5kIxolumX
232nt95k6qo7vZ+8vQbLjgeV7oD+NN7ZYmK2bvrVYTaS6rpKs4dKa64YHqpdMSOO+ODL/FJ7GDon
a9ivJl8J/OvF+Zf81qkmDlGcaIGoq1kS/LkybFfbx5M8u6XWfg2VY98VoOu/Arog4MU2bjNVVrtR
GnBZ6HzykJf9TomYAJtBRRsKvP2fv6X9y35j0Gbi3rm89YA33i/pD69+g58OSUwsTkz5ONh0YqwP
VlQUn0SSwl6xUxT+27TLRjzl/oNqpvEUDj2qMNU0bxKyG3ZaezG6Q/9Mb8cCIYRGSXpVMDh9lc2c
fyMqlZ/ku/Wmj/3mzqdevJ2kZX9S1aTdMwKNrvj38kijb9wVRno95OkIOZI/6pWwyZk9J9uubxw8
SwUm3QpHu9m13hl4DtYwgVlbETq/B8gQX5lpo+/MydOfLINstR647JmVL/ygwlvesZ8WTFOARmB3
NvnDFsiKn596qxqxRDluTKiuSvcU0Bvqq+KDDsoHH+Jd1G1DaIYp6sH4Vm8MnKzVzAlv/OApXR7C
ix9isajrFk5b1n99eYh/uP04SugI8oDd9u0SLmy/WSI+tnV5QvPwEdb8N7/np8+6KMIAO+K6J9/5
VkX1S9XuGfx/+vPT/Gv1ZKLTsGHkI2NlXHG5GmW1p5EpYUa3ptO7VbAo+DlasgKtSodmKQQCx/yC
9IponDJnzsx5gMDRFJfeVjVpWKwqf6Idn2v+fZWY8RHpN+PJ9y/53xOp/5+JlMf6859PpIDH/O/f
BbJzM/lz/5xI2f/AhaW7On1xl9EJj9k/+TEW2eqMV336YK7gzPP/JlKW+AeMJygntoMxzNYdtqn/
8IstDwsvMpRug3HWvySfvlxOmXswaDFsNiHyN8Vl8CLT/VQJFCvn1B5PSWqf7SG6xnDz0TlheVd+
fG///hwwOUjBkVI7F640YsQrSUZ2dBZW8Yoa+NWQlNPAY1aMSmg1ylVRqV1KbHk1lwdPEXMZ5fuG
Qhb7BmFyS1VdbcYGqLVa/3DL7v7+Ej+eYS7PWpdfbVkGflhSumgwYQTw1Xqn205y/lyn91FcUWG9
5cAxrXH+3MfD5s8f+tvr7guCHmweDcrynz+0CqO6k5YenXWbc1jirJ0q+Suv1elf/xgcigaVzlLt
XAYTzJ6Cklhxex0BJMs3VxUutJWTlx8s/ebvLqLP5MfyQCTBSbooHjKrqUMCkqPz6KEIMSdxpn12
lD0g/g7feg0XLCdike44PBdwb2n0CcvRDQXeqiU1PJoAFY/WjVZop9KjIadF59bOblurP7Uq3jRW
uCpo6FrGc6JFr7o2vghH0Bn3Dn++YO9f9OcH1dCBkhASIRY/wWVJRnyYY6ZeF5297DOHTrZz5V4v
ljJddlvXMXajGYR5usP7H/SNOqqeBAdnF3XDtfCnB6eZn/78jcylIv3lG/HG8KwsY+PLXoCJXcYX
Cc9nKVBmOzJeIf7bCWXkK6AH35Fl7qnosD+7pzDrr9pEvzXREDo+oc8CLTH+POTa57xPDxUy/MKN
A13cErN0sGv/gzrjN0kgXD7WEkif7tK5uHgOZgRiopolz0GlgaGe69U0Oyek+OhiwpOv5HZu1Dqb
l021WyyMe3uYnzjV7EfXvfvzlfv1HWNd4y7S0OK7MHv/+R0TNagLchGTs4sCZBtWxWbgnL4ex+mD
W7T8RRd3iBqeUYaOP+TXCXItZpR9kUzOJJJFK4LjrmE6fvAZv75gxO84nCAdw2BPuHwKUHJNdZKp
5By70Djq5q5pHXh44Qa9EQgCwq4azGljv/7zNTQuj9oWv8s0jGWXEkTw6BdFXctp3pzspDwjxL01
vHKXuv0d5t5jqrcPRDoAECmupOtgTjP+K59t6bpDRCydDYZGP9/A2EzCOBqb8iz1pxH3H/glBctx
3vngondx+ReKwmtbG0omH9UHC/TyoF7cUxQfyzjYJCGFN+/nz+7nJilr0fPZLp4cVz68KxVjEKkc
7Ev1d431n/bR3vfZXz/OZejLMu14l/sBTXyA3zPy/xp9XOVNQT6LPeKB+wXxE7rGLuRraLq97Ytx
bTjzY+wbzxhr13lLZKQwbLgpziPNjh1chcNQFUHr+UgNO7gVeHz5w8TZfnSy/92zYVHRAJEhSgpl
yM/XyG3IVQ9hUrCJEeVIg9pqvL9sTRxyToGJ010zsdDR8iG6Bd3/5wfzt/eHFdHmcw3rl/F13ttD
NqIlPnfGN4BAQcccIxL5Ea/Qw58/6XdrGqHh750mGA2/1EiDw+xUaGQokc6JJjqnp5UigpYmWmEi
WaXYOUm9bo2yxgU+vdSVexLoP20N9I0ffbCo/dIzWF5ICALL74YviGDp54vuZb3ZOdOYncNmidAD
dVxmYs8JeBM2YMsxUEB1+aovCZFuK4Mmv+1VJj54NX939aFW6PToufkUqD9/ibrDrWuEUUFmgH9b
6f3aIVbEZlDkevl/4UWkNvZZXsVSQV++iB1ym7CSxbnEQIbS0H+EAbMf3AofnK198GG/22zZL6iW
DEp2jH4XVzeOEMlOIi3Ow6xOaH9vNdH0pHPrgQKl6zNvdb2h2fZz9WhmW6JmsRz1+74XGPJMdZqy
6RUH/Z6cBWauuEFUaV55dfJUhLvUt85/fjIXiuTFIkXgDd2Q900B8cLFbQDsFM8ZWiV2OLGDA3Wr
NBJtVY2oQy9fJM3Bgh5bKuYHYndvmKY/AoSy170w9hHjHMN4bNz0zR9w61os4a6a81UDjtXmGTcq
bNPI4M2Mcbxrb4ZEbWXjvDC120iLFvjU7U0R7834Jq+qIE0z0gjcc2+aD6h3TmmkXc8iPfdELnmY
CDnQgh1uoNknEyHoi4yaqSHkqw9W0l/3SS4JAak+VZzJ2rQUBT9U8/BfiihNsiXbKtzMY79jY6aP
ZWqPMBk2zdRvcwvqWexs/3wvfn0jfv7ci8e09DNsJXYen+3ym1GzY70t/1eZ//LPo75CfodwgmLb
epdW/PDzsNSMoYUb9Zwl/VNilqQi1NNnLwTQtTAgkfe6hBs72gfv+2/LAEFzcDnB2jxuF0t9b88t
E9iqOBMwAe72qwbajVimG6sRX8O5fXYWF2kc1Mb4QUVp/3phDXdBrVCRe+zGl12lngaplw56eRYL
EcSOhv1g5cde2XvZWVe1RRPQj6iFTbd8qbGWrujb1BC2x/wAxfu7YZFoQNmWIjkgtcAp536XmeZm
JgJjnRr6We9XsLEx03SsolX9LAhSIbbjrsE5n+XZE6UJhTJwJh6rVRhiTuJd7/3pqfN8MMRWkExI
hmziAmf5V2zaBzOGmaan3+sh/76U7Ibdr3XX+ODd//XV57JQCxpUKZwJLs8poIFC2+hm/IKJvhH4
rnxJWbhs+7Cts+Kjrf43d4GFxl+83osK9PLjTKgkUCRpTlb4MIYemzPE/PXsEcWYTdQcYEJz7RuB
UuBI6r0ApO2TGVtLf+9kiKpT4kaSQn40B/pl+Vt4vHwdBEV8tcutwQSG5gwYJc4RSUccNJgCYjSg
L1iIoKHk6T7OR/vtJ1IEuJwRadhcvAaibdFQaUV6dof54Gg6KLtqJUztikDlD06invWb8sqnsMEo
z8jCMbyLJWXUQ6eVBse42s5WTFE2YioRZOGz9pNmW5sK2UR+q4NhwFz7YihsWpMgT8S4GQDcZ8kG
TxbqefNcVM7ONo2npddQFni4ZtJSCu9qQmG4cv3xQZP2uXG16xxWTlslFJgBs4hd5HrrSqRHM6c/
M0X23g952/BofQNgeC1Srrdv1XsSAQw8P9pOWRas7cLdtgbmonyZXSY9vu0Y12XzkDkF8NPqStLp
WdU+eSEVEFR3TLcpnDeYOq/mkAd+V34XYXQsJOajdEnAkohY0MLttLJ+HnvrpWvrYYvxK11bY4iQ
Z+o2nSSLyDfnHajCN0qQt8xuHiY/vuFNCA94wLDQuiU9pTJxNxDQdn0LeFKQf6OS9Fh4+aHW2hOK
mbvU8B71gewt/IwO3nrVbQaDkKY6+oQH62EYtatZG9ArW8k3EK2HSotxgpTJG3EGu+Xx1wz9aZic
Gz8Xu9G2b/SSjOmeBHtGXdYZk9ghapcum3yOW8h+Ru1dEQT6AiB+5youczPZEzbHOT/I0N4nfjZv
fS+y+a3uTYpqcGVo4VVP6lY3lbdKVkE1sMQUXbRIrDC3L/TgWHFN5IitcM5ovjhFGXM3sLw2DSYv
vbrBrkHqOGFE4D30IGui7TCbOaHk/HAtxchdZayO/kTmspM2d1FWnPK83ekStynUw83Qt89+1K/D
SZuC945P51sjbMc52QN5eSpaKMqgGaF3Gv1p6MujFerZWjr856QeEYWO6gJRm0jE3s2653ZK39zM
ecST+zCRC6k0daLb/sQYF0iPHm5Sukq7pCFcCJtHvO4GItNMNvQtJqRyt1xZ3PCrrBjwq88mGV+u
/4hOZ9dLq0UXpD9NmXmOp+qlRWm54mvnHBaa5wwh8CpOy7sBTU+jiKNywg1QVnLUNHkkxQ0pHMqr
0htBu8oCOYipbZZ8q1wp9kHP3i3+dsS1Ceqs5ByOWKo1S9smlbsEUJGQMLVL06t+0P3yoSwFck9i
sOZFCsefFfLolPVXUwnCvEJ0E7jxsi7c5BaVblvMT07vbVEfEGuSd0BbsLmAguS5hH3J963QJYUj
V4Kci3hlygVAr5l7VzkHI3cxw4Q5Wx/1gD2Km3guj35SPTBTyamiTbLPut7eujXJDFatEHHF0yrx
uTqWhUMr9u6rAf4T/NOdCWPa66NvonOSIInwvdRaPm8nPT8KudAkTF7oOEHlFdraVZ93+INiXMJR
zD+NBDsZdfJ9jPDesC4PHhQiUhLHK4YdMEfB/wjIyKKGZ2sy01jZBr0EB6cmlqVoFc+cYWaEaAhy
gTa+Lxuwss5+rG20JVBEVTjv6C+RpM2U+aT6BJNjqa3ist7r5Wzu67x4JUbDpQDNnUBUxHrlCU8V
CyBxBPHeFbFaV1PrbpsIs6zds0ZW83xI3RYiZEhGlJfMD5PeLWHhtrO1W3VqJAbgrCmurBIeoZ20
UIr6666L36Iwr9ZVNd1P0IF4REEKZdF4xiC1jHG0IPNUvSXV4tFvCsmcXy6p5kV1xX/uBxz4xMoT
2SlODXtjiqLGsW/Yq3gsXV7E/F4O5gMR5O0GgwSP8dxfJwlJI9RtD2kRPUwGGFWinCZn2mrCPk0j
sfJdYoK9dCjkU1QiRqGX2Fv1u6RN38SYfzP9UF+XCZGOGtDLwK3TbUP1AmWxOQCKcDGrlq+9ID/O
6WBXLiGgUZR/zlIXyYeG68zNzX5vLyxYNkf3agZPeweWwz5mAux2VEaHsuQIVXb1bg6J6aKAODDi
Gldof1H6Fw2877Yg4D6hNRzBTeCA9TYsL1ufEMABTPcL3Lmvno1bMNEPKE9LKOLzqwy1R8jn2W7i
lX4VEadhqY/1TQKiZN22vtgC8px5VfCkTIW490r/ufVbzNVN5QbzGGs8TVa0sVvrurLTcI1alkS8
wSsDOCxHBu/hKra8ZoPcY0Gpk3aWwwGo8qz57hJuGWeG9iUmEWKhAlwjK1LBFOUvBVPYwBZolvFC
49msU39LV81CizytW9LNrtnH/OdI2qvZs9dtfk92yK7u+xiYR/PcJxlHoxEAnWxwNHbKz3fCj1/Q
aTl3hT5AR8jvNQivRzZo7rKHkscqQrW2S7fjdbLWwh3ORZtv5orhiVXlA07N7pMShIXgrbF4yGD1
4hlKCnz3rWXfM2xaKDJMGwfhJNvYTLsnOHVsRf2C07ercjsWGRtO61cvMTm0WJcLIt0E26sGO033
eTX0Sk4HoNTeJy/LtlZY+qQtQVRBFksM0nKTqZiSTUOqnd/nT44ef00LFMi+EX7VxzhelVJtlM9r
paYiOdQNCdH1EkkqeMg2UV6zDRKS9OQbDcRmx7iLI/IJEnN88MwUfS28NFyZ7mPd+dUnv8AdFUYq
XodzcldJIlcjVY4Pc4/Ys44cd21bGbFNSUPpakJdbjO0dZ6V2dBS6+Lalr610ohHA2/GkuAZKZZb
AUMlb5mwTq6JMCqqDkwGpgevZruZ5/6VQ8oYiDxdpA8xRt0Wm+O+013WWINCIXTTYY+PoQLRQfce
lfZRemwOGiNdOD0kI3j1nWl06IPGQV5lkFK+2b5bYCCICyhyKlzZypBHr4r9JZgQWltMdCkk9Wzn
N3mCLz2eTqECr+gP/jMNiBEGLOlzfBGWhNQG/U0oU0UkltMu8iFvF1ZztR5b55jEwPwQmRW7ueu2
PsOWs1/UV/G7y9cklrwwaJs3oImlfm7NDCRyXJDNK6Nj6zf3Vldf2bM/BVqU9BBM+cvGavqWaISb
0sGreUP9p1J55yr2yI7iKlsVQwh85PNN7Hrlxo0kJjKdrVoQZ7NrcXWDUfQRf8ZyG1sJbunIBw+p
efVtBfvmOw2ycB26RXfyrNbfNrSINfD8KK3GBB6Ql4/Xc+08FVb5YpgKVolW7f2pJ9lPxWwB3TNE
REwrPOKkOa16b1oyayl9jCboOFYFsPGf0rAi8IBehy/Q40AJSEmd0bV9r+kBDO+1GwGNkfberNmV
u6IgdlIKi79nqFhFMQpPrXOyYQ1u8jHfZJEDtc9sqn0bU3tlonoeOvPcWtpjrzzj2Fa0Xrq0GhDZ
SgcsU/Em6XBukfw+t5EAkuDla7f2Dl5ZHAlhXKVdtI/Za+J5OJFssXEoX8BD4x5ADi2teV+7ZKrW
yS7Xs2PcWi+SElxC/c516wUBzGNr17TTxolwRNEfuLQ7WCAHJ+Wky3s7u+JLOH2hV30zYJoOUs+6
RhL8pTAT8rXmW1+rD3MXPgoKLahCHtJIbV12cPzY2c2I2KKiIuIGcAemefORveN7aw4HxL6nTKUb
jeKuDLnhHvb0TTn2KOpq4ynL7R1yiTNjS+SP7PdlBuu8LrC3tKp+ZjeFKDQ6W0nIxs4BdzNkxabz
5qUnUZuP8KgIP5bt8/IKnQoRvRkdQ0NR4dtWAh82B7t461J/DSvyUIhDw6Vf+02gWd+k3X7W8wmm
I3uODV90Fp/C1oMy7H8zIDymVe4cZ0TUqwm6wZqgHzZg4MQytrYypQBCwPlULLECA5JzYyaoubc0
TublRlmUzQjZ8ZHMHBAm7UqOgLuKrh/p1V57BdpMIt92LerwoCI1lfEOxivg+Fs/Lo6EVwWCVDg3
jb7HpCTMlbhpBOGUtb3TAIaFsfUCfeTAonvtAq8QVbIV2sMIeKibkj3NFVIbJjBgBo97sW5wGSWZ
tpiGTlOrbtMa1lEETXWFzPER5usDeJMNZoNg6Bf8Pyd5hxb+nGU3U2zuYdh/0Mn/TSfjp2PuhaRH
syF2+hnHXEwBKpByejTP0xzdYHjlaMmE6c+NuqWDezFp+enjLoZKI1ngpt24yVl3qztnMJ5aMnr/
/BG//UVI6XE50SP/ZW41ZmbPmQDGUJh4W8q4I5rUU6l3T6CmiREu/76A/y3Q+VCgQx/SRTTznwt0
/v3f/ue//6//8Ytl/P/+uX8KdPx/0LgXluVb3BZnGa3+U6DjEuNE4wV3+N8ynP8Q6Hj/oPNkGWAP
LZQ471P5fwp0nH+Ql4lyn96NjscA7c6/AHS+nEigmnTo9CHMXKR7UJ0vJhLo4KoJF214z2ANJJxh
FeTmdFgOLK+PA995cnNSK5CHL1mG4uC3ZJr1pp7v9JmckEEO1Wbodm2ife8tAxRh1fkBTHySipQO
bo0SC4/1PcCXD6QnEMx/ftOWb06xqwuL0RkLo3PxzbEmt0lt2TPxQKF31LCYrBsUIi4W6W9Gmtm3
HZs/lUgNShD3eAIN63rOjfFO9ZzpjLB3AohW2MrJ3sW2BwjOaWiXGBZtCQTrxTpBo1FX0XBsRvo0
IRpjGrKqJQCw0Ta1AYeKSsC8nRz9UBuOs2MqPxz0FphWSe40x8roazpCyBuLsARX3C9mfBpJWkoM
kyC6exWWXr4dJyKNG7A2HqDhYBhaB+QQruq6sUktcBuyt722JgwRCL/ow/sxhrViGewx/pC+GZab
bEyMACs9sdNtWDYb1WFrEGbBsb6ws6valO0a8Ue8KVpxj3cAy5xr65xhBAEgPhEj0nSMg6nNx3Hm
vpcY/dcgAs2j4So/GMNF0cNhqJzm7IoR5Zsc/cf3S5jM0dZo+Z8nP2uPHA62HACIIRT1KjFdthif
osTv9fnEMZ+RkXeYSz5gUr1HwuVIDILEFmgYfErc6MZNocd3HFKCCjg25gzjxijgYgFVPJMRZT0q
wSZSsnlto8S900JE773fYDsd4IekQKiQ8PQnZRKPmpruJ9dM35TWdxvo6A6h6shreu2llH58LZx6
vBtU/FbzQtBtqKuN35PIKVFawOqmBsnjiA7ockg0ZtxmLeAyKwa9TK88W9Hn9IJe/6tUnVwvXMeo
LLo13l7247EUO9KinxJh08nh2iA+v88dfdWkhgIclWFw8vSgE+LraAMceb8fRUsAlxe2z0p7cOuF
KqT0B5LmU4hn7TYzeA4ciHSDAORSEfqy4iHjU9FNi4njqtYZWmAZUJuG6KYdiFKc7OKGE/uSRM3x
IURlvbK1eNooA0FUavY3Y4chNJVz0BaeRk+WUDGI0zwK3NtpCdKWU+etJw+DxzB4boCb01vrRa1d
2z3onoXYm/sGvCU/+1xJfMjMdWj5CMlhg1hn1gVVP2me7+FeT96Y12/onBxlmWQHNUmeI347bfXe
D2pQLvyU5Z/mKruaB3rGZu3pW9ISDsXoE1npwO+ZYky2HiSrtMy97Q9r9t3fm/OPCr33JfjHTZul
xDOWC7SMnOmEv8vPfhh7LZup3o5C3eMxJXi29gLcEF96KhbqLdc/Lw3BHWnATD+Zdg6b2ci/xJW8
ikxn3LtenG48jQD10ItXTWFYh8LoyO5N/Zz+NhW6o3e3TqkVQQ14Ehiy02JuLa1PfhYt8KUuCQPE
wGAte3iHynP3NV5a3tK63iZ4lk+xGvBn1k6764bqUbPHByEiZqoWoG24pE+AEfqtjJP4aIHYClSY
m5idrWGlUgWnfrTTe0fMtJuE2aGZ9p6ycsQLXOQ9vJosu65bj1yiEZ1cRPI7ipuYMCkZUzqa2hpX
zkvjzuBELYJS7VZrnwcJvKasvfa21mzgdNMg1rmy78yWsVksYp6xsaSvKTUOETwmK5/IIIiq8SH1
3YiAdZimntOq/ajAt6P/2Nd6a8LujoiqqkdaYqahHseak5lja+4poU57zUaj+6JZY3wjDEJ2slJ3
rzisqZ2dwO3xButkEpu+0Qg2Xo2p4PymHRLD4dlSaBZi5a/6tnkQvHCrqgh5vAjh5PBGGh2+pYBH
1D6E7CZ7woN4w7Qqqm6iUpL1osX9wcqnZusLBPbUzW2g7EbtIinTNXo+onj5L3pMoQGWRZClYsS0
HQ5vUe2fS93S7swFPZp0JIzMA/Et7PwVuWvl1YTCJUAg9DT3pvheMPTctuWYnxCCgSOKTaYd8QKX
BD5IgG9zHdXtTVJkcpslWryTshnuKhBM7Be1n67SqZhht9k4uunWEOmkn1w/+uImTMShor+4Ya7d
+zUvK+fsnZGP6i9tQDBpTuokU0B5+JL763jU9nkU0WDQregI/ZOgsIgUpJrRI92Ucy/NdZdnzgbB
L4qcEU4gYWVPY8mD11uF3OQYBFZmNtFXNLRizw7dg3CPQd2GBS2dfJ6xqrvniRMnLjYLhP5Qitui
1Kf1SJz0k4mdaUEPmlchzysxb0VK783BR02hAXhwVt194oljLkcSsUU7EsIDSCJq0s+OiukzRhjl
OyxV4KpuoCIHnQ0W1Cz9d3bancWJdjuTlrEyU+3a1YYu6BqQe7D59sLSQMQ6dkvREzlPfP64xRH+
pZo1d1eCuo8lMUDK02tGLs287qzCuTVrPToQ4RTvlQa4CarMfkw4HEX0qEbPZcEy4Ts0FArz4uxq
NO+zM/nhoe+KieTvyVkPi8AIGvMtgBdxT1HzrfT6vWwpHYoKw2Ebf3NpaxNVZvd7dFwIlo3yZgax
D1etfGvTzlrJHppcNYkMCLpu0GlHjcsuxtCZuSh53GUO3XmG2gZlb9nMurIErQe8bE5weS7XXWvd
Q5J2j0Yhqk1BP2s9ZBF9Ql8vF7bO95Z2MKSUhMzueF4bA4M14YxuEMmGn85oj13JA3hgyfSqsaZq
w3R7Ym7hauep6MEQhtPa1bnsevMALQGPfpjBbtfb134Y5mtzHl5sIho3DivPObOzJlBTf4UptGEe
o3+yuv5Oplq8RhX6UCFIlRqKbjhycXGL3Vn/Mml69ArthPBzeH21E+FUrLt1tHj1B7KWNipy402s
JW9mtST/JnhBk45aRfbsfmXd+IG5FDOaz4lKwj/d9gkLUN+1zd4tyvFKie6LO5VuYIGk3aRV330X
LsOsMon6vRel0IoMLo8tOZcDr4USSwn8bCvKG91gzgbH1lu/VySkOMoDyVxJUCvLuO/AlK3ynM2S
VJ6b9z86LFWXJe1yCky3aNd2wf+fJIyHmjpnQkuOJRFHZjid4r6ez0ut8163uIoITSecd0mru+es
KIxPpiZfDWCTN65vck19m5yHpVtkduK74VXaHUcD5kv6RHCgZuJblRaZctHZskLxIJUlDxrwgKtZ
F/m1A/MXmEA3TzdONzxmcC4CvakHYkkTPLET3b3eTV6NjlJJzYwi4CvQ3gPZT57eeIPlEc6ZGg44
leYgn+Zy11Dkt6vGku71OLsB3AHQpa7BfyslVUheUSqX8+P7RXi/sU7N9ZSMG1FkcGEchjC4oYri
WLbsXSqjZhtLOu1+Md0qZjzMglNu7TSP4rpJ/eE+9qs+MJX5kPNObpKhIoeW8M2VnruwLNtbsiAW
5i2Yhy7qPO5QT/KA5YsTJ5/HTHr5PaxlUlZgEwdth2gjy5LpM99bMlcaZwQJXgg9lL9kBhbKWaqK
jnqX3oxVPD3pltyDhobIkMCfIEKEalyqvqQ2NYPC7pu/0pT6z6pzk/kHVbr0+LZtU6fr2SC/NPXY
ofyMkA1TRd/GjFsUZ5paFZmLXFuDkeChkmK/RaENvTPZd0K7TlX3lDYtZoO50Lydkxr0ajs6X0nv
EHcfm94WAeaNm7Tb2nGhM44duWdhAxtZDlxPb+CfJi0Vf3UhLF0iu25s5ejPLZkzn5O+fc2Z8Hqu
5q46Np7bkK5g5o83nDnnLbnVj+8Pr4X57TwyIHkeSqZ7qvG1z4pm1f799mhtDUyqm+XGjLlRhqy1
x2TKIYPC+AQwJYeHeGi1+1rnVWmMqgNm6fQECw5yK/J2ftYyZtbNQoX0EmCuAz5MWpOcXLPSeK1S
T6zT0pDAZpNPGTCiOy/prHs787/XVEY3nmDhVxNOcDEbV61q5Ins3nqlR9N3A4L6HhxfzHHKuW1q
EoIZuVF9zaHJv5+0k8oi8S2CcbLR4VnvRNK0BIUbA6ZPERTw+jc2EkmI+hGDCNERCarhXLyO/Yg6
wyraTdOo6zHjqkBnIDmVfuUynpno8eJLEKTcD2nCHDUq+E3asLcgO67d6Q5oq7atbPVaINjNTALH
+klyyKzJbUkVXURjCSef4B49tonBmMMjIdeZI84GfSoPtpsR/ZfaUEla2yJWVym4GgyRq0paNMoI
Stf9WNwJjowbBUN1V/BdbiJNeg9QwV6VnmerHFRuFyZ3OLbh6BpJflVkfb5Nk9DDsjmVsE4tvLht
TeA6d2ulj3axYqCN+nicvzhpecxiXW5Sc/Q2BhPJVW3bj4K41VNcekzPMv1bWTvOdvL61y4Ly32W
cmTTM3mbFyAA6COSHsu/+5R7Y3qcCY3BWmra2853XzvJyuQO11GRRzs9Z1rGKJiM0flbMagh4Ejx
VDe13A9d+KyZ8CtHA6hA75TrFvAtQ1AQI5HQrZPrFEvyckZKXc1V9sdsvtLqoV3hR1/bzeQfOKsl
J1sC3emWtjNdzGHtdOXZs+SnTB+C0XbMndmTl6cYc2264f+wdybLcWPben4Vh+eo2OiBCNuD7Nll
JilSTGmCICklemCjb17AM8/8Jo7wE3lw38LfzronqkTJ4q25B6dOqIpiIgHsvdf619+w6aGi4DRu
0/Q+p4F+GAmkYyxhoQcOcE/KCvyW9Mm/y0v68aZFD473dLjK6uTNaDr3SsTVFwbPX4tYB/gYCu2E
cTN+uV0TL2Er0IkU/g3EMB++UutvOhK1lp3s/mRu/X9w8GNwEOMd+Fn/b3Dw3/7n//4//+t//AwO
/vn3/gUOij+U8sbgAKGot03gxn8HBw0gQNwHIOz75JygefkLHLRIexO6QNMHV9KAu/yXes/4A3G1
jYkjbpPsrab1T8BBuG4/YmwkqAjcYlwlZ/cM9yduOjP0iRSvKDsOLghVm2nWDQRGzhutcK5wFzeg
oHDMDzb7FtOqeoF9zDcNY8DRDN/ynjSy0VYzUQxGGnsa176ZsPePsYBhTXg7ZB/m+mAUK7zQrWWZ
yHuMkLM1JzNOC1rbbrEJ724xPjrDLIbh02NpBuznLtm85LUdazFQ1fyZFATzKptexZQotyX65sDW
bxp//AwrmgEx5JoV7S6iu0iOd0Yz1LskAgTMU2tERU7YRGRgW4t3BkIDbNJZO4RRO+ACy6rHsHXy
wGIcH4/bOdY/m8N0E3oQRzpRkibtC0270bPM2wcRagqP8IUbBlO3oQe1hYGrkZv5gulKvO58QkkI
rM5gKywmPWmJIo/vIeKuJXnj275Mgiu9SDa5pSMjr+1vHrUBG5bbTESIkxkQUlwuw3CIn8rZPdOA
lwszc+x1VJLCTdKRkbocIhE+s2Ji4E3Vd9s7cJxoYMxlMpGeXRmlCsDr6ZEaTVu1ZK+udL/zmcJg
mzV1lHt5JbHuMrJ7v7cgfI0NhI6x3kWuXVy3WP+uw4kvhHBHEbVpPYLQg/0RR/5t4RAuQDxbUVlf
Gi/rr3RH2zNTQq9eBOSnav3BDAlpjudx3JgtsCnKoqXZz3e5jrsI2Dmh54VJaorvJas6SOylL2ps
uIc02M6uNq/MQeigA+yI/dD0pwyRwKcI3JSYA46rpu2+SnW309mxF3aQcNXGEGyDkT6SFnm+KyzG
mznz31SzA1WuIF4L3ZyA9xGffoU9XbhLoJfFLVZhMN58BftOcMQKj15y8PDXt0sX3b1MHrHh2Lpz
3a50WR2Gwn8ws/7ZnrObIrSsrdQx8bOSpL4txVhtxzh4q8gTixGu44iHaXkxYIdeR/1G78w1zWCZ
wYEkXxiGjV7DfnWJ0B0d50s4kRRh0efnk/Qhz7ufGRm4QEYk0JMeGK48t9nZBnk25Zy+qBSGmnx3
QKpixGrUX9l5bR/dPvJQHXjU6mr+HVbRqiK3dtn0uKeJYI9fdriymup8+fsWFV+IymTVqkyRPAyq
W0JnjW1LYtitJbIXXLvOF2d3OSJaKexhxjp73M6MHheYdE6roGO1eLMWLK2IAMHZMRlbjvm1zLFK
7uEc4oGl8uVmHKQbCTMN75mzNyBLKozk3GJWexVIwlFMQaRRzu1QftH45WO1NpHt4msYs9OxQhvY
uaI+S2VH3bXmS1QW9QaxGtxZy33tHBlu3SThwptdLDhwsU4TC5V2iEszVEoYMLiSiX1pM+Cw+gRR
hhGuBBgpTAMM80IffrEI84FUAF9jNxt7OlhMUxK3OmPD/klM/hlW1nTw5rYAGm6zq4hsxZVR1t+n
LNyHCv9ux5CEH1w1rpmyTJskg6SY2E1xW9ia8nYwh40/2vci5T2NDBtpI99nUeFbcq2HEF9t/MCH
vNnYOm3p386kX4Cf74eJFr4gyL2R/Dm6MJHDcQL8DfpkCuqHqUjcAwY0E+CA9eg2g9xY5XQPon2t
B+IDxv17qfafH2gro00Pst171Z2Zux1doeMchpxFYmZ4K5jzNWbqPYwzm0TQyV95gmPi99/TMt8d
ZepzcfvyyNfCfvMn5a1dl47TopA7kDUA9ay4HXECW3TIOPzO2OsivIPWCkUsfupmFB0TgQ6ecdBl
+CpYGS20h0BOh1qXwDpQWFZeXn+r6TutoT35Ij8NnY8oRxBpxInxLLzstc5m1FPEVbF5D7dmFn4P
XUtFB4J8zZGZrjw1IMlVM05HUa0Adpce/HKYiE9h2j92Gc5UDhvT0MwfPIRfPHVsargNFilqaB/f
zc4SO4/6ttH8g28TYk1YarEI9Jlu1daP4eCMYA3eBxx/41efidJT2Gi61FN4NxmfrDCeUOUEB7MK
oDWWEfUz3GegI8I8GUIuyaeGsVCCWMQHhobfhbJljPBFxC/5bGVhgWe9tW4Ne6/pzYnkb6h0YzzA
0oC9WkPMWEGiwdnSCGBrS/OFFXPOMWJbhG1//P3b9H74iHECwjTqK4IolFbmvTQK+j/c6abVDgFD
OGxUr6wKrm8zQosiXtkDVE6XGB0upzg4aElRXw0DdOzQ01/bmTErbh17hKHFB+QD9xcvObxW00S4
wUwUj793q3kS6CRFF2CcY70NvdcsSxn7YKjOFf+2XM6G95gb2RmWgLkwcnDTtk9Ok0bPkjY0CIWo
77zY3dNC3UexdqVjQuplEQRCogtQsZR2/ZWi63W0gnSVyeDRaMhs7NL0jdrHITJ0PumowRcl3mAA
0tbax8cvBMiM6/hrX31p1RTMQ9jAI/nizJQtQ0YwSuEd7NBZd5AMuY7uecgGWNj2/EJ4ZLsyZyxs
tfKke367tdybqkjeTMZo3OTkFfne6TJ8GnGjXTRu9NqPLMTLmKwqNW9T9kQTSZyN2gi/UjP1HoeS
QE0CJXJYTjB6evQ+5qDuRwYuWI+R/8FT+cWOB+qO0x7DWEPpnH98KMzctRBOSHBI4vCbzhG5EDhx
Ta37GLUwgKDlQ7P3yQj65+8ovb3lMk+wLAxC3i04cuv6GW6vdgjTYT946VOs93vpR9upCQlBJ3lv
pj1FfIxrZ8Ns006v4zF/Vty8wujusin69vsr+sldiVVjui42UAiRBXvBu20HmVRKhvHAFdkjVEzL
wHeWrQes5aacCWXIs+jU6jWotBoU6wO5gdms38F0OmYeGF0eiXunmJ7LpD6Pmsf9YxhlApEbwdpz
gCNaCseFE7Kx925+24y4wMoCUDx1rc+GTmpwZ4e86jOCy8Cpbqx5E7biuiYUpHADBEV29DAKxvBx
Yxw7OFxwWsuGSih9tXL2fcq4SIPu6dhx9gGfQb0Ef+cNcWt4RuQGkAfALXr/sAY/kC12p9qhQe1L
4ZS84hJurIXOd2lK//H3T8L4xUZhYciFoyI2uhZZ3j++k4OcsLVzY+1gFPaNMEgyiUq6lNRBBlTR
MVDyQYudn3KwqMIjFKgb5Cn35anq61OWc2T1Ie7JjcHWK222XnTy4zHQOTqqkJmzobuYtOO0hqAw
/2A96T85PKubxZJCp4j1jbr+H6+ejEBnsuopPJLIcJ+Sz3PIR57yXE/E36a5fIENV8KJi8/QxW/n
JHpNcuN+rOxsSVhaReYSSo6AefBxgnW4aiR5lDCpp2UiJDV7bn6TmRXughweXcRiXXSF522hknkY
c1KZ1TMdQCaRs6Q6w8KkDx5npxMrxr4sbpiim8ytYOilrzOYFSomyhnpcat6iYxhNpkQaIJ76HXM
3CuHQ6Oa6Lz0wSG6lowmhIBNcJ2OfPJg1/BMGg2OYySRHrQnTecrTdae4ebWop8ZWz5ionkA6rPb
FW65zYrzCUY1eXeQPnleiGW7qZ1wWweNLbjG0ZtJlEzn9A51VbEYffZOkPBx30ACRXfDY3Qifi7X
bRi+kLKXjpUSDZngJ5yQGIhilyVjNBO23qpaAPleGG2FMkOxJ2yY1iqjjahqIdO72eqMNSEtYqWE
RfnMPLalJtmZqt3O8ecZcwil+Vye/IhdXU8VCDpzK3D5bFZxgrQGZwgkA9zqkC4h1Ll1o83llTnE
iaxsmpWrOXt9LFGLtCEkAVbZ57RpjCVwq7dyMuZGiVFiYFl5j3pBee6FKbNmx84AwRsT5Vn3xBx/
kaV4tDJ0I/aroEsylUvQ2HIb4zzL1q2D5CxITLJr9NPsx4zns/SuwvAccOOuNUEULL1b6R13kxhL
NhdI8Dz9igAx58kPQm1JVIMPEZ1U1N8v6J9cBFgSVCGI9jFj8Uisfbegw9ZNPKOR9qEMeS3LOvwc
DO2OSGlrQeQQr7EMAWgRzS16X9/JnDkWJrB3U6Q/Iskal3PTPn9wSeoj321pqA7xEzEMl1iS99Ja
enostlsU/HrloFDKiOdBO2EQ9N6g6K5LG+pKAs1IMq4ZehjoXtRoAEPWP3Q95tZ4+B0Lyk70pVjq
/rhbOD7NXT7l3sGNhb0wc/sOj9Xb3nBQbkCUsQZeut9/9V+c+GhpbBScKMQViPbjJ3ZjjRtRXzkH
RiRna1YLFxkJTbe/wXT5nkHeCUujj6inyurrpxvO2B2nN26ijdfHjx9LSFPgNAzXmUmjIWNh2fQm
6Psf0hknLATkZ63r7jCL3+VufNObwSdRV6eeZGwcXkumXLz3jNvJgcSKcF2HyKmq5iYhtjuLW/pR
p/2MJ9FdkSUnY+gWOOnyj56zOcm+2Fr3FKUxNHoHqZ/ja+fcIqoMSBqIPByeGQIhAjCip9wokiX+
zt+riGaojXpjA4E6IE8PIRr10wF/2J2cc9xfJoDtDj4hXRVHeIuHKWmyw9JqmuvIqa6diYnF3HO+
jHN9pvW+S700YGJXEBVZz/e+ZDorjfGJ3Nh6Gff6W+qqHMyZ/TL1McNkynRFOFe4IFJ9abrIyZTm
rszDV7OCRouzlzI1RWUYtacMvdHSHpPzJKNXVXgalfMIbWMrtGSfeoW71nFjryvIg3VTPMN6QSRm
YokFGXiEvd2cKFbkEojrg6P8wnN8v8xc26LIxRzLoSH58akTg2W6kyhdan7WOZNViTTu3rGGnFOc
ba2BceFN0SPxWkhGO7a9MaftTKyXsP866C5nfH6lS2uP2XK56HNiZf2kFEutrT43NqjIBLW71keS
b7X4nGZ2vrHRnE/CO3miOZnpkacVYNhwj1rpWgTuN/IlHwnmRDhnRJuyKja5DVIWICZctE62LDvz
k2SsN1TpjRu6RCDaTqdo9F+dpnjV2dJNnYDFhCE5Btj7FN78tlLES1caN4Ooyb9JD2B3YqUhY1m0
NednDya39qXj082jn7V97Qq8z/vIv+OCTry72T7tFRRvlDuUTu9WNiy6cEpD3TsMuqXfosi0bxit
gRMNE5nRyaWP4o+geGLlZslZTylkHSSTlp/P97NSRPsSA4HLGTN56pCL1F3P6H8h+vVLA5HUclTN
4qROOCyImptKMRTmAX5Gy+KMSwPlp+zkl9Gm08WWnhEPqU+LEqXk7lL+SCCOIaIqm+PulM5Q0KqR
X2Ea7ak0szsbD9LFZQMSFRfkWFx2oBaLbQTa2m+NdB2KjELFCs+pRQUQc+rmfQC+YbiEJEXnsOLA
j0inwTJtQLMaCPtGzccvbZmrSoUcysr6wiCNIN8vbaO8ReOEv3uWvk6Bea91/GUDk7oFgQkQXUKL
YBHt84DkhUk8pLLipsEXjTpeX45mQV8YwyXQMiyNkYft+3GuVsRQPJgE1S7aJns1C+8xySm00h5H
NzKEH8PcO+dj8aXFoHWnrhyfPzrDgrIgLvmHqGqmfPYwkL6LFtTC0EZNBJD3FfbzPMBh8A1nf6kx
LAMytCgep4F9cvK47Zca5zKdZmbOw2qJ1C1xUEJBixWrpAVFn27hjM6uUsv6ZBXUJar+QiPlbwne
lMvItLbVnNIMu1wNiAVlD/EOeK4DSgIcE7UFRzXw8vNQ8vsgksPT6HjZoTA0KwVlC2Iy15zx4/VI
cM2cdafWA3HFWGbpdH0NkZIOPxupXxILAeyl1rO89JYAEuRIfVLt+Jpovl0wc3NEa9sQhHe5XGSO
lKeKQptS6jp28jqX1cnozftcdWxGnH7ioxjsYhGShqRQ1q2/T/2EMrCoCKnHsaijIvVgVPEicys9
vuRC7Z2OQDdNZC0iZ+q5Mg4z+D2UxnqtalA4pqCczpWher8yDB79wtHWkDDhlBmco4jN5p2lAIFy
Ofbam+WLXVJ4T0GlTAzsAt2kmFcecrAVdinXgWXfWrp+56CYgozFesJEiJxodnpHlZQDFX1vpWd6
AUpKtPTgIfadY/QvNmEES1MTL5zTN1MoGUf0L6J2ziBnMII9XQ1oKBhrL11FlZ3+SflB1uovGRad
28x/hOc4r0Y1GsNQeG8n8K0l5OiNNCHZjtVJmjxLsPJyB1gO8SjkBZCjII1aeG95yPVlbcxTdZFF
V83pgtmQiXLSJwczHA8kJ+e9KXMAHsgKp7DSIAU7rNs4ZBnMIN9NGhxsiasaXbmqqdmWo1Ru2hqM
Q7TeY+Y6jxdMefR4OyvdnXe/L4SQMfxck5BBYwD3Xnw535t4NaYLNS0e7cMg5moX2jHdhofFid3o
9U2IMHI5ufO8GzQeTuzyVSp1VyrRmFwht+5PJJzC+wuzdLj06iFGtaDhFKl8cYOS2BRFn1aMbV9a
ATG9lOFhwdQmjZ09ctRUbXDOau54tQqtG/fC0JnadeFB9GydU1lfzYCMEMa2UaS/RRF2/IZ3jDWC
5j0dadPk+3Q9mLoonK+VVCDIvBXvhwI27uIz0WRfIWQ5EP0VDbN0vpoMZfSwOiaGqPdVTOMDEQum
mkrDzc7otx1ia8IOCtQ6ZlJf5uTU+VOo45bh3nhNgmLKQoIpWZacCfNGYcxkikTwNL0bRvpYrmlS
rEo3vHW7JLqycyImRf2JYeBJb6cN0olTwI9iur5XTDKrc/Gj8ORV5yUvmSh3xEBTiygtgOfSppUz
qdgCA6xVHUEwGpmYwCP0dwUFzjJ1Msa42fgNCuiXQny2DFIzm+QYyjJepkN3Q5zFt8a7deZpXGq+
lS2CDvUmpPy+xH+ps3qYUVO07matvPgFTBWsKc8Qz8pMCE/XewgY3MlGLUH+qprO4IOW9ldCUlvK
4CGUvM81kKQTMHWtm/ArdQEBoaorzIb4Nc/VzUpVg6mkHeq5jwMeFY6Wlp8uRxWk+GZl05wigkiI
w47Zw4Akz3pm8Sr0IHGBLk6pY9+bCfeLfHZSPynyLAsEoFcFY8cu0bOom7xGKCiN5eWUq5Ng3EYu
u6lVgjWFFt9hcA1vgRa9XMimPgEH7kXMDp0V7GE1xEq4efxUafYG8m3VbYdWv7w0t5dVWsbteD3r
uQ6QLd6G1ronVo9wdRtKihZySA8N3XKDVcg6MFOxheiXwV2iGkIbml6HIoj+ef/k+9AQLORIFpbs
7wpMm8ZVGBCdDxFlQAAzK3BDieg9elVnkJ8zpfv9rvHeZIuGDTE1Puk6hAjMPt99INZv9TQYgXOw
QvtoedEd22Oy7HVvzxRdrJKKO+nnmH1WQb39/Uf/5H8H/59GEXc2pB9ojt7jcHZUILKpa+cQs7JW
NpkCS4E/0sKu2lOQa4+5V952w3WeFMxcESszxNHh+zPP/f2F/DwtgeWtc8cv2Qau/u4eIDHXjSnJ
nINZUG1kDfYZdCCvsYX9IRpLNBuc1L//SKy23m/WUDxsgoHYQuDM0ov82EoMkwyzwLCyI1g/nOLC
eqg9PJP16UZB9SlErFWrN+lNFADxKVRyppJrWlyrrHY6BChm9U4aW7pwUCOkYQuL1JPL9szBsayS
4mBgwWK33E84a3DoilZb1d78bDuUIUWjoQiV8rYdxd3gMPDuIpHta7bBlaNFrxVBG1tHH3poz9RD
LZFQlEn5gwP7dG3Zlb2RqQ91ux2PiW9xRHZZgdLGxHQgt8m+q0sPbAa3mNlq37o8e9UmRVoPSbGQ
ZuQ886sd/KKplngBQN48Pbg2gspYR5VuPECtTXflkLgbVc4FWREta9PQ16H63WnDDjQT2LIrbejv
OGcGWxj73jJS9LfU776aFe47da3fuxC3l5DvcahIqVI8q7PWmdT3Vho+aWTurFSRhJMA9zQTZJ/b
IIFxqfOLw6MxxOjE3PHac8YnUSA5N6X8ZLjNdRlA2ZR8sQVUDwKYCR+Qs91c9Xlzn7uls+sHCIEE
pUarEjb+By/rz4AsL45n+5aNzpGx4vstApd8kGDBoVC3BVbx4iWYNfbU8hRqwb5OYAy5+EclQnse
OLBhTXNE+7Bo+ugTrJqTXxbXcs5eSKcIcZqxr+j2wnUrT4VXojHwQJy7TxOLIRTOvmgxnci6We4q
POuVhO2LZQEwVFp8DVLvQ2/hLiScrmkNaZcOo2FmAP0l5CLmXdTX+kK62caa82vGUe4CkCNgCtOs
Q01fO3P63YzRN32wtn7a09QdAgZjXzMZgrx31gsHUJvUcuOj21CKzZZ5j/vWp8IQWCk10XoELtdi
81svCaDMQSmSlDNGzFQ7CV9qRZ++Mt2kWtnws5e5DvG6jiYc40be1A8u1fh5FzDZgH1XGXYwsXm3
9SAIt1q/s5NjX1D7izl86gC9l8IIj3oyr5l0XgVgwF5jo1tXjac6CnoImB9diGqmf2i2GV3BfnJd
Wm7w/vepwNLpW5GbVXp0UoH8wcJ/qq7JBQGxYYb3eIG2xegvTQJBcg27j9/fiJ8pA3w+Tmz4jutY
E7Mh/rgdauFkRMJK0iPUMXRoFnHKqWljSiq+dWMkriOXbdBVcfexA5oHmQq8qZlq+uhhW5nRoYgR
y5l99rkcqOrj+ZAVur7QuuGFJ7hKQiBZVaxUFroBXrxb0Qv0CG2bsnv6jypYXY/DszMHW4ZB9MRu
NS2HHhKR7PT7GgAaln3wEgX9Fh0QHZ3fw19JHr1x6DYk1X02zeL+9/fE/MUzsdQCZwIOZ9F8fzbn
VcTQXnjRseFMOiZdfr5IQNGbzDuENMnCbuhe59ROFmn/VVVUScSbnE0EOWsV8HOtJhuIack8FSU8
QdL8tCgPl5XmipMWgFWECqqOFBhZSIq1ZmoeuyjvVx047j6xUA3gMcKoQfLqpwou+v1X1H9Cb0HT
HLpp19BViPb71y6hK8gqW0bHeqTw0jXxHAJiT3F/pU7gUaN0ljkXdiGjj06FO90UPUR6ifuGQ5iL
1kCVVCs3HFnIRZs+VG7wwbjwF9uJRYKb8sYFE/1J/KyVLswmKdNjEOQHL52fcSkiMgbeCNVYaeRH
KEvTIpt4QX9/d34yhWWebAFqE8jG/5OS8q5GcPPSh1tepke7F19cwmyJ+aJtsyKZb1KibiB6jnJT
4WDLJvFqdOMzOqo9rJ63yb/OoupJOvpLRAYgVbj55Fb5sHVt+c1Myy/Sy6u1W2UYp2TFc2nO1bru
WRoF5vKLpp+WZRxfKUzkIsVw6nKXqNEGYqNjHmAy6+bMnWK7e0skrZlIq0evhELiBt0G0GJejJGF
CwSvXscuW48FjXfthtdQ7z94hRQR+P3ORU4B8KADdRfD33ejd1eLZQfzKzx2A0SKbmAiBy3PqDiM
ahOkMoktA0sS+u1WqHY1Ate7OOMNGj/SYqqyQtt8mlpupdYZ9yZSTIz0aEa6wLkKjfSBDNOruEc/
QdCOuXDw3VqEWT5upwqa4gVdLHKLZ9PO5tYdM5dscciDfiLL3VDrAAUtmEVgYZ1XZeVVjNpmkV02
sfDS32AYRGM1dx+aev/ixYVKaql4XtBq7z39y84ZXJDUFx6FKXMci7yNMMzXvOYJe93wNDn6oo/M
g893XI2+CkpFvRiQRmrGT00KJEwujbcQSaovHJcDSARo5fUWIPX37/kvNgHfsQ0IFAxx+J96wn/j
xcH2nHUBge8Yx4ziVQz95DpbfQrPVJRiV/gNmSbS/OBT9Z/gEhcrCAM/BqLnhGKN/PixSddBmC7S
8HiBddJuBs/woBHx2UPMCQvVUPm3TTzjAJlbNKYdbjfGBzOFX18GYjkiFyGswJr78TJKPcZ1p7S0
g97TDqdteWyEda0zwYDuPFKxOJvCjzdmmh/NNB6XBMWlH2R+OO7PRw0TTdgxBq2gIsm/u4jMGEPb
KqSmfCgp4moa5hLTWz/ghZ80AKtGgaGywTbW96LuxrR68u7s9nTp8edwhmSJPWlcd+iQIsDDjIDm
xwqS1iqZgkfEV8G1aunbmm0eonGyEBqHS+7UFDuFpG1v0cr5WY0pUPtNGxGBQHBa0r1Yi7b1Yph8
Ubdgan7UyvI6M+N9Qa46gk8QFU+yViv605sx5uKdfPYp+osvSOm2RGhU68a27i9g7sVSYebgnOEs
LawhataX1+3S96W19jIpJNpW03+pRPlezw4/IZBeOlEcXgu3b3ZdqSHsbsycDGqINSKnPMO0a97E
1MObnAJhWZOysDSiOjqKCJsos+jsFdpEIsAdY2EK/Bt6uEhd7D/irokFiNFCAp2NeGWmbnd1gUwh
n4OKeP2D7TRSZX5aGz32vliu9eCiKuyNMDroKb8cpdUpVlVrPjK68etwWpVd7i20aVjZmTzDGt+h
Jt+b0qyX2cCRzwx2VQbObrSNtyrG2tcCb4c1aSAud9/6wtK5RuMxcnlssQcnvsM4DQpLTmTVvHDd
eh3RGCuMhpDjm14zDOSlA2YK3cqwgnjNYPBLZFE0AHlB0AzFtiCbb9lY9k0Zm9pqGpw7pPOqnqi+
4gjmrdxcTQNq0Gmm1g3BhariduxmOdljtC3cOKDkDJI1koilKQbsVJsz78vzGIA7DfOdNfngan35
ptFrLGgLDrbXXhWa97W367VaUWkcEv1napzSzib0vFfyeqNnvIahq3WZhrsxZMZhMreVgJg39oea
EQYS+S8YAgbXtTJQLKoTKm0eipjTNTZZwFCM3rwJlIg0cB/fJVLQPVzVZGTkq2Gcnkc70zcTJGmY
Cggq0kieuxRPudriSXuRdlO7Ad9bUfplQIAjPPFvxaQK0twfbnjMGjL4JtsOQW5s68kBiCkylVxt
Ms9TIJRmx2eDEAGeKyOwTs3mrBZy3VBiQoeKpFmpObSez/pa4nsAKPumBPi8eXiH+XjLUH4sNIla
jTRHmZe3jZi/X7xICwfEo5nlZ8/A8KrvmFAbI9+6uTcVd4lVq29NnUigcm4HIt2bmJniECzxXIHm
UaSzRStVkY5qOe46dW7DgrlmGlURSo25vnPrvlnnvoPPDXNMbBz7ZwOjUOwlsTtPIsbAOAA3iEK7
o0Qs/hZHGJ4UvR58Hn3EWW43dchGgpda98V11/ctcxzMQoMhyq+wV7S2Qy7P2lTeJ7rUodtWuIhi
CXkDiRyWcGlXD5UZ7kfdLnaVEV87A0aoGNRip5wQD8WdBjBoeuum1ly56saKb2dpD1NZ+lvpVA9W
lKXfvCZnbM2cfomMN12bRVW/xVjBbH0h0QVL1wCbJR40nLIrZ8B1LzU45A3vsRnB27HWo5hi4EiX
w7otS0BSPEKGQ5r04RMCBFtZ+G6EZCkMyrw2dsAbdF1pCuCzxmqK5fYKMA17qbi9DynOcobA+MNG
pxqkW6JvGfRkeEAYlfhWNfmtPpn3npZARpH4OhJRaCfpLTmvvIxyGRrYu5QpMRBTcaSNiBAAMdTU
LIzpwtn/XlnRjRQDLn3s3ZkJ5JNjiLlMZv1qUGOriXrPdRlGkvvksUt0tGfSyjfazMBqMpgCZS2P
NK1NsSin567rN11HXYpieT0UcHTAmr5eOlwzH8heTRJ3oTK7mKNpyDSnO0mZD07kdfiFMMKWTvng
UqKYyUhpaiZo89hkqtzpSVVOQMD98OAZ/WeNh7selLOs1mLlnAMxYdDA5lPweloSXuIEh8t38b1X
pixtLU45W6DKDy9uFajcYN78+UINlMyqIJe4cO9QxH4asISOTPhQicfRA3caeQ6UBtVk9iNzpNpG
ZToWlIiKPjkhzl9bLo5OjqOISh0+RR342TKwxbEYq83ge5+MXn5mtytXWtz56zTXby1/vMvBmxAW
GqgnoDwtfD2/7iReUBf4jEQV7mrAIeDFr7ZTnNuWj5UmVe2lyCVLLF2PZnXydDVGLumAbTcFdUs/
aSlMjinGo6Kzl72Mv0R9+YR+k+tqd16FIFvo4RqWCyXA0PhLfQAdFSFBCF7prbsR+nyXGA/4Wh+Y
ut8WfXGHqzXJDPn8yR809kXMC0o4aDgTMHIfBbYIRigwTO4YlybudlL/Bk8aqPdBV6yw+YH+dpe4
xn4evG1LW97GMw6djPRrk9+QJabceLWyAA9x1IvJo10qMpqAdNgTsUpWLnK0OUnPosIeQtGVFVxC
Ua/tHDu9VaPBsKBDLtgbdiL09jNjMNYRt1BnRBcjB1njvH8A7YRRDTgZRsy2bGlqu7LR7l2R38Ax
ZAqr0+thsy2XZhOeR1QyMF063FZQkRuuHy1byoqVupBEvRZzkaE0CPceJ8yqmRElMzMFaMazGg4Q
KyUtAPlrwZZQxBTneRyfy7Ex1gl8PBSLsBorepKWnNuNJbE3uJAGUSKd+ph5eM7Tr9EdwdeoTpeX
QgvQ+hY+u7YqdgCUWow5GZJErpLnc8as8zx4lLKcnhLJ+lBcm8QB3bG95PXC9rvM0lNfvx8VUSVs
jPsyoV5Dh3zrBHAMdGipyzTtbrtqPE06/D2d8fpqaqiGkBuwT+rs0XpcfxGgNYxqtaXelaeWFq2P
q0+MEq8aGqVYaC9EYg47uDLKbuSOSQGmVAF31iANu8G+ax2O3+vIxZUeQiBaq1vDZQ3zdbylmXZX
2Lqn63pkjMdML1ob5XwcCY8tKmpGfcjvfYNQ70ijZRutae0W/tVl+O0wNN4WSAhdawIn8ROClqW3
d0OEi7WWYwsz72qH7tEdFbdQ9YwXDKTPWQ36WAGp+DlGQKaBEIL86TIyj1T3p8HRV+5oHRtbu42K
FjRZYO+irFGEk2H4Ut1B2kSV6DnLcCieMGr9jN/WSvY2Fl2iQ8jf4h7Mu+hCAxhqoHdRsPSKjvMh
ykmKjwrnPCI32xozE0W9gZuqCKHBjF8F/AZtdzlPaBp4tRoe1FQ16UNYgQRHeHLsMZ7796+DcVFF
RHGEraQSQE1o4ZYdY5/LuzVOkwE2ZPyJaP0jBfP2e7l/yb83/0X9rbdSTnWMe/jFVu+vP93Fb3XZ
lOf2tz/19XtRx8X7H/nh9zb/7fKfw+/l6qV9+eEPeOzE7XTffa+nh+8NXub/svZTP/kf/Y//6fvl
t/wHFMymTs/1WwXzv/33XymYL3/vXwpm7w+XFs3HkFAJYXDp+8vdEB4iIhnPpom7SJuLsm6j//qf
TfcPIERAANjnuFjSYv4lYLb/ABaAxUGYsCLC/zMBs6N+09+BGHiwhoVJIuJqA7NEHDN/bGQHx3SB
TiPtHjAZB6eIKKmhbY5lW8jbHnukZZuG9cMwyugGW5srPH9DJHezex1WBK1jHRQdahHdFKVw8Mv5
v+ydSXLlSJZlVwQXQNFPf9/x87MnbQIhjSR6QNE3C6hBraFEagMluaus3EYepWdIuJt5WEhITWqQ
MXAJ6wgSX6HQ99695zrJKja6R7vT3BXtw3GDnlvcwe1YB/kw3gnYAkurjJ79ZGr3yLeRKGVkxwSk
Ny+pL4lyqJmrGbSGP+JywC3NcXxVld58Cvu0epsMRLIQc6aNtCBMaF0/Xg/p4KJR6JwjjKZ4y/H9
SUxxcfRUqgXguX3j8/5NhL1yUfkvMvoWuzmYko++KIonrc5fOoQWtelc+73IVsIsn7yxEIsq9+50
13WOCH2u7dZllJCqXfEreTtutKOIXWdV5zGpF1V9m/nuyZJlu53K5BGTHALHbsdATyz6BinQ0K+9
etzDITMfi5iTE97Vex3/aoL1ehEH5vtk1N46mPp5r1nTTRJU3amkmtVkVN920vfXZpVbC8czvtnE
tS5hRzzXfRXc0iVxYHB58XZoXN73ZSBPBdO9vWbr39uufsfYwjneYmZx9FhYzKXBUYakaqZOPz1D
F2NXM7L7qIB0P5WB95ARGEHZogXghQ06zb3u2esJheKNbCfm2pWCTI02wT1tIIYesw7ClVI06ZLy
M1xrvs9/8vxlRtG+x8yH8E5ziru8dTgM0jFHmqWjjOimvjkpNMVmnnwKyC7B+pdG/boq0tcpsyri
4NsTXc1oZXbSWYUFMDdoloWeTLzMG2NZVkF6yoxZHiVYvqwnX0AlhueKAWIVZohyKbvkHgbi0vGu
RGUpethdUscvfWgx0UJ7s8onzX4KC4+o95pDeTwn2TOoIvum9aLgvuw7fZ8MZgKAI7gOS26wlWvy
WeY3bmQ6iPiqxTTNmIeG7CbvtJaYiuqid90bzJpB2dnqg5sbnAHTgkgAx9501gBozfWMs8DqzgB3
ZuqYVg4/tbhC/UBfE00qQDRYOLg16STln/EEXMUpEcwi3atuWnDnkM4jnhtRTWrCNdymsbnuk05V
e8xFcdgt4sy01zFE8CWq14PjkgBbeqoLks82HgNrhSq2gG5OUF2LE2qp++G+btNnZ8i+mbX2fcyb
ej/GjX2e/VluCJQJYlnvdaVH7XWDmXDoGtnSCXgJmrmoP6eYxEEkXdFCn0zOyR3/hAIRvWTJX46M
9KW29FPYMIzBr41cTR/HazBi37pAO2XFrIjzYZdcjLlQbJ5QnkHsm3So3NMQmumu0bXPLEHlGsfh
va0V9QFHBNVDPcid1prRXodufw0VRb/T5WS/0y1q9s5UvJcDRzZH2s6qlzVzTltLl1JJM9PUyBlK
F2sIYfVtgbEJFsFAx0xqHLsaUa09N6+3Eknc1DvOldcTPluaJN8Uje0zQCrrHY6rc1boM4R7+SmG
AYQfBpIF2Tz5omrcBO/f/G4GUQFidESLOoTPTChfrWh+1wRxQV6fT4u26zVsduy2sWYFWxuRwHEk
OCvihN+dekUmQSTlb4hiBAXKsca14LNlimSCeSKCLGFoz3PiZKvAMb4ZgE/MBgJKFObfpUtWQMMo
iRIaKoBQwBRFTjEVQwVOFbx7xVUpFGHFUawVU1FXOsVfoXwo16ZiskyKzpKBaUGT9VB1UqW9DPQp
OILbNUwXW9FdAkbFx7Aavqwn08H9IsEoJoxmguOnVDWv4kCDve5KseY7LlaoWLBcuMAdNReLcFTv
KrN/FGHNhZrhPaz1ftGgESjLQNuYxVF6DLYxKb0WUw/EPu2sw9iVySkBd/Ywksq+yBXzxgB+05DU
trYHQa+gal7nbiY4pB3fedDDNUzr8Kq0rPtoTiQVJvsuh+J6rZgGhoLuKPoOUEgkn4rIA9K+Yr+Z
oPR0knEA+oV1J4ps0ycO9vNIomMKo0sO6GdQxJ8S9E+kGEC8ncpz3Q3uNquBTaS8iS9axDKnejWp
rBRJSDGFtAa6UKk4QxR5KO8Ve2jyKowXRdvyl0NUstPgPeAmQuXPbInxDGQAOKH5KlNUI6L97iWY
o7CEd2QWF5i43krO/a5VRKRRsZEcIEmloiU1ipvk2Q0V+QTNJ9dmd9P11XHGFIhwGD1+oNhLfs0+
IpMBSpfA3sa7ZeCxz63lnPfDmlDrZmsYyVtiiuJ6FoP1TpybdlVbQjBHoUVQGDnlPkblV7ha1l2q
ASiQaBZWEC+oRa0kM5aRZ19lVc8mFMAL4xCU6svGpFwto+FltlLtgOb6UfhEwxjtAAC2q4xt6ziP
tq2PS4dMc3SGDBDzOLnvHBJE6HBBjiBroEyDzx4T54JZmHOmIRx9w2x1axLQsoIN02/SgWA4ZnFo
QsastVbDoMlVWuRX8Au0rSFLbTXr7naumgdAlylhG2G1kildC3QK1RJRq3WwnLBWLT2aU0UIStYf
AaMsxxbuIbotkvoY8S3K3qTenMgMcjTLXI9impeQQaZNZYwfMKHYhmGr7pKBqLRC6YTmqqXxN0Yt
FpSCwtDrrt1BZ4W6WbqkInd3pde9FT464QzjfNVbXD8nVAzjHJROxPFbSfdgY+naNf66bI9edtoN
mO8J9JHBetLEs97EPGFjP2NTqysgoyJ6dmhH4tgjAMxwglNoOneB2ynoLm9eN9Kxh80zcH8DUZCu
HUMx5cvMdwgBbs80rvxTmTcP7EUo+KQULzNdsaNtkxclhtagYomTrSWDwzDU9Sb3+9taZNUhjwvj
3WmNV1t1pVpmAIsivw0kYEg6yafEoFQ1ifoh9AhcR1yITBFttgly2Qs2+gt36d5M2MPrznnwBu3d
q8ZTLTzQVXVPtFjxUuWwU7rYSC6DJMupIHPhpTbc/EDMrLh42lxu4W2ay9nh9MK+4PNWbqxbO8zu
e8kKDuhNrcCNoWmfsY2wGfGQhtp0x4m6WKZte0y6MlxNSQ3GG8Ub3XgSofWsO9VSl2+l7zzUPpKf
BVPaU0pDdVHVdA0MO9D2QAcePTnry9jh7aA5Kkk27j7o0du8mTT/jLxqvEb+9ljZ5tHrbcw2tTin
kXBuo4CRYBwfRjt5iIJsOg4uQThVErbnJjWLR+YSG7rgzaYjgmQ9+GDsHGmQrML5c82Taq7TJNwW
qe8ssQXMay1DbIt4tFhaehMurYrpoTnVpNnV7Bae9+mUBfKK1riL7XlpWD4z6Xi46Wbxe6Tgv1Rs
/r/UkX8qT/9R1fr/Z7GplJy/Kjb//d/+7d//918Um7//u/8qNi3jNwRBSMlhlnBy/0O1aem/US56
wBgUx9lQlP2/VZveb2iZlEGKXGNm8br592rT/c2FOQoAXwAEAYTh/yu4rJ+A9CZfm2mxsBn52wy4
/1xr5tZscNrq2rvC7m858T2yITFm6Vd/uC2X3/VPf8JV/1jSchkAUCb1tu9gRPrhMiFTT/Iyo/YO
/+xO1t1ReN7OK8YjurPdry/1gwgV2ZW6FNgUw+A2+T+KYUetGTsJZ+iuTNUICKcsPdLks/EZ6ICg
PmtW8fbrKypJ1R8kX79fEbMAD52pOz9pb9JQ6g2GhfZOwl1dNEH6inmEOSLy12l23399sR8pHupq
2LRsNK/Kpen8OG0fzaQDblnVd66VmFtTUHTjNQrgYPWMGnR/MYzZ1rHCBk9H+pn2FRN3TF5MDDAN
EfHVkuUFkQjOVvpPhABfMpofbgTr1UX4S9IHeqQfPuWY5KNai0R954TzKoSVu5ApXDUj6MUCCm0D
YkwYuMPjR/g9Fa1ia8V3nS5EDxRMjvNb7TDFbUZmM3a2o2rgta5FajiNrGrA6GJ6HFZnByab5cIv
pyP565vr+T/1Xkyke6gd6b3Ytm86P/ReArQ9fIpBcpdlZPHNtbwbulu/uGloRGDZmpyLpyyeif7d
dtECmwCFqeshu+EIrIIbBpjT1hW1tg8c8l0jqsQH3YxRIMQcrNzSXSE3w3xPSbpgyRw63Z+w4hD/
5xjffcA9CwR0+aooy2zJnjKqhN6rtsyiRaWRGwvxFwBI5XuICkvjfhzr29qgA2QOH2LkjOLgFvcY
eSpAVcFXWpBmc9U5lH5aEF/JuDIORhphwcptXGME4Mhxncg+3wfgjLGCWD7HoaK7dAg9VtIJ3bU/
RHAdGZrig8pedUOu7CqW925ZPHiA3Vctr2/e4fYqjoLv6LdmZqtAvZDregcraB+EJ25nJynvLD7e
KiCZraXeI4QpX+bCPWvj+CEsKPOE2xnMUx3jKg2SjySwpxXk5EWGPWBhOMNBnyPmp4N+sIPuNDi0
XO253QzOyHcXFrhCAwTR8/SZBRkrbAhWCImZr9nt3nSmy9xkGhiVdENC8KpOCabqLO1bL6qNlZeX
3m94+Y6Q41ybCjGetqMhObTIE3gZyrkIZbipd+T5msN9baOmoSEW4+Ti7OU5SJ6tt37GJT51+qUz
UDJjXBtXSGIg7BE3W4xyR6ODM3WYb2mTk63EN7e0jeEtmqZvwzTdNqEPD9nQFoXmDpziJQ39+ZDY
3p5J8jv4/p05FWu/yG/QJZfXQ8/yCRKczI3nU4YKe+3T3YFPT/6EXvHZC1VmZ0jQcxpDvhOftZQl
4fWIRlKlXjT9sgL8ND02JFEwJ8dSFvZ5sHD1olrUWjKtNct4tExZwS/Sj1XKBXHcIU3P1lGwDX18
RohYUs43lJqz/vj1N8JMAC+NFGR4gk8ofcA5emq8JozyUOhrnGS6a2LYtSXeiKs0Rjzt0nqpCT5Z
sCKmdSOQmHOMW9mqF29aIcP/lJBHj64KbikQ9JXGBmaLWi5csj7XZYmmIrQp/2H+3WEMfAiJ4UVC
+mqEw21u0g5s5XRVRjxFdrGfo9JdWPPs3qJ4DRYO5cBKbxkB94P24QVEoKLmi7ckNHo3TZq+otrN
l6mMykPc9bdNoLs3FgrQPWHDhHxghQCDZ+1qe6All8y8bkoLKlzk1jRnjALGXMUsVRYd+ZfGFLB9
tdxiAnzxejHItZUWC5vQES+rcdInwJA6ORxLXNAMtg0uAZfqliqD7G5tvPXGCaRFiH4s1Szo5Wm9
8GbjydRcSLfxa6GTgiOi5FSFRIKZjHpX1SAMxqTTdyCVx1wvL2OL8sRuUVnqg45IHRpVkNXfGGY8
+nbymfGJmAMCAD8Yy/2gGJNfS+3rKRQ2GiS8aLfqIw+87FMSHfP1+Ye1e/56zzadg4FKfeNU+Cmn
78C7Dpi2Lb20Pcei2jql/CzK+AKJ+eRNvnmglQYuL7TP0jC4SQNbv0i4P3XOJLqL0k/slDMVmzfu
h87FFFao4pJ9eBXq6efXVpM6Qbss4e955FjtRMs9LXvebe1k7aYpQXqlP85G+BkTkHaxglyuy3R8
9DMRMA1COSGn+RHz7rFWa5zXLf0zC7USOY4DyhSlbHT5rgLQveuUDmUOjBJbJlcJbPccWHO/rdPh
dgwBAxhiPHYFKv4GaRnPPR2Bzk0/uQK71MA3V4+PdWSXx5A8Wc1l7ttEeMuZzHOL4uzT6JpNPjLi
C3UuqefZZx+2n9DC34w2f5A9mZrc/6TOX1t1gZj7Pticb4rC2oViRFHNgHCXxJxC0oAbpfmxdYhB
Ih5BAN6SHEiYr0ODoWu5BJDJRYw8ivXAIlefQRRV/ikwO+p1eJ74qpDqlZvIi74xnr9r5PSYujjG
B+HU27gmKtBFfrQIHMQ/RGK/2rKJt4k6b1ijQ6xq0ZKbGvJLhCQ7Xed2TiMPwRjynKTkES2IvtmM
hnVGud0umwr/wjQgwsF/yzSfOMBVRdboCaXrtGZV5kv1aGsN/8cy08/OyD6TkdzDvqxXSTu8Ur0P
h46O2iLqWIGh45D1nEf2VRERcfm1xXWdwIdjshMCD8RkaJd72+rHpaQzLkX+GjmNvxZOzMsfjFij
Pfmie2hYhV/roOhHnRGktSpk/5WY0a9FndzB/pZ0ieTdLOtkYwzmqkvsmxGyOC9+vLIxPeKBtIsF
FbGBzHm6jQRaLcNhudlp8Wwm14FPrV2Or53h7IiwgvJnXan3jKvxSUYanS9199KIzg+Um/e+BF/W
pS3/3COSgOp0EwQfRUfSpMYwAf0Uv+uqnEwPqGXnsom3s3FOtLS7+A6iGrvV7iyVidUF7yx47mzG
PSGVLVzExXhNmPcdXdGUvkH7rVWN17Jt1XvO2HkUsjkQ3Fq0t8LJp5UeFOlBk9m4SoNw7/XGegIY
uixCpHjJPD42QxTfNjXZG+o9YkwANmkcv5K18klWl0p+QG4QDRNxPajbFpwGVayATSauxpm2tnjS
XbBYa1TarAwOtOQgxGusBOSSKpiekPifhsna1q12RJbsbGVPjZxi22EHSK+YnuwyirIVOFDkFxND
jqR2lsLEaT619rtRuRvOX5+2PhGB6mTE/Dkj+d9acZMxZVqXLnDQRkUcwdqUAq84J1f2BJm/+djT
ETBmqGnmgrG+xFStu+mdEZfx2owtGjtFa2xxrdYkdQz6uTGHByQz+k7wNl9IzRu3HWd9zBNkENKQ
jTe4v8iHl80HJPb7yvs+q/EWUYDx9ZjxUeI011X3Baad69urKOG4RBP3YU6amykS3dqT1jdfIDfK
YAu3om9vPIkUqq5VfoIEgzwhBmukPKYj2ulW9560QNDepK20gKNK2oYV38axsQsG52H02Aqq3kRF
E5qfJCt7C1PM68CowrUdDJjD3fBJy/TvuYtAbWhegsgGjlJkxYbw9RVSf7KWVM/SnIdLq5AlkckS
iSJyylVPRgbxu5O6dKmRtl9ZOqxE6PkfTkonbLaxlFNx5SuisWpmULqSFWKWHRtydOw4brddno4H
SspndFwcqcbue11b26RIo23lMPEQOp3kxPc+QhsXlYkhdAFUnQ5RToYjAP9zjxh4cEh84zDzokv/
zhrKl7GHmDrrA0uxiMqlRod42ySDAjbhuo/zx7DsQKMYAu4co4cdMLx5QQAx2au97YDbCopNXXev
o8frbu7KK8Zb5H2W/TuaAoLQ5qLZG0bL7ZbgG/QR434YvySuCyKmMrfsUKTR6k56jFMITLOujUu3
8Y9+GRARETwTaoItTWqHRHCeNyfmlMOE2tNA4XszYxO+JK5e70D5IEXABJ0uLGTyp3IQ0ck2Eg4X
oW7zrM5yevcSDnxaaYrNFGNunhhFk3MgEcXqRIj6TijXeofgT9lONoRxvkDuqHagINHeYGG46zP6
zCGKFXeAOFVih1qzKqutFs8Nqt0hfWoce2Sy5lTNGaduzGfSeOhVwV6Ka9y/wYl4gfTFNrzqbSak
g4FNUmVXpWybM+hMmnugPrxoI5sqfcr5aUjrykeN7TqYri3OAzepwS95G7xzFxSwnqFqThbxQ5p0
DMPzdOVrzYDmMNeXfSf3U2cXaNiyU4bnZRGUxR4t4SP2HW63kO5R7/2ViCJmdIWd4BmDyZ/YeMMJ
audQmYC8Ju06jfOXFFs4LIX8A95PvsrF4OznUU5rZinnuGqu/ZyBRBiQlpETI4UqLtjEkTEjHTGM
XezSySvniXDgmimMAKoquxRisYvMJHDrR70jqzeJCVxVg5hGK2FvJqN1zbPiH4PZjI9WaJGrVRmk
16XeXejXjxomN6GH1YNlp+1qnHP3wIzEvDJiWEeNENopBUa+8CbdWsU50oKMXOnZ8XkHBTFWPct+
dJOIjdsmbtyKYeWYvGD7MqiO7cScUmvTc9hblHc1lv+sEOGbBhPzrWqjs8NxByMshZedVWLruwln
Eys8EKVA5GIhP2jFuyt4SfusQc0ZA0FQe7N1lYYet7HMre/o1G5SvX9xq1ZXNS9VUxGdpwCxbC/h
LaDrgXbQj8Gbm5CTq5tk5OGOuSCIpuXcIbvJ0uJsGsa0nCtAiZqkCJ0865U5wCXgELmsXfGUcDpf
OwIiZzLI4qkdWd1GMZ9Y5v5ibmtv4cUk1UYpyoSkhPmMJXUX12QPaVb+HDEVWGSNVmwjXdDSV3Oi
utO8XU525F5649Fo9fHQzW33RP5L83sL7b/bsP9c84OxHSvLP9b8qDbsX6UW/P7v/qb5MX7Dy+pi
AWMOoTPN/7voRyebgKaVRzIzBnYFo/pbG1b8Ro8NLK2A7afyOvmjv0WaGr/hM4UL6po2sQZM0f6V
NuyXNf4PrTPPAvPGl+fLkYgFRZyf94/WHcOu/CGgjLsQ5bN3Z0/swgCJM1lraEawXY3OPWiyRy+y
D3gpHwzGZosudC/JMNGuiUqU3pbHCKvl9/9wK/+idUvf7s/9TfW9mSAUfHqpOh3VH5u3Ee9c8ju7
6GJz4N46MdDcyo7sa5ET803o6LcvBgSEZAQEFSrVlGMaewZzLhfoS2xARImlmfGG6bpNU2EK/QK2
xXXzXXYTenp0jgsFGemNQnL+1lDRQqxSo/VsEVWZjwCx7B7JqOIBxW25LGagTE2dfVM13pBTslWW
1uxkgEm8AhYFbMWzl6rVPGvOvSOLbxpTvqPAG7sWgjK28sfmqTNCh42CL/p1oTJVqTJMI50Kw0Df
eOOTVunxKg6wlsCSwwYi+X4Ely0sflXqwcacKiLvkc2PI3qryX0FGPOuMLAa0TAdnrAlk9Un2iLa
we1sgwomfTL9ZM92lqOnAMDQGQwYpyq4KtHxYS9FGW9J3Th5X3UUO9h60o1plarcqaGr27U+46Kp
cpSoI8K19ZDM0LVAG62KqBV7PYjz9ZiY1bqbsuRKqytmqKNJYB5gUupiGseEbFOwFYUgr6obEf4k
vXGyO2SckqAhH6H7ttOada870SVIjOaJD99bJmWgn7sM4XaXUXE2DnpfjSHjtht0fxli+gJnRpsy
7upxM7fzuEvzwjvaLYM2OQXVJk/001yO+e7LqdJI0KFYJ7aGXxGeVfDiC5+mho8uS4JHXgCXmEzb
pR3AN9XnxkSTkdAOCXAkpVkJeLOKaWLRLNlGQ6jTGA0mUl8tlgY6achxHNEz136rdEba5EztNIQ1
W0yDzQotIxpS9YVcQJjIvLAjmVO0dFR+rU0nZuG1RrtJE0S8UA9AqdakKwmSwHQnmZ+SCYOna/Tu
VhrRQwaKkX59s7QEtNNqAh9WKwwLvq923SZQdxNh0re03mFvB6vMhaRSx2iVDPHqcahYOB1tu6Gp
J15LkPtp2VrLwjdOSLfO+eAdcpQXS31MqeVTTnQy/8Z8/DaT5NI6NupgWhX+tupZ0nkCzSFWEpo6
bXr8BEiwiSQptoBeAjg386KzL30lg2Wv0OOcqGvO4sYlbbKrKY0eanUyaEVFT6KigAjj6qMlQynr
OG/xlmXd0SoYCQFaBiSirZs2dbYiq4FYWMOyblE39WI80Sr5CHtAr7mZ8duxhUJhCvpDDldsG6Iz
RzlfPJd5F26i1K7x47OvNTWjeEBhe7pK+WqUgOpLcmRItcXGJhlBn83JfYRtF60aqIqrzgI002RE
eQDiosvEospHgn6JJ22Ps0zlSz6HTY/XynrGyP4aDxQ7TVbNj3Pe8mbXUN7oRTGtRymyKz2J7evJ
859r02p29URCoxZjmyuqka7iVJJHQdsMAl4gj04g1p4evsRR4+4S3SzXmVMkB2BwtKaSgXKwnKtz
Zovxw63z+2Ky38BbGLBXkWmMGQ15abHhTYP4CApX36Aveg8EyTJl0MccXfXuRpTkyMYwBBZzOF5c
YmTYH5ObsDCyTTu0N5UILL4HDseOWRbHPJmognym2ymGvm2bFM7VPLrWOhmwNZe2q2P5dtpFM3uI
0OgBLqIILgAKT5VV2JgrvW6QyfFq2qZGoa3HImSjS1GA5BZygSZGTjVjEDQbFmrTMqXITdpQAfmM
VU/93Vl4arwSZ1SAvQamD71ytB3huiviR1wI4uwLZDOmi9k8m8ojAiv8Vk3OKZN3GSFlBRsWcMF0
NzqdtWzSOoQr7hRL3oZvc59imkFbt9bz8Z0ua6gQcQbOLx3JAoDnaNQhYFjuh1k6+k0IHJrxUM84
wXR9DHe1xefmtid4RuwH6MRXYDPsC/K19h7N+osZx2tKo3o3Ff0tOXHlJWrSnehN6swqOCfUAjvA
vsgb7MhayZbDe1fB0yqdsb6E/nCtlTE/1hhtOmd8jqLuqejm4mzH7skLL64ONL8uk/40ucTrdQZe
JOC939lLmo0Hq4JfYRUzrXaDNb2+D5L4LYmQp7V4RlYUay7dtLFm0eL3ifhMaHT3QJi6KWcFudHe
Q2TyUDDFWg5zRj5E42ItzBHUFtLaJyk+CtPBD7fIld5jNGpiDYF8HVNmtEsHPc4ltgH7oc0qpiNC
d7pM00ti0G/NQ3x4gvCDlY/nj2AZHjdOzFeeF8HmSkNz64BDfEz4HE6p75aUWJLqrsZbASTwlR2u
2wxa8hzSUgKQptl7i9DQtV27vPA00S0jx0OEG4aPvemckazdGTRtNm7yASWNoMgk/u7ayhurkyTd
pc2xjZxxHyYj4l5/Mq5HNxoxjwFuxZV9oHPar5uUB4hG3z1dqtcki+azNWrv1tTRhfKabY5/e2nb
YmXF3jsCTCW/sR6bMjgkxKMtrM6kz5KR+cMO3gPQAlgZjvs2srE7yebFETnOlgZVip1Oh7lAP22y
8dZDTx67Nr2TAtFsPdEGW5lFxT4g9u4AXtSp6xSTgRYsON+J7RQ0d1o2H5OEZT0h9FhloL+25dDi
1RnDrdD7aj/4GEgLcxpXPuZpNMLtuEp6/Ghz6kUkGvJKMjtbrlrPSw8ikZBec61fG6a50wfvvlba
bdURuanJ+RgQ0SwYOeHq1Gee/wTFGBAuiOLqD4KBA1DZdUTX5vLZg8e3bAL60crFEllevNMijlaC
ruiib03tthwVOirnC8m5G3Cq4ZZ1CJDGjJTJdW0TOPN19Pzvkueflzy2sChQ/nHJ8x//43/+3//1
f34Oavv93/295KHcsSHB/CA8Ef5vAA0Y2FkOECtL/0PFYyovAzwkVe3YjhKr/K3gEb/pPmQRIjD9
r39l/CsFzw8qDcIUHIsodR8khweTw/tBKgALJTSm2YsvjWfdVEUGo7duF6Pj8m7C2cWhz7v/w/35
izrmpyqGnwfFjBCGbkId1n+4YoLs2WoD9mVDoUpzvMthDfhYJ4+b8yAQjl9f7gchgfoBbcvgjtGl
RNrzI4vB7jMxefkUXb7OyxpeCbSawZPmjLecg9ZJW37/siWJlvHery/9g6bn69Kgw6F5c1kXNNqf
a8lYS/0hSebkQtw5FmusYhMdt3UIuvXXF1Iwgz8VrfyMoOLI2vNwrHDQ/fOFvMTJGytMIGgpNmFO
Ug5UGfMmttjdxzYibiBh77BiZ9r8+sI/f5a4LLHIUJQSsub9iO4qiIaGblQHJEFQDZV9/cyJBGcm
tRy6jX/yU/7lxSxyDVUCkO78+EmO2iAntymCa29IaD/5Oi2znD0zxCwZxf4/+dF+vqf8aNTYAnYU
zYAfPzy7Umw91w+ue6bfqJjzJWSu8zh558ojLQzI4nqY3f2v7+fPi9UDjGSwYHBJodz54dkwQN5p
YyW0a9wO5rp2u61I62eziQ/objGeu6ghFSC7saFK/vrSP28EnmUIpZpiwxGs2j+voRBVuJYQMnsZ
pvSTtuu80Btt4fvd2gUQ8EWh/fUF7Z9xJVwROAdIS4tH9OvP/0BJGcwwG5PADy/4zZmdDh4UZ2gz
wN1sCLM9jhO9ZVUB2NgM0h6WrR/eKYZH7WYA1MUREQzEKCv8bvC+JUYI5HF0l2eKWuwYN1+YdaHD
I/CLK0pXIOFTQ8c90r8xv1RBz9zCr7QFVJ73XwnaQc+6Jafl2XSSz1yQoGK2gJHy4Zn+U4vegmFz
k9B5yYtH05bP1C7kDiXHRDNJaatOeV5tw5Sv8eVu/Yp+CPT/shwizsTT9xfb51+syz/dtR+e9WKo
WxiTiOpr3b9PqsqFJGhw1AvvQo8jwBz511LgBv71h0V62E97jA+yyWGF8D8aUWr9/OHTIuFdd6S0
48uEaH7Pc5PjW+9hAakD8aSOxnSF68dxKN2tnQztSku1BGZQ/KYik+6bSms3Nuds+i+0/D2z2Thd
+V10AzOrLCHTxGl6An85qnv1BYbUaTb94uw3w1Ne6s8slWgTcMrXvOGaXLP60qoCICvJo+iZayMV
pzwgxzja0cQ5m6p0iKkhOlVMzFQVUpUXlqozqDdSVXgg+bcvuSpGxjGgdqI+SVShgl2xo4ampgIZ
RrMD64hxE1HbxKrIKah2pCp7XFUAOaoU0v35PfoqjlSZNFIvSVU4taqEmlQxhVk13cWqwCIS2d6F
raq6QpMCLFalmOsnt7am5+dWlWnBkD7OURGuawzMmDa6cK03xEBjfzIXlSgoCFXRl1H91aoMdKcq
RzyC4CuLq3pXUC06qmz0ycFaZaqUDIrY3eqmmd3UEdbcSJPVEoUD/EdVhtaqIDXCoF1IVaQWFumG
vcnsZSxG50qPhnJb9n13ChxnPFT2WBxTj6TBWpW/cuxvQgMcoiizm8Kk7ja16TINoIfB/RubLgr7
m0KV1L4qriFBfORaZJDtky0nM8ZhpnkpcrsyQ8+RSCb2Zh5u4mqa6+U8FfPBxZaxkpmT7/Hhh6tq
Hol+9+P+aPttcJO24qVrRsgvLTOoZIjPEdFEOztzn5HV+BzN6/E4TM0l8lJqnc65WHk3XGxYoAwe
XfujmObxVQTRWz7Dlij6LLkudC855CruNe1TbBpGTA3SteN1HtGB8DMMzEabHAppH5qo6t98YntQ
EIakxmLtpcjvxkfmFsGVMbUT32uPUwZL93rsUn+Xzbk8tiUodqGN8SHTgvrK1ipAHO0HKJ1hr1sI
mCDghGrmirbB66gC4mE893gIjo7FKH7A3UwkRE7oUOM5a6eT5pL0iG7T2gEuQ6yVdG4NuQ38+ju7
9xs1VrtyZJZ+xnPH4cAGCJPD7r62xQyOIKlu0zb/T/bOJEdyJM3Sd+k9A5yEw6I3OqvaoG6Dm5n7
hvDJOI9CUkjua9+HaPQFGmigN1WnqUXdoj/RyEBHmAXcK/e1SURkprupUUnhP7z3vSeGKu5r1Pry
g9UVWsdU+GszidtzLkn2K2bL2yVYYbDZN8V11AGgj6yO9rfoPhDV9QmtDZILvshD5qaEXKoHMpOq
s4jR33IwgxtZVLkB72yvFgdF7DDMH6rOfLAa+2PIEnOTSNltwlG5bJfL/Ho0aLlIO1EbkwNbzw52
iz22iNjySWuf2IfrSseGAb3UlrPxq2A+crN397JgZGQ4GCsHIK1MHvZD4B8rxn7rzOV8dJb+JR7t
u8xgQHJhKFWgq1d+nH6lUf08jqn14uMs23lOPB486oK1p8r01i4Zocc6jSAuq5LYQ1UilQ2nbI9A
5sWgDWWVCI1Bkf06IBaIIuLo0B1gAHSyVzXmr32n0QaBgHQPXMmpyvrA2vEarRzBDexCL2+wRFps
IefuheR4BrMkKpA5BvYkbV9E5OYnL+JQiFwJsB0EW+t31b53i+ZLOJJCZZMexUVW81d76F+jOrQP
vpncsKQf94LkHBfwy3USVmJlmhVgtEVtQjh65Ebi/EcPABEy5VYNHe55Tq+9ETLKJN4E1aMPsUKD
9BAG1esoM+Y74hJJUdXxRr5OV74gPPvaRm1CJbpejLbf6pdfM5vOEdiD3oJznVVAle0g7VmjWsE2
CV/Eb9P6IBK8TRekQyUt584Jy5TxVQYcSOcpyVrw5xHZkA3fIF9CYYQH0fjhtRqC28A7YTwnnztN
+R6y16F375DC1IcFHiE/MxSPF+Yi+3MMVCJ5nWxWIV0MsiJW/B8sj8IOBch93XCH1BZFECJI3IQ+
nbhGbF2Y3dOERM7wKKRNE1wCZwRDjgicRt+Awlo88qP0HVA4fPsY4YYfLI/czYh/GyiduJUSx3IF
G3PlTQA/4l6+6EQHW4cHGrwmQAOU16BqW8w+/haEFeCdIETBzji8A4Osg+QIAHZAxTDZ3oaCGc6Y
hndu5zNMR73sx0gJYjiHs8JD7dlMpXsm//OsnsCAbDQJwynd2zYEHTNPSJp9RuW157DWGTCGIQdK
ifgxxMqamg+sPu5M17nTnOZCpg/Cr7R7nfmXrp30h88kz5gRGvMOxSdQNPITdm0Vf7IyljsBEJPA
se9aspIAvdyVBXoun96OsA1kacxM2PXAecea7CzLfTRANcyrDw4pwMxeni95l3IeX1BvMYzXmJZM
Ro/II+DYBOJV31hOwwOp8Rt1ypOYT+YhtUNjQ9ADRs/kE2fBgwezKhvSD8IqXyV6B5dMBWK5rtwB
7xCiQHKtjFNYKw8vLgStQSDXI/lglZWVglXm7q0IbkocsF0JYz58XOj83XhActubPspj4hLqMGxW
bW47m8uFtXtKWQ8asQz8j33Mwyq85PuSQlsdJi78ol8gyBe5CzCpszSkWLT8xzaDoRL1ydUFLCMB
xehLbGToH2PP+JL5dHRu2EznMQ2OwcxhM1Z2v3U7qNS+zqvQYJ8SuBbHJ9V7hpLWxCp+g0uq344G
JAwv70GQ8P0nOrbCUN5tEWh5Io7vvVsq4n5mlj5ZF9y3EuGy4drHuGSJ4dgaXe4dA41bEcn0qkJA
/DSXdqQ2geIeMCv/qHyXsOJ+3yjf4ujQRFZEvEgNWvZSTbPO9Zh6tiXCDQxcftbBiEPnaMQ7dnnu
dkgGhlpQvpd4nDZFRbi5BSWh0OCgwfxUme2ntrb2RZBGe7gq1JARYsE8hI8HmjuPnzEk37mT+QVF
IIJDpPYhL4Uicz/GDiJH3IIblYYIzTwPlQyv0k0WVdzQ0Fklu5Wgap+adLofi69TgLyth/pFAx3c
50FtIUxAlBPl+Mg85Dhpq+0EcY5hTr83iA68i6T/yBTnNvBZGiqwXCu9FrosdtycWzfpIfQMNds6
P+a61RwePnjqy9TBV82L0cFxvmyMjJbdU6cDe4oRsI1G/JhAI72Kc2sQ/MUUkfEGfSNZEG1yQzsH
htNCpJzryCB3QoZaoRu0EbJu64n9mjFyB3pcO4rzKr6tUgJHgm4xthgYEKyTJSJjjmYCuVEhjz3u
UGkFm7nnR11QvJojemExJbz4LtvlC3fYTnhn4TO+tYvi+nfCDx3XIivAXwV7v0tUluFX10PB+8Qn
JTwROB0Za1/yjlTl3vkSkaOaqqP+6uxkBBVt3rUU3LTW7p2tmZwoYEPNKNbGQBIZY52UAOy3Xtmw
jUXIzXnJpZMJEmgyi8KKt6UDvpFBR/7VGa1+m80c4Dy/T2QKFpBvwtvYvVJZfDS6gTteu/uaOlfH
pWmSPXykaldH9g4H4oCxkWPccDjtUTbyOs+tbLPMvIBxGxRO0+1McIe/ZzBevsiu41uL53AvKkoU
UN7OcbEovTC4EqESzSqC65YkhOj+gOOw6fvIR0M+Las5xf9RcMNuYU1tySgQOwvK7cZekvHZJN7u
SrD4XbNYR4uT4jOdtDZXY6DMkeutYiqbKCdyXUOj8nqkVrR5KTt1nl/NVotyvCQQEpwwPB0nsaaP
YuZMCIvJ3k5uO31gckRauiqKp0DyMrucUhJu9S6o2NKC/7nJdNBtFfPrkvNJz+ISRW5k3rEXNvjl
6nlpY4TEtvNi1lF/1VnOEWEzbBGGVtxZBjJ5kwpwWIATYY5GxJpNyS0eCnt9eQ8HMx1zjw70CrxR
fdBMK32IXdBiKPvpxVhQbXSP7/H4SDTCrF/LYm2WyHB9e/K3lyuS5vKF+IsdckdkEQYJFxbqqDVI
KKSS9cc+MHtCeknrNaFaXmIcdZev9f/MGoIfvMOQPS7ZwWwtiEmT3FJSWau8sXcybdJtOjH1qcLs
ujYxwAz0ayuV8dacQCqgEdiVrWuxA3cp2jQFy8iMx3j202OQ5/RiJLg1PGy2zpDqO06CSykCDIG3
W0K2FNeKXcMEKGrGSRuTFsl9gPgi27PSc1dhkhHAxZWMYrgUcQV4JY8iiIiBPBZ97J88B+aYVQT3
dm5ghc0eel6GxISwV/AYw+48s9/zoBdsvqFD0TcUu2wiF74LRrIGCu85LAT5K1ESbsohlWzwmuc+
xmzk4fO4acT0I5DBczJU7koYRXheVEPzK5pjHcfYpQ3b3PQFRm7sYEiiU8u+bwGXu5XpQyW15nRT
saRYT+ksd/XUot2tELazHIs9HgniDTFTTVF27MYU74/epl2mF/+1v/jl/gLohf/z/cW//s//+F/v
9xf/+HN/7C/C3/TQxzexclqBz5z7D0xT8Bt+WmRSrg2O6TJc/0OxBaaJPd6fyE5/rC/EbyFZg2D5
//HXBf/M+sIVb+aWQJpE4FPHC5MsX6bfb+ZS0mwSDz14d28lKEP8bZHUxS5JZHAwmqpDHWSqq6Ui
Q6creY8XaIUJGa6L4zBbNBfjswpCvHfFRAza4FbbkRwrar7SKw6Z4X1zSXRhN0Ed+OJ2Cpm7Wba3
kG88SnzADLk9npIlMgGAJE/ztNQnYTjdVZrO1c0EcX89xTI5lOOk9spLGkYx448895ob3nwAYTw0
KUnZqJ1I0vmAHp5HqB2N8JTYrbwqlrTdBQz4AiIuNo3RVadwquRNa8Qf47m5r83piPZ+XgsTIok5
FR7vHfTQjW0Vh9wqV7W93CjVPA+doT6Gk+Oz6AaLMrCoXI+jZ62Lgd8h6ihh2pxY9/CU1fIMTi/Z
TDOYWz+ceZeVQ9XtPGmMR4/Uzw382I+DRTBW4iMI57WC2aGNJLjH6akvsez3Tm6vGInWa7TeEPF8
M/1c2omBat9bWYWybg3YAujT/XBTw7U9o3S6Qdd2mtnrAltp2gOpRvsGZsZgh9uQwc+KXWwP0kp9
HFM0eKlTbG2j/1LbwyYqvI9uW6MMLVWCmtXutm1CCSTbz5FiiRX42J6EYVnrph/LLXjIgvdMuF/q
5ktLzBZUmTkDJmzZm4ArtMuq3jyXaZs8tV0U46jsbzvLe+78edRJoahumilbT/h+17365qbEwpsM
D46uBpAMWfRjaMZDo5DO+878eR7CfW0tHi/4AAXxHC8fZWWkN0nPOe4WTCunrH6E5dCc4CqQPJrR
XWlT2zroSqCSIo/ktrABJKaYYBdGN4Xngl7At8hwyGFFL0Z3Y1oedNNBPEeD4947y+Acwm74kCML
WDXDSM+rHAGQKv7E9DRAB44Woe3D5Tq0VblPPZwHlp82HyVI6MFnA41baF8KZ0YaIPMNre0tD9gN
YHm0BZ09c5ortUc4nh2t0fQfRlm53yy/uckma7mZB/XaQ9TfBINu+IblLs7z9tOUWNW6KbBZRHCd
tksQpscstM+4eOMdBQJeDrciGM2PX8wejdyAgq8WHogmb8Y1oU2RTPK/wrL+0XKPEJpZIzzinq17
nnB+DBDJmE1b7Gyxp/okxGts4mAPV55fHBkxjpu0sbFDMKTdQu00V+mooGFYk3cnu6fe7Y2dES/3
yTgeTUiEdZ7d2wCu11G0HNtAfFx89VDHxWeM3mBqJis79HbafPZMuz+hz852k+lgRsz7geGOcTIT
A2E5rS7CC59Z92fH7T5mmffJ6LqnukQ9iWKDYl7Fx2QwrE1K6ivRy0Z8wJPlrVNBvxXVjsvp4X4o
ZiWwXKLiqptAnqduDvZCGrqqMEgG8hfWQk36OZ+VQUpcmlxhLk12KvPgayZZ9rmYdGKzn10VY9gf
imoCzDkFT6WkQEVzs6ztyc3uswrl9chYCDmHYe1sXGXrNkmT6wA2226Owyc08s416S/0yOb4MKj6
EfqY3HMlqblU2d4UHTMbyObLmrHbgea7vFfVlDNBBM9MGrpEZ8+2+6NILCjjKDWu0wSDlDD7cyVQ
yrHWA9QkGHEyaHGOIQUCtDXj5ND7betwng4U3yejzD4h11FkOzoNpaUazb3lj+FdOeUkubfRC4Oo
gKzf4lsZe5mP7aporlo1RfvFFrBNB6p4RrMzgUe9wPChvlsEAqaaQCVBpHQBhpehV99niFZ4UpGG
phRrTCJgWBlD89qYzNshy9yiju8O/jiTzQwqnAkmFCyoW94NTrJrDHTt3hpVuw1TBPZJHD4LBHe+
GtRW4gK8d+ySuQeQllrrBVMN3+pceDWzu3gbtRAGJTSjK07k0fRToRFN5kNuDRVuTqBeTQfei2z0
bG2ZqjtBdH+Etiw3HTSwUWPBKie4blPf2ccaGWZqeFiBSfdD4kNdQmOb3ExT8NnSsLFJY8cMcir3
rSaRQSQLNJrMYmq3jRJGdYsGl2WNj7I3Uv2VrbFmrcMzrawJj3yJ+GclJTBkQMXdkR531mg0pSFp
SuPS8OJ/E/DTlqLyoEFAVUNCAaddk9ZK09lEhhRb0Hs9+aqoqHmdnGiGhnWmWW2qoy62JSZuP6Gt
A+gWarIbkrYZOxy0N6m5b5kmwAnNgtN+/xWI6FdmcKzoeMifSh4/kDdMV4HJVTlUuV7z5Uir9vib
Z+u21/S5SMChKzWRzgNNZ/gw6gZNqwu87mvQtR+QYfY0JBDt/qtC/U+CRAPwin9aRmpY6T8gpBqr
+t//23/833/793/5H//+v//Pe5HN73/0jyLV+k0nPiAtCQPKwP9fpNrBb47Oo8I98Ifh4I8i1f7N
YT3hs/OmuuVP/KNGtTVjlCA/7AaARGB8OP9Mjcrf80adgfbE8l2aHyd03i31U6ycfjQXzXlciCBo
+x7/0TKaX5cZoP2frsx/ajkMLBX/BCoJ30W790Y/kNi5h186rc+07Z1Kn5J2GJGBRN51lhE8Ysym
+mhP2fyLkMf3rgl+O9NClORZxFubb6UZaZE0UWy5+TkVUYCIHTn71BBP6VpSHSdj+YT7ttzFk6vZ
gQUzRA4LAykCJ2ryTaDlxB2djQe/M0gVXogu+Pll0S6VN18BoFgYLY5j0Xigc/jr8tpRZJYxJ/TP
CPrE1SWuY+6z6dybOUh4rUlnn0rIhtaFe9CmVlFIEbn0k7gatdTa9tPpHGOMWpcVb6kpVQ7JnvwP
ZYt8e8yycF+kZfI9bf16Zj/ChLGyBfLxeBRXZkA5kdhquRtMnAKW3fO3+nClDe7aez5b8rErJ7bm
ft9vq5m1itljq2r6NMVGLx4VUzEM7uNTK+PlhmHewguwy35x62gx0l81RAH6s0B/eUCIWC/+9RK1
0p+zofKNc6B9BXUqYEZGjz//HsT7R4EfgvTLpSXxQQO9uT/tMejSkRj0Dxe7hz8ZX6OqOESZc62i
4AksJ2NuUJCDP0BKkckX4b+6qa7oZLRWVC5uXNzCAdyyiPuOa/zeaUdQjNSIC0iKBAyXOavb2QwP
PdCU1eT3gNXZ2jbLXaMwAUxS3WMqQPI8W4zFu+2UixtkPuUG9csd2h4YOcK6KiPWkGZ2PRdJcO9m
VreOUqYwEL22Pjg23AHTmimzXPcpdbhpBi9Oqz7YhFjHafFtckZ8y2p8ZtosfqEos950u0jKuIDk
a9oApxBceG8uIGkUcQSB1TgDicx32hKPfJ0wGSJq1pOYqVPIFJ6J497lS/ZNVoN5sjw4DnBz8x07
WXKRyv5UxLYJH9BxV8Tu/sqnxCn5N7cS4WdIwjh1tcjvr7cSOQqQ/isRnck8nXcdnvUdKBVjGyzs
X2KlihWAiXsjzD+PFv2ASB1Mlyydghz/hIry24ibdGM27TO8A3aUeX2dASBIU4o7d8m+VFylFdqT
+3lu7I1diEeYRuCNZ4JHOt890Hm5q4lFwboU2VMxet+FU7SbMXe7nXJH0CghO5xesNbFb0AhNOuF
p4FdiOZ7S0TQdWTGN0TFXBOh89VjubseujSlCY6eZnI/17HGhRYhJKKyKG4vkt8EtQU2Y9T7LRO2
IfI/O0uJ3SPGxpim3yhdrhMfNXcW+Vv6V2A6pImfoImPa5Ukr14wFkeBX+h3gXDG4K6awRVFMxPD
VFafg4RgoCmkmU39GYN7Ae5k5t9o9nY1Y9LVIJOHeMRe4vTquQpwiRq9XksmHlKnpjixvrwmAusD
qppkpQaOpFHVt3nBbNN1C8DJKrqB5HpjJKyrtSoZW9Y3Inie41p+nhLx8POj4O9uZBBVSOuY4Fjv
jhssEz5gljE6M20ANOtjwSpoebZlkbKxZTy+AV30q1zcvzvjELFYArGrjdVQa5z+pGFCm2EiPCKZ
ym4aGK2aJzIwIPrFQyr0Q/jmKPWpNjyc1pqx9pYMJjtG9yruxNkYQTpihqOSpKY8TcCf1lXGelxN
9DX9CIxC8CXeX0bycZ5qg/28o2M/hHXgXdvkAK2sueVd2g3btGe4bMTGIxotxPFMaJ7jkaAWi1tn
EyZLD4sKYc5Qt4DJPYf0eHtg8+Ywxc8X7lcPshLuLpdtRB+RSBkRLykTEkeCduL9Gw8kTBqxv1ec
EvBJ8m7H5oJV8TIhsNc+Km/pK8gmbEOl04zXYex/qieSJBIj/Rro5cvP75C/yRELQoeqgv8EAfZO
uZsYSRhjLrDO3Lb080M3+jviyoyt57XdMfX1hiymhDJz2/xWhe28LV2hzkVnW9c//yiX99JfvlFG
jK4HlJMykUrn7bELONwKDIMmtTXq24XXytzXd0Z3hyfCWVejtWyhLc2HnGTZXRy2yyHIbK3aQDbj
sb1cR3aNzuCy1KsYp2pQACwKPDB8Z4ibckdOv5Cv2u/udT4pKllMszhaoVe8OYSdqmgRmvjjmd1+
flpwl6/JAkIuouNUOs97DjJzweuk9RU9MLSVajEQgoBg6VOkxOIW4t7s/ZPqJ/ay0JWgucfXiSKE
oyqdATkIsrFI/WBVtOyylqXyRS/+8wv/N55XfK6OxtjxtAqES28qN6KHnHboWv/cEfB8yAMS5r0c
D1tbMUSCsRDtmk48uqCWcZENp3ZIk3s7DdQurkGiOwLmwtR/U4hStgzdSAUk+soX1ny05/jk5BkE
uXF6lKMczh4jheMQ4zxB6Dgcm8FO1gh3/E3kF/YdG5Xok+wwXlrzDDNeskpO4qK7mjX5fJpg3Q7x
dMeosdxG8XiMjDw5ijFibagEUS/6EWxTlD+etObrHtQuGXFuuTey6rlzpwEEglSPBFiGexxV2RoQ
bn7qq9R7KEySclKMaylQZhyOg33f2UZEmdncudIdwbAlYodYePrQMm8CVpEVLFSQe69ic642Ula7
WXtUXVtwgrAAo8yBfbG9/ErFjIVVRTxHs3a0Xja2Fy9p1kG9zczK3lU8ZpuMLfp+xhN4GByp54pF
ceqWqMF5ApnBSJEejcz0roWLUSbSlplam2cmbaOJoN0ec22tafDYlNpss2jbTa4NOJlnXi2RfLAv
1hxt0vFmH1yUUatTq108ofbz+NrZo2r1vXJb2PINl2lMzQcPG5Ct/UC+dgZBIftkzxNcP+0aUto/
NPB15hiKhHYWiRDiXBtnV5Nynxz6sLkDfVR70Xd0yhAnXCBj2qUksCsBO/6ea/8SqQlfUgxNMiUy
GR/eCLR7OjGxB9Wh/U9SO6ES7YkatDuq4Ey4crVjqslAS1huxxB0+aEyIXaGIx+SwL2VS/5kAW5f
DT0jak/bsWpHe0+r2jsiDi8passX9o7DzriPYvsTtvC1p61dRCng8tKT3WtfW78MbQIjwLC57bUx
jJRnCx1J/YEKKN6UYcbOVoJ0Tr2XJLc+Scxli6WGVRpY1rZCq38TBz7wkkJb0aQ2pRG14FPVkHya
NH3ytdZ7Ox6XdCMuy7yOtR4SOfs+umz69M6v0Nu/Ru8BfRaC5mUzqHeEqd4WypjdYjz+mHPLuElK
9iYqrZ4jw+7uEBChW2H4BGTGeXb6OtrneicpB7PYlXpPmeiNZSuZL4a9g5HN56PkvBID554tsblN
Uu/e15tPgjf806S3ocvgmQ+z4B9XtttmFBFM65Oh/t6jYTzGcWbf2+HQHTOSaEBixPEV6w2tWiCl
RyMI/WZIkE2J5LEuEyAfOZNscIhDsslVBYzexdLbJIO/qTr6xaHIviJuvxpALW1xfLWQnmCxRS1D
ScOmNq2wzq3DaZTMCLFCtxliiw6xAkNaSx2LBZ+rEzB7S5cb4Was6bvOFw8KW/SBlJzhRymRnGcj
VXTi8IFRuoHbCGJj44WSki/mafdpCnezqQViDPF3Y9HMZzSA1d4R6IJgsGIqh0hNaYF5/4s/xM2X
HngVh1fpiCuvoYZeDY3L66pKLcbCjl08xV7fHQfH0TrHSIt1/O7Up+SZ8K8MSwCXhbcVQ9hHNIbm
S824+2gLlBOVj5u8J1Nj3+RueYS86h+KnqGmQ4R1GdHZxoOWIeR9sLPBoyJb4mFIJ850GwUD+JJq
n1YUulVIvaEcuzvyysJq3tI8468UV4S/Uo343XKX8/lRQlITOTqJdmrzRzS2JnvtrNv4OYoZ19Ff
tL54i77ATcPf7vr08JfL2KB32Y5dQ35Um9VQzwdjw3wwOkn6GrYfzFHjhR+BCDI6WfowtmXHdp8q
aFub9H1ZiWyHnA7e+EbAGz8J1I2KyzqAoclv2sXpiXX2tEbLMIIY+BgYPruyYgqHzSi79LZ2xYPs
w3FrpnzdnmtGp4qUdwTgC1t7rRGEjjMfzXLI0XdLYpgsRDjljClrkXb9VZjg8liLNQjwt4KGGm41
osWQoK1tgppuzerxswp6f+9HvOg7cr+iqL8f6kU+29Rt28sV8HsKt1imy51NlDkkGszgORf49+Lv
0hQNE5p7AfXpC5yB9CoaAkY8EuKZiysbZhibmblkbO8Ug05G44pyRk23nUChhs8bKz4V5hlJ+ch+
EkFOzlLrvh7NW2JQ0w0uWCSB4cTOy5tHdecyTKefR7wUSayddcg0YgBD+5Tb1bCVBtC/wsw2bfXq
qDneNt30w+jROsZAJHc2sp1tHZTOLW2xD2Mgt+7KmS9VZLzvzNL2dqJ1QKyNJCaOzbgvvNm6vsxc
YEaHP8y6vG5isR3HGc8tAPJN1y7qZMCbfSA1lRRPhScfz9r1aJfplmtZHBZ0mcfEJbsgt/qA+x2S
P4Ii4JyDWT5OECu29XiI5wqtctVz4LaEsXY46pVy6l3bu+0jGz65d1MWASZ+59Pl7r38pLBEq+Mu
5lNraRCrLNMNgdBUJKMPSgIE8XpiMBENnYuSddiHeegSj8Mh0RKWc9fo5LbZy4MrSJb5fubDMjAx
D2PjGtRO1M9LixBWKAPHQyOTvWcapAd5ryNDgmuTHmTj1FqG3Jjxlcgk80RziTfITswV8FLNxC+B
GtXdo/C8V8BuPyrThmZUGPl2GfrHIPce+qicryJ00PvQIR+NdD8iV8FCAI+M4ttegQDIdZBROAfi
k+myC8+DcSCmMQqI1XUW9ldUriWEPaADbfGALF6dh0u9alTGy2ATwLSYvGjILKXYgG03O7UeNSQ/
XNwHh1GE+a01TdZO8J76bkbuq0iacP/zOlXzZ/7a8uF9Y7ZIher7ILTelqmZkrFFtqt9bkISOi6j
wRj02HWCKv8qCWlxQQx2m9gYD9iXBWf6tA+jqDpYM4SSWtXW11i48rbDKXWXoE2/taCcvmjmzH3L
WJt1JBZgLsVKdiInBXDhawnE7ey5021uWZilYhtAYU987T4nbmEN1ZMv2S6/EtjmcGK5H2VTLaRd
g8HICkCqjvFMkmpJnPGE6ieLHiGPGuuU8cd+WRRiScUUl1kyhmsr7jcX0bZR9cV9OkdY5vOsPBhy
mPO18oQD/wS8QhIwDUUp5h9M3JAHJVqxZcIKTteX0YPT4jSZ9OpNdS0HpD4lZ5fbqIv5p54V7+rn
38rlqr9p27As8UYS3IDWuyR1KQVAlC7yzkEp5rUqC8JPm3rcDgEZ6GGTbvqIqbjFvbVjp5wimqtp
Kmp7xV5gvvn5h3k38Ag8NgCWidk31PsG3a/9afbAfcOd7KZES87eETiefZ3LerkpQgbS42Q4DEHa
ZPlFF2g57+5LZoSur0U6iGTekcCBNxhhVBnW7wbNlrJnbyUUR5f6n9VuuKdMAVUel/4joroU+iod
ltvqxj8si6cLaOTnF8J6Nx4J6KKZGhJwj1/13Qyzq1kWmoxozlNdaKlIHYmNTRu7XsZkvDEcOJhV
4o5kmOXqtQkSSkI4cpuff4p3TsvA49Zg+yN820dC9GaQmlNzElcWuOd4oYQYpH6efOfRGyJq25qI
RLug+sgJgtklZt79YrZh/815AcsJl6dHuB28+jd3w0ByjZNKaZ0vnddltIPcZDxOrf8Q2UwR8tDB
cWiM04dGSXHFWlw8ogcndRmY4CmIWoBETOvxveFiyJwZHl7ffQl5J364VJmBJmIAsdtmhJpvLqMb
lyHow1BRTqiwm35xPf/mF7Kxdfu+zuQjTOFNn16YSBeqiC76UmGZNKj4ZUt5dqUpriZ9Fv38+3s/
CQciJiyfdR+rG4bNb37g4uifkcbTOWoo6Raf9ztfKsMJuKRICkXyvUsp1S7HlpR2tga/u+xlZu7x
BILjS0dwTV9NQJvHS1HZC9Y5P/+Mf3NNHJIcApP8CGz+bz/iMBIbl7ZiOC959wV0Wb+qTeyDRd1c
jTWD33/6p2EMtQVTKof9gPdm4ENydDOkbtqfSeijtxc85eTL6vduWe0rUlZ/caBhSH53uNAmBiEw
N3I1OGX17/+nIw2wu11EnHTnpapISdUAKLNfKNBam01gbrDPT43P0kivlSKi1c6olUeAyacBNQN+
AFrzy2xkHAPr2hkpr4aS/04w+Nu3EU/kZRqSyIyBVWEPB0b3cu/ENXHANMWguSBvoD3DqeZa+XZu
jB9QO9W2hnl9CkuTVWu+S9EIbCzcT7cNEaqbEOXBKsvN/AQTG3LWwK7PMBd2giFi82hGfuVoRw7B
RlrlFX+Cwh0RRaeBW1PRJLsyrdtjrZd0rdbpez1NlmXmXxGcYcMJ9K8pTFgf7ZLd4eHam8hS1hOD
oqcJCfmxMFt3VTPxpFhHi09O3ucquQmYZ9D3QgS+9GsJUOHroPOtDe9IwGZAtW4v5Vrk6oaEPp3Z
vZtsMdQEu0j3J+VQsKPI3fOYTxKzStv0e+VWx852+rNM6nxtj86LQbDvarFwMXQuAhfel+Huclg4
Jfbm1sOfMuivIsZ1eZI9i5IGcbKB+2qbQAymy4SGZEGhu+oqxTukir1fnCLvT2ViNVgbsYBkYQ6I
7693VBZ5AzrtXJ5VyOkrw4gE21AQqF7SenUa/kWq+23OIP+0ZG75izPFefe2pKIktQQ7OvBB7ug3
pzJi8rnJMM6cqzB8DEgJX0/jSEdriOhUU/HvFBUbJkz7mgkB+sq+fOlE4G6wKi2rvHQP0RLVe0ak
IJsxV9A3i6dF4b5pJTfMNDrdmX+T2xYJ1LnGx3o0K0IA0B5FmxRb6kaBNziFUVrtMqejFrcbXkSQ
j5jmUdQ3+pn4+aHxtioRprARXAmWiQFMdfHmFA2GuZNpEqdnR3Yo/YeAHl8m9L59XH0rkyrcVjF9
6s9/6Du5gP6pDvQSF3mF5QRvD8Ya/W0/+3VCV4nnykEWxCMCDB8yE7KgIBcrTGPni5djgBeEYqhf
ByTWrSXY5pUbB6AZtfxPRXX5hKX6Vy8XLf34SzmvP6CruSgWdBZ0DW+qg7mJo5keMUWUxrVwKxoG
bLvw/ma3APrVscGc6/gaeJe4IpuakNVG0NfYs/O1asdumyp55bS12HSdh8ghNzFRa2MMvIn8Cmbe
dZtAnGUa/CMaWTZPALNIR8O2cdEYKP1ycBveaImNN4Lk52JL3BsHV+INP7Ixekx6iUEmRkuyveSR
53r+bulmjnwtjnya0M3gMfKdbCs6MWYNNp2FSIF3Zne8aBYWyw/2Vsu9SW5hiIiL+/ziiIwsXEyX
hs01GxdJoRj3BAQtd96M+hUlMa2FnjZ5rn8TC3NY21384Cfja63PVzQEGaRY0vOGYa72QzczPInH
Hb5Ga+2k2XNSq/gg54LJortsRj9DZCpr+/7ndxgCnfdfoBYxUBz83Z689LDGMwtMzknqIo4eZfF1
sOCEBPzCS2t874pE7kj8uvENbMVBhFr5Uj1In5lnwFOHWhOsPFv+dZymX8j948uD/8YfLqcbr+mQ
UlfWKankljY8/cWr/PLY/blx4f5zXEFpippGOIwQ/3oOeqExCg/r+W1s+uqarMTyJYYS9WqJxDw4
RdLuQ6azT5Q+1V6QS7ALDG6ArGRAlOa9gOWrY22xQTGgHZ+cQjibALQ7EBGwv/jjGYtFj6bOio9M
Fj5TZ/HK0oscrP6siNSSbUYHCW09B6fcTewPvYQlTRYe64uOqVooZnbnEHV2Fgmo6yFzSqIjJfmj
JgvKWDAPg8XOgMAyjQ3p4jlUeYfAB6vw9308mS/g5vKPin33zVCY5kumO9aL8MbCI3fMg6G9+vkd
4fzNI00nFCI6Qd+C6OvNJZWOlZmElPw/9s5kR3IsvdKv0tCeCV7OXGhjZrTJzWePcPfYEOEeEZzH
y0tecqdlo3vRgBbqRb9AbwU0+okkQG/RH70y0VlRUCVqXwsBJWRGhps5h/v/55zveDcGlKN9mdLA
gkl5YfTJBMJBeO9XrnczQ2fetjNSk14UKkqW19kuTkzwYnVdfTHJSbF9X4zjh1pWyIAKokK2ES4R
dSyzkBgZVvWveROuBlKUNtoA7K01+LfNUqwI1K65SqssPlMdbUd2axdXHuFTxNRUbrM5Z++Me+qm
aRCK/voX8BcjB9cUKQl0bzbzPHl/frdSNVnGPhjMG6DZ2FwsNEpz4gOybrPWiJsbTPqOB4t7hSr8
4I46i9YgqiXX/Dk8MpCJw71jEI3MMnmx2vTZJZfZpzH2+vaYusF7OUzlyXGu0zZdg/b5vRI6/YNN
iyXWc+yf3RurPwlGDWQegV7488tj8sgB9GOR345M9xSyqCuMNk/j4lyKonAPKRDbg+J+vR5Xvqaw
OM1NVLpETqanCHcouajYy84faUYWqBooBEc3neQ/OJuBya05A0rSZPQNKfK0FpFSeG35plt5/s6U
kXWTPGhrKGuVbz/q9WibrRkQw2joIFn49dmjD8uiy9MIVm62XVYdPayKik0HvZise4k/LxZCl9kp
GApFT7OTfndwo22n9nPQt5j9OxG/VnKlza66rB3z8F1vaBOQ67Wt7auyCDDTJOby0ob8HZM9rceH
vjjLfNUXDNStgo99XBAyNnpU1HlmQ3Zkkzpsi7l5lUiDBy/V8Xl0O1bkuh02AssIRlzoUXpIDppT
4q5d9+JVIZbHjycFlPoS2/iqSoQEJPFWqu8FhuA7aSqXpvO8IxoYxCeoIsEh1aQRCxKcr2w1vxYG
XoOPN1O1ZG9jyQ8duqgBiSs5XfnNEEknDh86xsYNpIsNadITGsx8XcaIsXi/rzx+0k+iZ8usSv3V
TDv/CtsvW/yZj/2xszBUwvlpmayHpJDp/aSL5RDknMBpJp0AG7hBNPs85hQS5IbWyov0FziZ2WRd
5abVfikDWq281geU7KPB2mu3Jisvaku85iWnB6a3WW+Dz/VfoMtkB7lCZj+yfHri2SiI9dAEh/ZQ
d7V4+dAeTINxoKrbISrJ8t3Tw7Valvd1EEaL7Y3HcFXO6qwEKls4jy3u6V2XMvY768ZzpHaTz265
VwHvg4vULMOHhKcTTnrk5Kp/K8eY8o/KgX0yY9oRNkvbrIhFREbnxSyrt2EdXRyXJDkL5iurX6pD
78GmWFbJhw6F5dhbYR2ZZbmwR1BvWN0MIjZyOXi+DGjC4CXBNjU8FOswSQMRyd+uABphW9bGLsvi
GuwHYiyV5TRg+cAK1rG7t7kBP441xMy5qjGKASf2up0hFoz5lIFkUEQQxHNwBl1jYLAe1tjn+9hJ
/ZwM+qVx+gMWKUAPWfJtTPz7bB3YzKGnKMc2atoYbLikdIU5bfaUtd7XxQ/+dDj+e2zwj2ODlnCY
zf5z7OG//ev/+I//+b/+wpHNgWX9c785sv1f4NKxfPXFn8CH/z836P3C+o9Xse9Cj/ugG/5myfZ+
cfDpQpji3L0uLPnP/erKtt1fhI1nEkOl67DwEX9T4Sb/0T9/keA7Y/QILPyUXKprveefH7LSkdiM
N8XOfTIoeeTAaNCDYXE9r4VuC/mrN9aU6s0ac7GnTNae1vGjlVgNyvHYL8RWzIp9KviphEXCbB5p
1HLjTdtTLraoRN4yJ4irjBowwjFh8UlSwhEFwv0+826jL2Q6p6q9dM5E2Go8G2Gz/9g1zElP9VjV
jWCdM+yNknabgrj/xkHy3Nndl6BKKDrGh6rD+cZb8u7Cnfk91avVcJkf+QjZLqncT6KhAGh2vHsO
7fQZZsF7rvx9tQx4LMued5yzD3xACrb4TLDcoPmKKbY07fZRZrckIuKr1kWvjl2QNBUK6iYI25u+
tQ8jJxy3pchPkMZrXTvbgZZVm4m84cZ3Rucg8cRFinXh0e8668TTpL5MpUnmnh2K/dyxxuJo6JSs
pRD89exSJO+NOxEi+rsj1US6StXODVsLBEdwjQsULQ+2F6gZQlUgKy6OPb/N+Oc/z7ILIsbM8ewu
FI9tvBGDZZnXyc6p2mS7TMutnRTV3vMX+oEE4xone1qzYgp/mTn3yiiosoceticOvh/WguB+rQrW
fkEDUEx98EyPsJrzM6o5WGALy8HaNLyQs/YwclN98Dlcy4jLtZaY9LyLd1p9J0iTb+FO1jsWuSb5
HAcIC8XGa+cG6+wOjyOtx/Kj/3jVZsapbN/4FQ2XkkaeOqcueclhxBeKCuWSLmUNFha7G/XKQ0fR
sudh9WvW8mVjrWGe1kJmj2bmKnGcB9fFimwAEttWa4FzuFY5s7y17qSg3rmhKfIVr1Swx8gBMnKt
gcaUQS/1uKPFfNqGNEWHNEZLRbRyrZCe1y5p070r1nJpj5bpzo1L0jm8HHG3cPHz2L/QMXMhcQsE
p3pQa121txZX+zRYV6MlvuHiotQ6mR+SjE1SExhnWbc5lzhOk9IIOoALFGbWvW29tiYNR3UlPyVr
eXZCizZeocMUQJzLu/SStA10B7JRhgGIPCDIulM4eHnFB4/pWBgXF+PvLAXTR1ZkL1RhdsciNGke
9yvyfoP74k9jHCVqNVfCWzkS9ufYOqd3TMjFXhOYO4QGwn1vd/MW4gKfYq0Tb+gVbwPFZUfReLlW
jgcT5eMUj6jb2q9fkLaHI9xpAfCC5RD1S8kKNs+PIeG6nTeY35u13Hy2qDn318JzLNkcqtcS9Gay
mo3Myvp+cGkedxuOmrgINFwFR9B97a516tVarD7xv7bdWrZOjq3bUe1U7MxOfrI7KPBEZnfzWtJe
0tbeiKID2VMQtjevhmqU53mC6p7VeX/S/QjSpsPGE0wCbGc13aNDvQVNbBxmO582Yw8KRAtNjrRy
PuGmBQ9UgK8SdalXhwZgO78gJ2r6e9tVzr6su+owLQMwvKpI9otvOidIJMum1yAseYyci9h5M8Yq
2HbOWiBa+p9rzPxYOc3skKmgPPmla6A5gpvP4wTufJCd7LRMvi6TQY4k9ImRwsIA25Ucq2pgK5bH
nzJNKzcPTiADMzvSsTPOoiIGGKTjfRfAuGomIWD7W9+yJFA7SCnzi53BDI3ph9gXIx6GYc7f7bHW
rG3D7mDrRh0kULgqLd8NTylaEJNr0QMKIeFSbjpBW7gxTnjdRts6AxzCHt1eQjuNFhhHp5oqhaNL
TOY0mm6/IdLY7INp6KIZPD2HM6u8AEmkNnwmCWN6rjjJfLK3HqHbDPtzFHfZdzgm36ikrTkehjj7
60zvY99ENhi68Tgncf3DL4fPGAgqXODcGzaWCiyCAzvhcdcGcWZulqJ5nrlhQYPFO9kuGNsbt4mA
tdrkxDv9HXCK2tMy2fIWoG7JMV+RWiLRA8XJ69m+kgF2nLk0y7NpCmvr1DU58Zn/BFaXS7KwrXaw
r+2dxlMXgwMf9cCevuEjXEunqq8o+iEiC0/mGtOmddeM2XJXtSlPdBpz6VrtThzep61VGiH8k+Cg
vZF3RlNtx7jI9jaelK2FzWTrjqjVVeA86aoXFDlDXOzr7M3kTtlXHh6ijNRtl5mHUKh2MyOCc0mS
KA6oRw3yTciqYVsia3P+rB5adOgx9Z8wEapdk+IdKV0SpNLfUm5B/VKZlCz5Kn+HvdHb9om/Rhn1
I9DH81wwahnZefYRrytdnppsBmHO/uLgBJrHrJhuzcZUJMttGphooepbqfY0TfHPwu5b6QFLslX5
ldNGxAqzPZUIEoEhn8VMjFa6J2NKH8jyx8eWUL8T9thBCooF8arNm66HAzKAiCJ7Lp7BtH0n5l9t
fCr6+LdQA52GFixbxN3Fi7MHXnff59QfN6VkTVlnl7qYHLaBpNALV133WI/mhFLBZsRqaUGC2naB
bI7pOHwTwIasStPGUkrsF1XRRksMOItvXx8VtWx8wYkh13dUfrRqCjLreUyPjdPwL3oheLQwTTzK
m/B2QmoDQ5Z5DuwfjutxGLSAXmnFaQsP1Eze71lE0con7SwSAKsOiz2lR6UceU2V5H3fgd6y2+IJ
or6NCyd7xqtA9SqUz7FcXoaljvcCKPLRdsIfiDC3TSb6+yEHXj1b8bIN6qzeBpL2CVrHbpmWrjUN
WI+yq+6pkd0aQ/IQ1zD4yzTemY13poV5W+XCvlTLCnqRAxF8mMZHLB/m3lvCGPzROriY6Vb2MDZn
G1lCVoy0VtEISkCIA+ERL4D2usC9EpFu7V5iUysJy3ZOkJ/CwfwKbZutdatYcZHjO/TCPWM+St5h
fYt9Oz11FlTCKtQnMaWYiJJ3r4s7LkO6Zpc0e+ulOqp69G6qjM/AtHYBGuNy87nHfKo/wYm6HXlo
bblTOBjwbI1G22FH0hClZ6/A+Wv27/1x6U7WWNGqVZRv7erAGcZ+gC+vy6iVsjlQU36vl+Fr2dTN
bb/gXpow+dyKQbgbaUwQKkt5a3fGj9C/VKNnwpNkjbzaY6eSNYPVqPcQJAIGP16DFW0+SU6mRjTs
ej9mjr8PaH88oAHgRcv5KwPaf/+Xf/8///c//umfmcY+grinb//4D2up1cef+3VAc9xf2AeS+bPJ
pxKBZdX2G9gl/MXGObMaJExk9t9VcfFnXJZylklYEA3nI2j764DmCGgw5F4QdvCPsLb+m8j0H/Lx
7xZ9PhYhnP/s7zmb+t5fLCxTH7DgYrb2E/1C+uiJBEzJlD8Twa6Pld98bfKgukqFPXCCC8uvHi+u
fcci2l6grRdN8Dqp5ZFBM9gyZTjnURBIXVJFN24fFgcrldmutMPicz+09MSWA0ePdPLKfrPYIxzf
Zuj3zphQ1br2qzs0yT2xQL5q/RKgurHkvJKLjJ2HgQXdrWKxmRuZ/IEQ8LMiuX4HfAl8k1gIAuGb
PwlRECsQXofZfgLDifxlGs1tXCb+1WSoatsy4G4aSWNTWJj6jtcYhLTZdPgIU17Hn6mlnEktFh4c
q6W9VbMVYGK1jWv2w1TXOjE7cJ6o7nHqMaglY8djBNDCjugqlBA9FN95TY+HNX42W/gkiqbSnAFH
MdAQNLaYX3N9aIzyGh0q+dOt/Z9irj+Y9b/77Yd8ZrqGsG2B/HGZj37a1wfxkjiQHe3HBEjibpHI
TYWycM7BXbsudGIdUtSwyGmd/C3QojkbbuieGCER9BepcSH6GJcTs33NgAzf2RIj2ySN/kqVTQyD
wU/cY435/Ukuc6k3Q56rG+3N7nFezPlT2dGSnmScS2JZtVsKOrB3WuUC/UxzsFB1+ViDqfiDHf3P
1qj1QwcYKliLoFBgm/tZjgVc7nSDNz/y/qAmvmrEC1N5vU/4tV1GzPcHteh3i6N55I6Qof1xnP5g
wQ5E9Ke9CCtIrjsa5gJuPS/8UG9/Z+sITQPXk2a1rWZ5j8Fang2d4DmlfamkYteZXyq3uXbzuTq2
nFA7O+1eW5iJ9M+vJwSvUO9GEHveFnho+5Bqz33AXWHsJkpi2fa67m0Jgo5WXlG5zw02fRuv/rCc
sgJ7q/a08QxZLbjgzp/vGjwteHnB8/WEoreyo4gzlLrb+yJ2jxVt7OloxT+ofMoojiGd9InKKDAi
0Fyi1vSmiL5qRfzKfbI6b7rNaBg241RGRqIxW1BDtc2g8B3m0ui2UH84PeikX8bN2LbDq/JTY/eB
1wwnzsNJnJXXpF2qfUG119dk6sStrLN+m2NoO9AQ0Dz1qIYPHFoh97C/jRSuvGhJrgKRcmMW5Hsa
H0NHb5TgDI3melDW3oqBQ+WzD0MK9DxeAzFuwkWPMDVpbwq4GiNf4hFsC+RVnr7kEYKV+PnRxK1m
Ku0zn5r70sWtl6fs3Tc+Zb+n2RmLB525db917aF97WhOuBJeH0dwg7xN1hdGttHpOB+zoQVvXLbN
Y25mw/eBAuCVd8hrG4ke621W4lfkIbXHepEcUvgoG9s0i28iqFs0UWN5HPqMPG0xB9MDK6KcadDk
K4yH4UsbzyHgDg+sq2XbHYYICDqbYZjJbPcsMq44WbenEXr9jTA7DENAcAkdjCp2bxRSC/scl/gZ
4+XwzbfIdG97keTDYYizlFZ5c7bnq7TsgjFqnTa4o84ROqS2BQTONL3Px3T+qszaOxDXa+48Z8CO
UcjwBiMvsWeqz8WdY6R40wT+4p2/MED4bdWfafWqT/Pst5cpTEE5pQgmkc/vB1Jjb7JAN6VNJAtI
SoM+e2ZZZaut32flZ6nd4jPOQTCJIepfl6bZjTZ1LEmAAgeecJFsyNxSNObGL9bsTNdhuCwMsuay
lazZl8iJiVYd0twxYIGFQ1rdJ4nurrHqmv4TBjvvxszZSBJT0FjONXD8c8JJcNxgoGJp5tgwVpKU
FSKc1+naIruyx6aeHVm3KLmVeUyqdpqqZHVO9ffN5BbFvjO67H6xmuxgrNEzin9nPAmWhl0+jsVT
jU4+kLJIWOd4mDNc7RjPHky065oD7RspFM/ZDFaZE3QgYErDV6C+FCa989xiNtMZTzNizjSx7ei0
FvcEr5fnxJ+JXncD31+jZHLpWtBbWzEmmdwbujhVoyBgr9KWxPrYPXp5NnPXekd2rjZzQJBuk9ZO
v9mTUX1rvekZ1Wa8z1tDfeLOIPzfOslN2bJHmzPXZ7zLMO33OawpP5fOLQEo5A8LUi0XJZmNG1NZ
zq1yBtaQczpNJ3tybdjAdFcww9ReSULBk9t26Rq9abzeOphTPD8CA8tunHAAWFPV/uREbll9A+uW
U0Hr2T+MsiC3lbf5d0MtEhObMiNj6IyTA20HtYj94SJaWnIljpMNgDtwQF0TbExVdMfEqfKLmEPn
SNK8OBnOVwUrl2IVhRuPQjB3MK8D3cbPULwoCOdGszIELFDs+IuMOviS8EW490E/+/OJJOoA4Y79
ZrX3A6JwxuANz1h/qTRYdILTm0cOJY6Y9gC+mvJloOprW6hcHmuhdNS3BhrNHKp93/OTj3I+DCXK
pmvBy01EX7yw/1MrT0BxgaRTCl8aBYrA2tKtCk9WF5up9+cNSK/5TiIle5s+q+p0i+1p/fY8KcnE
Q9wgiKo6/7tKF85oIkvecPfHFtVbsDim0oejVE/ibM7ytjAZ9FtKFaHWBdTpEeHCOnYzGZquEGKC
UW2nYWQRO7iquDp3mFqo+h5H7b0r6Esghqts3sVNHEZ+04m9D7/3Mhus9FtnpvJvMdhUIYSJp5lU
y/7jn/T5Ql2hjaO+ba3lolJfPCX0UhyIZuTuxvZ67zmV/bfAqKyjbeTmLSWAJrYKG2++jU4Gjt96
Dqu2vsErvothLbcR4dGTMU/NtpxbWmUCapLP9Eb+YGOcxBtzvUxUQuAxwDUVzRBIVooA9RvecOrR
AI+hnc+RbKYWt6MDbyRO5igNSxnZjho2Q9X47DNAfxx1nDono2Kijj5+Do9QD9vlot0XrV0/fmRt
2sp3jx//MajM2WFOiFua1LQ/5Yn7YOdhNFEOvuumTBwcaHyPZKvWGjyYtEPjLHcmONknwgHxl3pC
iiwMXT24vSJnO6IUjyVlFVkg3U2fD59H3xi2rOJ4djVi7zWUP2NgqHZ1XLjA1+M+WiWMC4iz8pxO
fRPNQyceEm52K6HwDZOEcbDtODgMWpdvTiqKY5cp7zBIAlrRrES9qypQ2J5pp/POClZoN2zcXO+b
tm336eC4BFI4Ryyhbl/ZuurIQZfSW2f2qx+cS/37peTfsYqUVuwM/QXVAisYKxh7bUK17ZNpI9Va
Loo7zteYhCdacr6NqUkoIpqneC1AFRRPwqmcc0NBBCRUWxZ3kNTHHa+2t8wqcBSSFYy0kOylXCOJ
931Df0Y3D+e4bIDCsSa+JlE47YzGnCOqwVjZVjk+BniT5j5dL9BeT+5VRlnv3bJAnBmUw5VMP8XG
cPFkbJyBstbPQ5gNByPphM91ShHmDkdI8Y2U8/DZE1XGxVMXzzi5Lonv4I5OaTQ88qKn2SLHC4Ub
YnizJXFCJx36hzFM6LucWveqSEbx2mSN/yPAUhDlhjk+htAotyEMa7ykLGurodOnvkjzz5DSW3MD
H86/10bokppTzeOQWM2udRlEiqW8qyyzhg+ziJtxCZKbNg0fcsSDA+4HrJ+is65HtWZgZTjsSdiD
CF+AF5uNra/NDzK2n1LcKfi9UzD+w+BAshkr7XwLKnpI5pFTpFnW/cU3OvNNVkb4xfKn8GXG34Mz
t+3UGifLjnEdpz/QjLip/bHv7uysmAbolJqWzCDWNzmbkmtYfOndsNo6pRWP0dhrXioaPt7WDSdm
rwkQEE+1rD0tefXFGUdxrNt2wdzRZQddSeo7hGEeiRlOZ93IYl0b+685efFpUxZNnd7W1NrQVu/E
DmmqoLld25nZxOu7yUAIH1TXsgWr22PiJuFXTtKoCplONg6sst3CK+naGl35LfGI/28o3pCPod3e
dYmHIQUTDAIT09DnYKnnl7KbavaQy+Rxklb4Bu2HuoOa4pp9sdpSuqq9Lqa+FZvKzusjURlP05Mc
MC5zHD0vprccqgCxBuZH5uwIbftZlCvhccXzPKJfOFujR2qCj08Q3LeNq8qjp4Q+ChMC38jdPuQs
FzajO403AQv4kzEGybaMeXRaY2G+lYPX3vWDY5mbvF0s5DynAnwICafiN2+HD21hxl+mIknp0mSn
uQ/bMr8aTCphYK5Xx8ww7Ihxk3KEoTQe8aUblKt67SuEp+EKJIf5oFs/5vGzwl0KZ89Rl+x2DItP
GHm4NnVMdOemt4vjdg9TodkT8kIPiua6TvRjxQl2X2pX7pqpMvaN0U/7mnBgVEzsDzjclaBABMZB
TKPOzgcYvSof/K532ISdgCG6Gt2T7DxKN6giyV80gBQFYz9xSdyWMjFxqncKA4vPMiMdTHKazYDO
lmb6arLL7L1D/Lmpc5TEFLjRNwTA5tHs3ebWiJPw0o6V4e5jp5Q4jgMMonlm5Qc4nP696XTdLs1K
sR/d9rqBiR5lvUElQaDd9r5xnfDacoImmsoiv09SpbkkreXRr5z6sYBfy+mWiH2iRPAU1rYyto0R
BEfHjangWB8gNJvyPMzSdCr3ysNSfZUaSyIe4xXD/nGyC/rCcq40DVpw2QtC6Jw8eVkHlmIcCJO1
9LassvYWHd8+GSJXxa6h2E9guXdYObrDTJgwaZfDILCbdAbVWK3PdFf0LT8irr9CiZnmEZm2UJGK
L3Y/LEx8Wk5b2039JQJT63rbWa9N2i55gKTPGTJNwz8IgkLfVUZzkuunzUHIIOXSkx6kHc/vTFoh
wLjEuh/2XLQmEkLa3nI4Ju1dVYBWCWNU4MHTOPziKwtQgZuPm4IgQ774/k7qNE83QVH511RuuHsz
afu7vLOSyBqK4L1YZH5hW4USkNTZ16lTYqeyuDrmmncczzXfebHszLphYvQl5wczQfTyPYODdCAf
Yz/jQTnBCwddpncKge4k5eRfDKi4e6Pp8jjqphRvUBOs9HENWB8ncXMu+Yw6UprpY0wKcU22RBxN
WTcvNaFV2rpdzxS7jrNU5FuZ9VQAudtPtkCEdrFTAnqLt541NLtGBNMdljW1ocOVV1aZ2cGeuRry
Y1U49nmwV9UvcK7LNn7Q8j0cSm9PKJt1S9PWAA+yznKPrjXxFcQ5zUHa9RcATk5OtUrnuF8NTEb3
MGmzQ9en+rObFqcWF9tJw1JAU/Zuh4mqyVrhIUOzt0DQuiRmJXZWUs9JeoT7mh1SgrI3ubJfRcNG
z5OKIbvp+/CxTF05E6zozLtyLQ0jcG7VuyZLK0qJ9Yw7LnZRfnSyC5IquOcjpueZf0VvymkS1oYh
Yn7zBoLZG1W72QPozjeor+6Rdt8xSipSGx0iMhgmx95jSHmMhZnfYY2gkZx+uptx6N1LkUJCNQoe
rpGi2veZ2F53zzowhnURMo2rYkq+LG6Tf8LICO4Db9inorGpN0GcuhtNgPyWijnLojfa55EXKquG
ikcy4uidOwrzPK3mFo/q7qgqXG474MgtE12paPOZjOIzGi+/imBYkq+x6eyn2R5vRnKoYIP5RBTZ
r8Iru6sLMkhxBUX1Ncathb17Qcq1lbCe814InHJVD5k6NaHe2zTWVImFNQ+Xi0NJcOhcmeGM17Rd
dSuQ8OHFS6Afp2PPS0Gv3A3qTqpi69WcHbg+r+ToNw9qMS4JXqMSOTVTp47fMWBWKg0k6+3jgMhF
RL3C9+GN7IAtnnEbR+ny0LWF/ywXULXg3NyUYJDjPtv+LKgG47ogsh0qXl2KcZaLQvxgJWDe1ZxA
UoxJMGlt7wlGBTMGKN8vY8OlgVuVGm6jdkvKWQLzzqYMJdn4k9XtsQ2t/k9xTHVefo6txT7XuWGf
K5E0D0PpXz5+U74KGUYDJYgfeQtkO653GRWdo24FdMIIeIV10fwOT6GweLJKVf9IPa+mJzEb9JMF
G+7UT5N8t7uE6QtqDE9RGWgudH76dUB172wu04PjaDL7NUCou7Krm8ff6Qx3f1rR/pdaVXdNVg/y
H//hJ38uO0wPfzWcPHJvLNd/zqHlc1ouHlm7p7FUfGJ0aFTDcLxOWaTe9vXcXGKwVU9FJ7//zX8x
tjDPDLCU4S37ObQhuxo+edKZTzpPuijtU6qtY0hw+RwHKF/9B7HAAZgFMeP5r//Vay7pz5bVRBB5
R7PnENjLPfHT3tbqSKOIXqefAruPv3xsrMsxI4zoVKQnlFX/waL4L75j4oREpHDV8Rc6hKn/3Lom
sP+MVaKaT4xG3Mg8fDCtW+1rAUznja56AKDrG2icR/f48Un/Lrn9oeTm0d38V6sU/u1f//e//9f/
9heeyF//3G+SG+3Nvm05SGhr6uhXuc0xKVigFMEyofuAr0Xs+NUPyT9xHM5/xKVJpvEr5w/95ocM
fvEdO1zlkXC9GNy/CVL7M5tzDd4RTUT142fj/6xVFvjd2p9HX82poBweu7Jodw1jHcv/vGaWKOHk
CbP8VimH9XGampsB5MWCe41HeFteLZAsrkeDN0GJyP5eGjX2Nm/gPNLYwPBHu9mxgsyPaT1dqACB
ZJKTXhId3JKeaqNjbuE+LFuLMxFyw2PYFdNxSS0Vmbm8T63uk8zJF1MBM8472+T/T4zwvZRYl+be
JXrB7MoKNjz4qptu2HNb1yzQ3DddD+IwLoJmVNMvHn3iTUSXrPZ9ClbTuEoZf3LTcB8tvwferylt
QJEnYlciLP5os7FlwKMcok+xEuSzM9+2MyvvUWj1PRjx8WnuwRezs7L7vgollV3aesDnVADaGlkl
Dys3paGoaA8nxYx6zH7RYLDG8gAoRY10CXNOYih2Nl7zBosObO1cmnzZih/o0IdY/DepScmYyZrg
7Fp9uKejyNyRlyKN6ufLfeW64iLAP7Hkn5qjDyGfMrmm3atgFU8syG84NOLX2uun28SGkDKT7QkI
9uRKI9TDPSJaiFyahlXzNQiN9L7RRHFi0zKO4HtWUl38hCyWSYQR6rFKn6Y2gmoYXkV4LnS53PNG
il+7IYUiX5jA5D5SQrZeV4qhT5g0y7ABAEjih+/wALGVsR4Wxh7494Z9ai2qpz7QPH7CYQBGWEj2
am30Y+l2Qxw4QGJlKnihqQ4TlhrlE3bI9JtSAaeI0pludUGhn8EakhXXdNuT679DXaLSMfXty4wz
HsIA9kAvrq7TzLxk7poxFN05zxrM/ZmVbCcXx77GasmcyKxrrk4G3MkhzjhmCwiflZNcpWOQ75Ve
r5Fybfij1XE0ZXbKXFxiZYHJf5bkN5bB91Ft6H8Nc3PXoa5D8MmtKB9fvMpxMDHZ+VuWqm7jV+lp
DCGc8x5G3m7kIc6189pSErqzGl7YjtG9eY1HsxqwgneYCnfAF6E8clKi1GfckmxrDt2Ar8vy7zxv
rG4Tv/kcF9YZEGyxq1Oih30v+SYUtbLKUJE7OVYUGxrT/EJ8sKlu41m80L7O2MR15a18WNhx3i7x
e7E25WKBWhG3vTLZf+bt0xDPr2WxUJNBzd/dHBqv0jXBibJiEiZfoX5iPZmsKcZT7p9Fzx7DLr5w
8wNQHc+j096zocQ/pAdMiA1VeOA4ANnk0r3z9BzfLw7gPQ6WgLvC2LkeQuxUXpZivMFujP7znZXu
pm9NEFDWC67EXWlCuaut/Caxq/g+nUxO58BwbEkqPImRw3O3eqsDMe9S7oCR/tVN46Ryh9TuXLNF
0GzhqvchbQ99bMvrgdAXYiRfg8CQu5UxSc+5X6hhsetxH0szOXV8GNomfywOZ1Vabn/keUb7kSd5
cObLhUROcjXNOOvojlgiDGd6J5hFj2O6pFFWMPprdu+nPKaPyq5UcIZKMh/i1JuRnfRrRYvF1pX1
feDr1w62PSGslYDEMp/jc+08hIwJGdPUUm7QwpJNR6B8Cqfiye1N7W7qJWivXAzY3LnL/J76BnSe
mjursV/92TtbniofW10bm9W0z8HMoSqQ8jo/tO59T9RnWtxaXLUS6auAZDMln3WbHHEfN49BEr4M
AV00mr3WppPej2rR9Y5I/zcAC8a5L6kXndxNGFtXtVuXF2mGSEQqNba9G8QH2WsYajiIOPTTI/Iw
crk3VeIfpUfIJAUutW25Yy5ZnO6YXINTRnEPYtX/Y+9MkivHsvS8F80Rhv4CZlIN8PqOBB/pbHwC
ozNI9H2PqRagNWiiBdSw9iPTNvTBI0Pl/sgilfPKQVpERobjPTzg3nvO+f/vN+jg9leBWT9ade9t
da/LaTZDiMpMHs5Cjx1t9GgEzSLouSI7Qik0jknIW7i2ZJ2cuD63kQTGZH6ME380r6AxGjQG+yBe
+zXRbmQF1ssu44Q6MH044inmzwpi2shVR7Yj9hwEEpYmgaLqtLmggFhkUfOS4jg5yNfyh76BX4M0
LFjXrCSbpJZPKWAmhsOKOyVqvyf7Iv6h0bG7E4A5TNQFjb7t/Cq8M6PSSje6HZ7Ltj8oRt2QVdv8
EKQb7iyddg0CNe9PH/aVj5K8Hd7SlLZbNhXIUxlffoO1Vqz4iMbKbqScO2ylNWyqqAVAC1qIthHh
hlrmV0+wr1GwmMyaqTC2fiqzrgPglBZe1UjP3K92G5kRpmKjraZ1gsCZJh0RJY6XRerBN+xubeVV
tq7rxubYORrfIk8N94CZCfbAcFs6I4zdRWf2T4S+iEMeGA+lsIZDW6IcieyAYTDTfI/ETMtbTboO
m0Gb+h+6aNT7oGnHdWHlVKqZUhR3AULaEbJtsVOj+KoEzspSSRQGs3qGVrWlXRdBmp4lmtuHDKXr
tjCy2nR0rQs3nR4NxdLOp/GYW0wS5yi/ZifnOzFUW4GI185gYI2Mm5fwDLBV9JXiyp5JO0gfdYJ3
CxJey7LeDCZsaDnN0HzU5nUR9QyTaoUAlLpldqIysqVpNPG3GSGPYyCRS5naJ5nh7IbMkW4pPK6b
5fZzEEAfCew1eifpNjKHnhlKliwgTMrzXTNoeQ1xMuw9FU9gyQysZxgSYP9mhcx5dWCJ47xNsmVp
+08imYKtClZmwwA9WVPAdrgaEXrnbOFHLayqoyr8jNllLaE8UCXxEqVABHuyeyrBYpAn/tZALs5L
gHKp1bqZKy36WUiMonr2i8g8K/AfqNNhxHZ/ymnTAAXwyo0xRcM+jnvvFrKq7NCbGQKC6aoMc2UX
rMF4IM1h8TvTzlQWEf/3vYzZD15ei9tWDNm8qLA9xeZraGnyqqyKYhcbot3WSJtOSaqnbseBiTAV
3179c3UaZ1xkmpZOVBh/BZvl9zOuR3ubbcxQWKqVrS+zu08ZnBQ0k9VuDNmP/rNY+v9L9Zi7pdzc
T/SJ//bfP4r0+Me/97eBTPsDXJAAxECTyoRv+P8KJo0yin+kqJpKTMev+kRcYnj+kTNSIiMApmb6
94JJ/2Oub+gQUKmLnwXYv/zX3xRp9cXf/9rnuFSoIZOZv6RlUm2buPUvtXlEuwYjrhSOLqn5iF3+
zVPsCc8Q0bpd/0JKY4QQ/0ki+Uyx7Iey2uZJ9U3IxbOWFLuiVe86j6M9KdeEiScLLYKEahb4vyfa
Nr6/6icQtrl2LAhxmlk6EKUf2PEZLjbLVDkR0+TCkPoK6kNF+2sn468vparzdyNXj4r04g2Jo0kJ
osR0CcflTAawnzPvKemlnfD7ZwYA56EZnoLOfkaDTjbn8FcQzm93+de7etFJ+ev6FLW6DP7lPfR7
IhYcIqltuGpNZCXFUjOkb3kSPqdyd/fLA/dBowq97LuvOjsMgcMp2MjVi8VAaimsx8nUXdOqCPl8
8wID5ljVbNs0W3CmfPv8csb85/3SJPr51aCHk4sAbggV+NzU+aXA9gbmT6NZ6G4Vk8WL+axZJpO2
BAgZrwB6bmTgmq2I3xAlHgJDPFZSTaYY53c1Tt4SPX0OPe+RzKLZPqO+jEH0Okn6qR00plU+k3bC
lNroWWkw7wfpMz4jtyyJfmh0bRs0tSD+WtopSYMToz+LBmqS0h59Lwi/dZr+g5IVF4cXnzzOTmuv
qa8bYzyoQ7YiUdvJmQ8BMF54mvJgR/ojbOkO/3RTMOGKvtC8vgMVzM8e0mK6eHRRTZbr3+8THb5U
TftEd+l93fX0EDkx0IQPp5madaPG45NhdHcC07kMySsbNGAjcrA1sv7KRqyF1WVDJ+OoZBKesOJR
ZP0j2d73RTEe/MHegFS6BqG0Q4npJOX95z/yO2j9zw8/s+WAfumqdpl9IXLJ8xiZGG4pxg25Uru5
CWAU1mNf6I9S2HzTJGtjZv6foRVdW710/vz66gcP9SzdZEWZcT58h99vHgHyfqJMg+42FQdHpAPs
zcymln6MVBKfQGW3584wtp6lPgYyZg3IjPjH1XXbaLcGqmD0plg74CPGqRt07R3Z7LuJdiPPQH0e
O2LjZcjJmnpoe6TRqhYsiCP4Ik9o/pAXbwqaDOBiGoFJ8ruVNUAKmNcaXwKfoIKFgBqIkaHAqjeh
9hngu4Fu/eLG/fxl3l1UR2g9P3VsEBd3rgMFIDp7YjkAVICdgVK4niEhTY9dRVyVqfqdEfY3G903
CS3VGhx3BjQreW700VX98MUKdlMY3ST+9yLSQZfvpBzlddPAyGnKGv3QuTbto0JdrNa3fW6sm8xz
OiU8TbW21EP7wVCC41jprl+Jq1ie7jG0GEXwA2rHppPDm7G3fwA3HbaKce8TdbpAabBnXAyLpFlL
IZpCdVwLk7SBGiZsSX8ELBX6qmhJsuJ5YLicJuRgilZ6QSp/lvrQVcd6C6x0q/b4TTKCJWAbUJzF
7DKVSlyUdK/X8j4yhh1MmHvY0P6yMPLXmuEfFO1l2YIAfaOHAQ92QmgqDd90oW5lOoShbJ0y7F2+
FWzA7tJm8umx9V74QDvxUFBKLbpRvwUeLChuMUmWCQFL+hb65ioglKm0HqfOJOZRR2U14H6GCndI
oEUlfXGttCqeO4lyOrzxfNRsJUUvpMWrxhwOqQjVGWDRMJcKn+1pPJSt7BbCfBytcu35SbaF3/MD
LuI+x/dV58zS+ruSAKC0KG9TqUTEp26wrmMS0vDwytcBcRlTRpU/RgfNGDZRwdKSxPGLPxuWY4ab
Y6+f0Gc6Qw43VfIOavwdZ7nLIRnj5JQh6/gOeDFzULUd/Gk45GZ2QP12Qku/l4cM+gZfKNdwsqY+
6P5uuNcHdc0s6YCC9EkSiO90u18rlW9vc+wJCCOVb4HEQJUOJagea+fTgEobYkL8RkLqEjxXYPD7
gFItZ6qUSIhX0DzHTqGKxxGnr9kZRwuIPQK9/AHdyqzKVZcoeeegjXTbCXkXNnd2Sasrs7NTbcfw
h3nYad/t1Bh9PaefrVdPu64cvhXKq1bIPU0u8Doh83+LKCZ0Ew4M26egtNaw4B+ivPwiluOjtY5O
Ne1yNgmwGhdvbFrVVSBT2Lm9p5ztOL5ChLSdf2gMis+BZT9+vkQos+XgcoWYc5BtjpAsrZeWhLKb
GiOu8FUK0jhpjEa8YMs2eZvNh40RfBtr9TSgBqI9ntCLVbnt5i6mywxv/Yuv/g6hxj7DEZalEeE0
lgH7YgKU9mNgDU1qukHEOaJMuru6x/RL0xjMd3euFHrlwubwYFfBW6ExslRAhbBR6tiNLTrEIVPy
Td7pWMPNwf38Tn30w4CCgOMH+8QQGjOLX086RZbw9Mt8OHp80PpMR2JeSZwPXkb71FXC/KvO+g8P
jV9d7+JmjLUhpaYcmW5l0+GubeRzrYlGZnposvFQVV8m/HzwIAC5ZiQjdCqNy012TO3UlvNeuLY9
3mBTOXqF9qgQ8/P5bbwwYswHRo4/GnUPv7SpzSasX29jXg/J4BGQ6YoWpnsWNOtoIk3CNvJ0E2vm
zCuW3VgDJqBO+hdb8Ie31JYNm+pGIx3vog4YQG3SPRmEC3NmJXnFgePqTpLn+M9scn27ffnnv6tF
RW4bZIbL6uW7NQVZPJEna7lBMWzMbnrxiYhyhKS4cY0iJisf/QLbsNA3n1/352j28qW2YK3hddGh
SV2CgMOsTjzFCy0XU86jqtdnNNaPKu4CUAqPWmldeSGTVEVA7R9YPwleyBzYINby889hUpa+W1z4
+kwBmR9jgrn4sUvhj0XS8mMrFHd4Wu5CtDu+zK4qUMTIyY/EwIUcgJ/bCGR2y65Nw4XG764Z070O
HUkapHRFBbAPFRQyqSqupBppLoSW6XZSMPym2BhIYJ7uUR+CNOWQ+BRq8b5HfrjEa3dOCrIrIJWe
Uj05FbV8SLIIB3+uSst2pkOprbKIkU3Sbw9zwAXSPu3k3MHzssaqc5gCWBl9cExmPw/9yU634PLE
655CZJLGQ6gbRw+8hNXcepF0GsrsR5aG16YP1T8cH8OBvASNbOzSA7GV1smzN6ZfnI61D6rb+WjH
K8u5EhD3xU0uOhvoRK+wY9Q01UVnFnDSPURMKWaiaoodVeWUAkcgQR3OD22FZYlepO/WeR09pzGm
JjWNniU1ftYmzqC6jsx0pq06fcpdZERFtLNpOrw4COJzpMcSA8QyJGc8wm7i9MPUbYyUOrMc6/WU
xtJClfDOfP4sfbRuINtDLAnQc57p/r5uhMYYDQ0ebFftLRNeFOfUqlKClWEyDgSRf9TnW8v8Ylz5
RG9+fvGPKiC2yH+/+ryL/lLm1jnYqxjsjIsgZiumXFqQv3OIQ2OdVcnJw2sIGgSIlAFH0Qs2SZN8
tTd+UGhTz1skD1LYY5u8WLtsU7M63VdNN0W7ipj7Wvfl2yjvzxPId2PoHvN2fGbodsAH9NUZYf6z
L5cTmzgeOEXzi3y5nICbw8RTFsINFeC/KeUXYqSjpnvbnKBsoxJ3saJdw2jbgN13gmY6SXX08PlP
8HNU//5DWHA5gIvTILt4zCeBg6dUIuGCwXMLxc+YdrNaeJTDi4D3TUMMwxhk+g4ShDFSo7lWaJXu
0PkvmkFOZhQ1a3vw36ykx2wIEi5u1v1AE3xAM4gck7O1nzGn9ifJ2NnEF0GIwEHKN+SsM8CPw1LJ
QKfTv7i7H2xKGG6AemJNxGR8SauVOHLZY9Lobtkw0CDwwfTDBcjkpYnvypG84YsX6dKPOe/AxDnY
qJnE/F+XizJbAnxQjZKsSmve5V5nlMRxi76V2xTNMZaj71OH8yGs2YzD+os9+B29f7489a9tCcEh
7x1A3CvGQS2gfbt626mbwTZTR1/ccYNf5Bl0kFjmlZUbZKZaUIQhTYJmzGdNt8b69fkjRYjv+wdb
cKCjokcfQj/24qXKaf8pLVwc12OsaPjK/VzHzG+0icAfLoILQl8D/Z2RIhk/TyF7ZTby0FVetI4s
dYI5Xbr6lCzUHI8tRNBOegX+clWWIPpKsZufswkHMlp4ItSlFkodL4+htedW58Boh/Zr3DavPRbg
vBXsTfJVLenryVvB/EaFa0iL0dMXSPHuGCYsoXZtLYtemZ8pJ0trvtuU4IlgG+y77EdFTFbTDIcA
byimzt4o7iwVxEiJIwPIraX512kcn2Bl7eiPkJxTmRjzOsZMzbmUKDhRYj9SKh886dVSk01inYHo
nUx0Aq2MLcFKVOSpeLUrgIWyfZ8256kNXtNCdfhHUDPEn8zw9lHevOI/+dYSmy4mZcHGBarRyzFs
3AcJEaBdc+XVI2lX3lVQ+dupKgij8w/QxtbdaLmVGR0mmYhX/rfQ94517nXOWGrMbpMRrUt/Uwbm
qixsHE5AHxLKMejOyY2UF5smDl6NurspCcJYkAaHACXj9gmRLpp55kh5kN4QS/8WFdSOWI9WdBL2
2BeWMvpB0qNiwtJiGhf29FBFFnyaAPR8zgiqnZXQBIhYvU0umnxPIwfmxbjh7PJcCmrdkaxPfdpk
TbrODHFoI/PQ6VPrVDak3WxQF8KXMdkQ31rMsM3pBS30c+TLTiZNyzSgMawHY7sahHYTxfi9FX/Y
Zp54qQq2bPAn+6bWDqzCT5qcLot2AvxTupFiXCkA4xV5OIUxRMjKah0o43QAWmOpcNPhpK9M7TZF
RO1IQ/PNG4OtOTVrXtAJ1cB4jxn0MKIu8oJ0b9NETTrlxUJMxRkr/DMexXc5ktYGvVSlW87bjZKZ
V0iXmBynbllHeyROL7E+HrIklNcW+DM5Gq7swXPnV2LuJNHj/OvkVgRY8e0ekWRabmVV3Ch2ezvE
fbCQo2KtDRxSmtxey2l5nRiMB9R8VRnVls/yCJPpSmkWIjOwYufJPd5GMtAIU7PibUOrgYM9/r14
702yq5P3Wud172TW89C32wo5u5eF1yI8lhwkY9lfF91A/6SKt8pASu9gQf5Uzf6cStPBKru7okd4
Y3pC25smX1SPZm8xk4NOKbtTZHX4qTFfIcGsODqnNUlRpBMtf/bTkEaulTw76QU1jarFb4Y2HdSx
3wRWUC7I/SAzBxgREp3wrZE5ydpRIN36o9A2UgJCyGf1XNCbqJwCs90DlMFwRMyUakcJVb3TYQlx
ZFEbS4M8dDJ79lLGhmfKbh9Gx2mAdBpjAHRkvfuhVzDcJc6tQvL7TSziOYPQ3OVtey2Skd/Jlr9H
qn1N6s51jp3PSor7xk4AHcvHqskOEABBXacHbdQGRxIm+MAeyUmvDJyza66sqifO0XCR9FPe6nuF
pLrcVG+UQrwNsrfqTLw8uZI5sW0dC1yACw1RWafGrWPo6gtj4Gih6MrDgG5M0sMbQLuu35frulQn
+kslNNGZRpvBDy2K66SothTctHYsJVkR3nMKQ/vN9uXV1GUnDG2MArL2OlYle8V1fhTN9JLivQ01
0M24MR19wCLW5JDXU4GG2LaHbWVWoG01XHzVtWr0bmgz2s3qV/Ljtrpc/xlZ9TMhNOaisyUnDvA/
11BTA9mjoQecSPQN+dlEFSzGsd3Nxj2n7rzgHmaHsvNqnLUSyLphCKWbAtO8Q9jdHUeSDFm9icCE
6tDx7S7fyhOWRGYW2tGOh21cYiaPffOcF34Dc6fIF6m/S1lSigjvce/5uB9wyfZx/ESNbR/AJRyN
sugQFZXFDS1Wey3hEmHdtr0lSaPhG9354joNqa1D9nNwUgGcoso+8evwAJvE6sWyhppA7/GzUIet
KibVVxDFgwXJOWvAx4KkAOsGudu9qmvFJpLM6GbMxz+7HK7QhKYetRTALL0p9o1dnvE7H8uiahH1
NckepfbNWPY3IKR6NEUGSY1163hpsfeILbuRm2ZdoSPZRAF/2FibRymf8iVDSnxJdbmYTI2fPdb9
Of9DtVEajSX8N4NWsIfHDbjQdGjiajx5ZRIStxfE/Eljv5h6Woo24GQCS5XqiFrbA2YPbRIzVbaQ
65zuP0w/9pqaLmMdf8cdlCNXyPl8sSHvB2x11ULSpx6ZlVZtBMbebYNdZiEhB9+hHyVkWzNrtoPa
PytQcx2vyOXvWJu8tebL6tloOIgSlyPWmWfG3+pGmAcDG8be5IlzktFGRBDF3kKQO7lgxZKWEyvM
zstJZmRaqByybnxq7J4Sq2ogPAcB4dpJpLLsqUSDyAzEytnrjSaIIlrtjX2Sls9WOUNBjCZaGZrf
OtiM5rEqDnDh3TLy0BZRao4bjfzGfYdx8Qi0t91iJpB/+HptrjWAdiujwPBSdeltL/gDJY8E7zaT
sNpGnJsFf4V+pl91vrdMx1ws4SfYS10Kryqvqlc0sweMqrPJoMdW09mzgTL0O9QRc6jqVFwNfeHN
dLWJ2E2dQKJ4AsEu2PRyq822jA37lS9rh0rBYIUJ8AcHMBJDPISnRIhyIup71j9rwLZUxvc5i/wO
heWx0YNvHVi4gqi2va+2JfZy7Uj27askJ80aMUdxFepjf7JM9mVUfyqZZnZ8oumFF9Cv2WpynRBM
zAfP4DJeaehAuM6mfq3h1XTkIn9oeurjwaJ+Hlj8l4Ucf8P1dKdn1Uqu4xddDUsIY0N/Vku0Mj1B
CZsc8b6D8TMBtk6UDAPfuQ+7HBhJLcKisUcAwwqxPVGwrmbeR1KOYo9oxgmk8ZW3PXgrtUx8j4rR
XigBi1Epqv5Qm/oOYePemu2OhZyfK/SdkVNNpsVh0Gcs0o9VtSm10ViG6gDH0I6wUdIfH+zO2hpR
csAwH/MWwkTWbFE6ZUI8OdCCtUbvbiFBQlqMkh1+Iw0WraTSgOOpRkeE0a4o2h5blRXcKJH1ELco
jUY8WweyHV7bGkhDINEVKPuGpk6aEnuRBa+iaYsVfoJHTsTntqns5Sjb0cIqx5vOkKtVLoC39p3B
8krq9pLwPN+JLC04zJl/JB3oa3xxHL6lWqG1yyEx05XF4BHd7eEVMK1yn2i05mk4ImTsYpQHvief
mI8/p4Th2tVYXU2+HKzgyVbbNBjrRdmUTyQS3MmTNh37INm2nCX6QV7ywjSLKWQOmOVYAtMXMLdv
JWxPWTyipC22rZycgFnybExqj4etOAlLOnZpwnon9SnP3znNwLH6/YmkkBc5HzcG9N+tFqgv86ac
JEdZ5KsmxAadj/2x5wQ6dQTNFTw9rAVX8yCwoZjWC6yaQ2FewbE+VZGMEFDButsrwRWqHlLVMazW
tLAoMmQDNB9zjYMmNUskAJxqwvi5lPmUqh8/yzltNFtuvmd1jXpvVPJFkVUPxgyIa7rEZMDi75tu
2KegH6yJQIVIFMXCSsjWAQL3TYFmuYxN/Qdq0KfUJF1ibsWhpbwTQOWw6gRvHDtOpelJa0JdmBd5
LEnzRyeBCs9M9KaafIqOu1ypTpYmDn7Eg9HUT12MLbq4znn6LWKG0OXDvhzdNsT+6uNADzMTWDnS
LT8NtwnecYeQ3NARyXD2BqZfutxtFJNTkdSByxUjVVVhRHuWbmDrPbPIkrRHB1yk25b5kdt0a4Iw
mfya2YE6HNjpdoGt31ZQUyrwcGt/GF29whMLzSBaEqm8BZy8+6nWreB3TITkZDcmP1LcG/BuUJsp
SZxxWiuXQoU7k5anKNFfrTY5hUnPmamM1y2Lkm8OTkxVg21mF8SA0QdGHE5IuxL2XcG/v6OJWTq5
4JbaErqt+oDpfZtm033qQcKRxjtrAhc56ucxrG4iHMddoV2ZobxSRmZt2vMU48gttZDGgR4/qWFw
34iCRp8VnbSOGBpRbrWUx3OsZAWZgyGR2UU9y0t35Un9ix0VN0UDjUXLdgr2SqewJ/Ly+pDoHutB
6s6gGIwlEOsrQ5IXtcLwZf59q9J7LRmtaiEde+hjhWMo6glCyhJRNKeugieCliDNZoNJ9xg8joW4
VjrvHJkju1xrHvMc+rGSOuzPL4FNXm3db8OOQ+Kw8VV91/hawrIDVz/MtkEiqAKG6Copm9vRb6/x
g22GrN8oeX+Ho3QNCPYEghK96XQIZsOUPBxiVX7VoCUPTX2GMrTybfM1YsOyiBiRfGwWOlnrpKD4
LWwGszwUU3ojw9PPfIiBYXJbGWLDsTHksQJadvBRblt996LDaNOkjWc+KjpPpBaNh5bqO6OnSiQz
ckdLjbbt3HX9omvxvmfBbMxE7IddimjOiz5Y0geeGtnCcj0x3usgIpTWW/Sh/BbH4bS0e/O+GbEG
IwL9/Lof9KmQrLH4zxEus0WLz/VLC9SrutYwmI25FpjVYZB/xGLGlQwbrW7WXuW/fX65eZx20e6j
n01XDBeQwqzmYtzGH97pFEe2K+fTS9BwtqBe6DLp7vPLzOPUzy5zcTdVRGldTR+Gl54yta3EVirw
WWBQ4ixajC6W+asmo0H4+WXVDzpPDKLmNCY6T+R+XDSU26REJNFQJiPvv69FsesBYPdJzgLp4+e3
Hus8ve3YHnMj2aAqCx2KA9cackz2xdqUTBLerSPl/kmOo63UUsDn0/3nH/KDljuaLou2GeNY813b
l+OwalRT5FGWsUX5yRF6CeU4bdMJKzML8t6roi0f7oub81G33WY6Z/KUIZYh6/T3R80G8zXqKKpd
8sKvmjnnOxukm7jpNxU65shXtEXXjE9tiekHIc3g/4PB+R/OXj9qUiLBBPmloqTDqnbxWGQIyw3a
srZrFTwWhmo9/pw7JxJa6BCqyaqL6jWHL46QncrCV7XtOi4FvGwKbhP3/xcvvfbR88LsQ+eNUGnF
Xyb9QEHIUTBbNp1KWhxVATFoLFUOpRxWmlTedB1DEa++pTWGhjNaIn5JnEzG1Q7bPsiZPomG1mOl
t3dl2Z3LOHhivzsVQ7Tzp6ljcgbFem5Q1tO+iAOnKZRvZXsfVPojyJVlECvnzx8u/cNvNMvJ5nkz
JOaLH9ksu5iOnu65IiCjJJD3hV1dW560lKSi3qZdYyzKGnPA3D+dB0tKY7AGTPe2Vq/jkHgatWbp
Ji+mm7R8JUUgMBL4YWxZ7VWAkQ4LefgcIGiHaTZHrTVojGwq0ZhIgcqz8XpYVgMUfCY14wgMTa2k
sAIvo7fhYfKym8CuXsNgeFPJUeKQeKPAJ/riSVc/Wn5Y5nRZmIaiv1PWpUqbKqXcWW6nKcdUTs7J
VB1N7YkuzkI2boQ2Hnu9wGBV7QzYks5k19umeBDVrR6GjhQ0O0YiO0lMyyqN98RNw/gnIUAg/jQa
xS0Dj4q+P0m6f6oz8Maluf78Z/zgC9gKu75Jz0agrp3/+a+7QtSWKjYvy51Pbbk33iFxXQfxjUUn
Ty+VJ7KgPr/gR+NOW5cxRhDLytbw87n65YpDm6ZUppXtGgQLMhZoXzS9VCl282sl4X+p83JcSkb6
LOGadAoPpWfEzk7CJvwZ8FwL0+f19NLxhZ5osGsHRpva2CnrpkBnYmslURLIGudpQNC3LxUnHA64
nJTiQLPgBA0vBrajYbLh9IOcdEw1GL9Q9F8SUucRDcgjqLZMdJl4XY50GyUwi8CLWQCN7szAZBMk
RPHNh5x53ClaQE/dEEXrTCYx56cessn4ZlonHv24f0mSuluLYta40jVB10xFr2J10GLsWkYT7ysP
+wXv5dboaeJLvERtwfRsXsH0hKFqU8tuS8EM5icZcmdU5GxvmPNZWS2jL56gD1d7BoumyoRJcMC4
WAgyGUaeUgaSK/zpe6UXV5nd7Sa6AYN115Xx0p6iJ1s1TomSr01f++JY89NWfnECsAVNGMbKHKaU
S8V7V/amOnIMuIns2JGbZyDPqn8DgdbpUoSSk8Msjragt9CDcIU2HZMdqyWpWQHR59hagqJamNa0
MINDn5ebiChMI2gWc6rRgL8lmPZqXi0wqQhAKeF82rb9Va6kRyMB31hsJMSNrYk5L4i+WF0+XGIZ
sqFWwjWAsOdiF+OUCiOK9AjmthJLPxTrlJagnd0pxpm8qgNurT1mmQXk4+3ExwgBXI1msPQJMs8C
t9TOWLw6MjSc+VmYOzoJIsFa/R7xxOTKAWLJj6IG72iInR6CwKM1LElA6UbitYLvig8vprZWnfqn
ZlDWmU8xgVjxSDESfjFV1D5ah4Suoq5GJaxgOf99HZLUNmN4aXuuJWfRKjeDu57+xsK0q2EtBep6
BoxnCI+WxRSmCDDLZBt5cDPydi6RTSy+suKddY+4AmSj9Bj8H54ur3VTWkclLsZGv+7h/HejAljI
ZKiWeGD39OIclwUhkLEx0DxQplVropugyzCLETH80mXbDe1QLeCeb1B75lAwsjfSYL84H7wLkJtX
DE5KOlN6C4n05fmANmWle8SK36CuuZ3U9KRHzBez1E0rbRv7FSIYFcFp1BYvBBn8mcdiLfX1CZgt
OSnTdSmZy0DObiot31dzKM3ni/bP4uDyJePzEZukGppM6fL7z0NVOqijJ0kgx5Kj0ZOfSSby6Otb
OdOuppgAxV57MOOUgrde9lM/O5Snvz7Ef1IevqQ8CJXT+y+/2PK5ef4HQf3qOX39b//l//yv//G/
//V/vqM8/OPf+9u4pPyh0DHTqVrYkn4qRf8Gq8t4kNixdEulmvnJgPg7+Ur/A62OwcifEgcdmk5V
+TfpQf3D5m3VUFLOAjFGPf8M6mF+gH57wHiyUMuiKlAMjlPWxfvfRJkeIxrLXV9pX4EQXIejKBZh
PcQrzMH3v9wc968/9lc/z7vFhouBY8FEKrDdYev5/WkWcpx4JL1Vbq5myhab4zav8P+Wko/XpiP+
QLuTulr94iXS3lXglCK2bvEWcVB9L+YfkL82ehtVLlOm3cTRAxnHjaZrS0m11z3Oj5Q4VMsAzyh/
oyG1943kaDcFIjCXz7elw/NddPn3Ke3OQ9s9eJwCoCJVy7xrdpbi0XrWGUMMCYIH7SpvSLrwIu/O
ZK6eytNNLTPkCDYTgyMs5JXDQvTcZvLJ7MP2i2+qfPBNDUQqaDRVHVnGpdbHsMJAIk+vcK0coQAS
cr03l/Iw3Xlef5W29i4o6QxxoO0n63oQQFLNyrgSpDWiHrqWaGynHRApDoZffbJ3VQsqRl3wH0PB
j8d6+/tP33Gi1n1TblyrI7MvkKNlZqtoirAjedadVIu71ggNZ0jtP6G7N19c/oOn/LerXz7lYa2m
ht43bmMA14zsfFFNzbkC/dQqdfLFyeh9Ecx3NYzZXGjMhsDLRZueoxyIYqpcxrOhk2X9KoHWvg01
H75T9n1AqsesIWeuLbW32L03iZDfGo5GeB2+cNB99ECAJp09rqw06mXzCZW3Btk2q1wmdkerja/U
sHlAePY0MothEOZ+/oK/P5Ma5ryPkirLqZDzxMWNHhHdY9IIWhdI35GxS+JEpdmtLJuRdK94haNo
hZNt49G87nEnOUUovtzS3z9qjGgVyOWKSguEtfP3R81n9J/4YKrpXDfU8xUJBx2ThXYXyPD+NINp
Ni4NOcu+S2KI15/fgXftN24AajTWbI7WWE4v6ros7Dh6k7vtiqRW9+OUvhZj8wDiOf/nL8RDRpsF
SpDCpeZH/pdyjnTbSPdAQLpGgziC4Rbkg6aFBBIY819+/q0uF246ORq6aAsRI4eRd+YKc1AbO2i8
1K0zWaa/N5xlEq2k2rpX2uilneCDxcxOPr/oZRuNi/L+qELlBE6Rcbk1lSmRsbGk5W5KRe4lhDaF
c8xO4L/0kDYJo+4L/EFl1D18ft13q+jctyKsFnmbpVJD/uxB/nJrewkYStiouYtUrQc7Ge1oNRyg
Ka5JVQ0ZlmF+tOXMxcoEzrpIzlrBEC5hEu7FhdNZ9Itkv/2O9pfgPlWtv7gv3HV+2183bTRuVPAq
9wavMV3Qiyc88vGOVpKauHqgNQvJw7lkS6VY6DVDd1CmlqPA7CeHvjMWjNZ1bEiED+bsOKv/y96Z
JEeupNt5RZChb6aB6Bjsgk0ymJzAMplJ9IADcEc31i7eDrQvaR3vQ9aT6WaQRko11qCsrG5lXiAA
hzf/f853xsn+1g7mQ6+mow4ENoQBaq5oS5drkBhUSwXQcxhEyNX8B60oiUwaA2BCvZ5tReF8b3I8
o/5ywtM7EZr6VFzJxmg4nRjuFsqIQnHQNLetzu0kc+ttSlUy7TJlvPlm/dSlWXNvmyxISekhV9JL
/hReKEcU+RtFJ+RAgfqJo+6VZUTsYrK8Np0T5SH8uSUnaX6sgsH+WXmIMoAiGw8AhkcIPtRrqsAQ
dwPg0KUI8rNkT0HrkimmNOQVxi/4LGmhI7S1vmd5ee105WUt2LBHIDrXvi0HhFmQ4UijLDeGN1HY
osqwGmUyhXQsogv6grdO5qkdyGzq3BokkbYzJJSN4VYQPngBXDXaNoGbXxtLO5tsAPt6tNBXUJwk
GwtTmJN3YtWki9jcS9DcAn/c4cMan024fiu0DkvKXVmvUAqNK3iWwU2Xx8B7Gk3TbhUnwjABkIO+
yCChsL/W2klczWl/Q2YmQXkVHflA3qVm0RwGM6PPlTUpdOVi3CPr26cjgg7XykPNca5wi13WNNmD
KNBXNf32tafIjAuyIOwsDIgL0RXCohutrKo0Vpqh3xMjBXvIgCQcGS0VQU+uhYXa32oDbz9q7eWU
UVIZbqfcv2uaBkj1+GMwWxrs+ZMeGQbJZQPdnlaQoFDkr+PI+qCr15mg45VZgJcNpv4EF/dnG9AO
jGHz2BV4J2FsZ2LXVxQRkG8i6h1jeSFaXqCj+tCS3r5tCU1rd7IqxKaDIEaUCF3Vtjrq/cRclYsx
nOX8pCf0w9Ajb6w8eFxWhNRuduSwF2snntOV3xdDqLsu0ixrvXCiaOKHlhacBtj+R7PNfjQN/Bkz
JgFyku0u0pLrYRpgxaR3bP12crL3lUU+8/ytJY4L8g5+N+0aXBjD0yN3C+nGb43ogGFGw1L1g3Wr
K9C6VRN3+9pLLx16y14NvyXGMkdY+SvHzgDvACQa93UoxDFWCW3wPGfs9Q/sr9daGawCtEcrwy2/
jQM51abG10huslXBgYzqOjQbEW18BS4o0JX30JYeSK4Wm0bBGX+a0MEIqsEuhWPiP0hwC/rgsXMC
4tVmqB7NrUf2XEwl2HWSGz3JHoDE/pK5dTRnNM+Wyqn3GiOIGSgFZQx+p2jnlEAMQM4plXP0PuBw
0ktLDieZqORgB8lKDcCh0lldZm3xOw/MhdP/A3okeJqYHZnxc4hBHmBM1vr5KFVx8AS/DMjQK95K
Sm11a6IfAXgUZSxFDtTftAP/6uOMtMUmMdqnXqAoSVE26NW9CPKLKrUOE6l5hgWDXh+BOlWo4VsS
bFaDNuuoC5HLxbLGnUfs2zJKSzhNMJ6mcI7UBUwKCHY9UW22/U1v/X1fkfpNs2uj60vIK1oKSzwo
Y3p2avVrsuNXlY0Wflw939aILy23MA9e8btz29OozTe4pJ/gv/5ICuGszEFqoRMcwIyWoUka295s
7X0KKHmbDkShN6D4r5ekSHPZw9T5TclQz7SJdnxtP3t+JvbF7F1bwmohUlFoAniDKkNRqC1gnxVN
fMV2aJ2q9Ieyqqs6fnXguJo1wJimnNFqqWBTeHSfs1ydtFFgQfGMJqQigwjZsbqLhG7/70l0h5r0
EMwaWnzHn0CHkOq//aEe13VDfdgD7rX+s1pyAMDJOpnbMUvJHCi9nGovRyzfbACt9JRVjQmZRNzX
6qDHzYs7Gk9AeBHG9GDd06jiUeVvmp7zRVErHPt79s/bOrJ3KU+WFbsLJ9DOm2WELDCofMxtMmPy
XZpZF/GggSufxdGxITGBr331nPgxwPjBjEbSJgI+sRbTRilkDKp1b8a2mZFnEtuhu+22yXE1xIS/
IraSSJH0S69VP9SUvLpws7v8OwKmJ/KheoTlOqKfwCYAQ7tXTbxzu8nkY61XaWxvLESHmZPfk2J6
N9PuQ7iedmGcNNF1CmJ8r2t6FKJTro6JLfdaZDOxo2fs++mqKsznOJmaMKlmJN+xDZLJGgC4grR2
2joBKOTcAm27KonKVaWuhzP+mlWP7OvCJNGD3oH2ZmLm7NNi42XmzjJvG9PctZa7g0FyUrPD8O6d
dO9ms7rQ3aLYCRZJIkYpV+fOLaG5uGKmrWLkdlEHq767YSm9dgbxFjcQiOquf6rMckvyQrayW/9E
kAHLZl8Naw54+dpLnKNlZ8TO9oeZDGOYtVSk+kEDf1Qxv5nOXKLTFA9Z1V+WbX2crPwqiLRNUBZH
HUNOyL4+X0fChg/lSqLMBimCjSQPatUOCQgnu0+QSjn7TuvuTZ9lJNaDTZ6XV/aCS7SMZZdTZyRi
gzgPPfzoB2eEiWXQr94AM0k3kavfqUapO5K7burJpVq+pFf67jbGREvVPuh+JTl9gUkhsq4QBjKP
A1Vq+eabqYwxf5hHpwWamBQ1Kbd2dtMF80U0qEuthD0xcOJxSWGA1kT9loANvmphA1VyWnpPdnFF
YqZYawb+cGSXQJSs/MZqk9d0EjvYAW95ZDCVatmbZ3iP0uXDjLXHid23tGJzXXnFla34FlrY1eze
2FJkHDPduEKIW5kA5KP7xF4u0EB5m2PCryc+2D+rIe+8YjMkkhDH7yGxc3wSkiYQ27+Cqc/XQ6cB
2WWPoEKGxqLAThEHmXn+lmYkcVPlpE6fRIc//0sgnSTnu7R3bH/WmsVhz3Tctalkg/w4vivz9GeP
l85VAEPmzFQHtKN38eD1G63KXoWUh2VOGub0REb3+DSbGfc1MSPzHz0MhPaYRMOT1dJikJ6/MrHH
Xsz9YG5Ea7IDb8hy6kd1WsSkK4FEM/TLfFgrI35NW/zrGjMw6eb5jV+wZvwZA2Yx0JOtrX2tQ3ri
GznKVhDa7j2aNn91LPxHyNGvTPkNzumRibBiNixhk7GYcU+xzSYiJUd1ZTGrIbtM3gqkTkMp0hVo
vntv4gBWzDyAqWfbHVjBz9pr+WqXM2DF14PXi4zmntekL//mRJZXi96/hl69gcx3QnHLmhlMv6w5
afcT1rowbyKcPCtLNntNRg6VJkZH4KY2H2221T0LqLBdg6mL3fKgphSTtcF6IuZHilbVVkTOKTDi
m7oy3W0q819T7YPWwxKwrg3SxuI0DkIdpMegKuOQpPKHWxhh7GgDroTcOU1zW4ckIToY66MGfSlR
JFOun8oifXEE9HwjAe7tOQL5BSvJXmoZGkwysEEMZADMMICVU3mqOv+7g3AXRQaRC15eX8StjjjJ
bL2wQk25bpGfPbdI8Z8MzTIQLChk45m0Dp4O+atOS2ftju6CU2VxnRE+nZDzlOvI19lOJXN2iQBy
CoOWtkScZ/2FV+m/bLsCKCmnh2aYt9Bc9W0T1cMuCIDO+XmMdNvhBNdOHOoU3bTQSiCJF3O1xUL7
o+CYuCoHE5tsJ19Ty1rrJq85m+1sPdUlBp10Knd+hhzNckxgn0Xzy2zm51pvLjHjnQqSvjAtAH72
Ra52VUqDx7Ka+s1VzqNWQ7gfOndNXyLAEWE/S72Nfmd5y/A0olCzimvSQJAbBz80oyFRFYXbz1oq
aw/IghISWfQSceSuzD1kdoq5PM799EIQxfPWeN6tpAteKBijZDETedzO3i00RJqxJepJhzrkmo3Q
S6kH3U6hlRtJXv7XMfX/tw3+L9oGFOj/UXN41zb4X//9P/7n//iPD9oGf/7e/24bWP8NchDTiEEr
kixI8y/eGUYxWq7/imqlcPKPtkFAqZuSgedSgHO4jf/TNkA0RVgnvT4qKkvB6Ixv9hnvbKGt/VWC
oG+GzChYLIDQ1Y1za2tfRdhGpQ6GNjB6Nirl7xzRedeR925+s90+7GZ/bfgN9MwuHAafrAWPfJZO
oG8VjrqftHmn4+Zf6U1XbwNR3/R8fV9USv6UG/9ZKOEuvYWWbfObF8zWWZFMWQVY3iG2j0r3iS4a
ftBXxIBi+C/DTP5dNe3KLF2TzNGRfSPvDCfaSUmOiM4uSan6kFd83aX5xLxLLaB6iqfBXJvAFzhd
TWERNEYoEcfn8uIfw+GDRsm7EtRy49wGEjJM21TdePn/rO5FLjUdU3DjSLs5ZCVPhle9KTTTG6HF
bz0yR9RS7WtvefCuyLWWRK2t5FBuFLGO1AJSQifz6LJugO2giPii9vi+zLvcHhVuQzfpTzEI/r49
Q+J+xfNrHSt0KphI8MqzYvqpupkrEMBKV9cdC2tbwqrB1ziFRm9/8W7Pa2DLE6L55euL3Ow9QA1s
ngyIW4DQpPI3huJbDuo3yKMirIPg8fPX8a6KvlyLZrxpewuS4lzq0ATjrBe9zxLYw/WACxWKHI3x
gL8madx156dflCDN5QGeDVxf15Hx0bTC1nA+cOc8iEB11zYtBAXKrWOAUjG7wpHJxkcrL7MoRQWd
NUBVxpNXspkZW05xqR095ip9G+s8gE47AqNWznNdBuyYfe/oFNZ2YhPOYB/LcNT028+fk/PBrIDO
joURVzDQtvPCpNEpCL7uYB/JKyFq3sYxx1WBbeez/pyr4obT0LNw9OtYGCTWBKjykZQfLG34aUpq
qS5b2slOL+yu2DRLhlTZXgMIDXUqWVVqvwgApF2TXaQ1TgXpPcQmXY2peVGdR+2neuUAciMM5zHv
7VPZ+Y+lophC/RQxTAeeNKl4RlrAw/zTcNKKV+L6dNr9CJhy3eM+6ic7HjaaYd8lab+2rfq5wxy4
KqT5zaolJ7fEC7M6+MneBlOHbdfhqMeMcY6DbpbNX31n77oJuLV05MqMO50q0fk00A5kARVDYB91
e7jzLYXFqs4b9i7uClkA1tqCWUxdT5EoNgBTDpHufB/i6pqgtTnE77BWrtN/IbIy3vVXlpvCek91
niL5u87DxBlC99iPHY2cA4Pbm2zYPXeXxcm3xvA4X/vbpZqQRuqpsdQXj+SDzx4XrQeIhjvAYHM2
8zjkVM9daTnHdOK6+siOjAr7BdeKNO/fuJZFsLmNahkl0PloBtJVTGmsbBwt7RMLxbU+BZyOK5dy
kd1/oUT5I849/+StgAAP4m7QNZ43x4OomfNJ8u2gZP5GWlQS9r5+j/HuRbm4Dxt1HU0eGKlGhNLO
rrCw8ycEZYE+GtBkLph6cT2Kqg/1YYJBIvp9StKK2S4stuHRb4sbTtfYx7VD5Kq7CuW5NWnUJKnb
OXiG8YOTw1rAEB/uB8O/AEMwk0Mw/YCRu4C1OQOB2A9zQ3tENPc2d/kNqVX0ALCttGl30QRUad1x
a2fFrYlVlxijFzzGa1aKWzMqXz6fat43WRHusDJ6VJtIqwjOZ0h4WHOMq2FB9ZBxN5Z+sXKHeGtH
6pqdyDaep0Oquqtxnk9T0OC5wZGiN3vivj+/kQ8G5L8wCLT82Gacrw3kt2m11DP/WJINYE3NMS8x
i2njE+G/X/xmZ+nrnA0RroXkFVk/DPZzxpkcLaee+tI/1jLJv7F+7DO4pWE9zSdPmajsEq+6JlsY
+r5GXUDQnOkxMK/xjix4No6mtBI3kTT8vd4WV0XLJAwIdLyaO3L07Naat8rrDGj8iuZ0OxLhymnY
VYET2jVfWi3wTwVjDYLCsFcO/RMwIirfcuj0qUL0p8QLHid9TDik9ie4suhCl8uS8Ezx1yUAwHD6
U0BxZlONwU+aO6eljldqnJWrzH8cA7s5pDUjLfc5Yy9Ha6Ok7pNTzqAe8VW3+oPVim0hG1kmMfgz
581qFx1sP2mOd8TWLahiR6BOy2dNwrWScv5VzfZD3D0uT/HzIfNn2n73HtmnM2Jgl9Ap/nv75LWe
p9mGxoWJox1qL+R7GdeRyemeintOGprPkkd4m7Bv/ZhkQE27MRYZ3ef38dHQRX7ECrMIf5CZ/X0b
FNAzQ9mJf+Szf6HcQgxJA3xBQUPVvlg0zhvI7NZQayNmQoKgo/Q861jWQOCKymQLQhPuZgqog2G5
3Y2xuRrt8RulYg7WRfcVfejDH+jTskZpzfb//AVP6LsnXVVYb6LiFhT7I5axvW4M3whjvfaj4LeK
+2PVG9kqx6ufSvuqbYb1RNaXmmZz08bNs4EL+d946rB4sBrBq2YS+/ups5vNUltGHoorbL3jUL3o
In0zveoliesv9BjOB4wrikyLSIzlkurb2XOPRC4kBk0f6NZwotlOX7KntaYnlFglXtWNRV+hIqEW
058YKOZ3wWVHp269FFb/FPQZmlT7J4eN2fLa/nzFoIDu4YdQJR6qY6AjI4o6mlVtLV6a3LJX7mRb
q1YN2ZNFiHTYJOoQAW6o5/i1VRTlLEXlsO4mPTSGpVOFxH9le+09saPNWjjRT/Z/wxrMqaBdVEG8
y2/iajiJkmlAeeP9UkNdJodUEACpkGThffPXkkL9569qyVN6N+HiLtARiAaUF889Y1paZcYwYmfJ
7PY34YjwC4nHMbB5uu7PNm1/sdweUcj7y/S1y8oc+BFc4k2+nHfMRD5rpNmu3PZuUMPrbBovDVHl
mlTb2rLvk4yJBiDoVTajobDLt89v/qPZzXbQEhmWtWSvnb16tzQElZ0Bh1bMJweWnLdohsGs34MY
eDI76mZEJx1obew/v7D18ZURP8MrQgtzbkNKDaPrO5HjuaHM21IPC0s/fzMDKuJ5zzipDdpbDqmm
q66oHqxRLtg5djnOn9ptJRzrDr3YG7WpQxzlL7Q4cV9WjKvJoTPiieql7oGGUaB7pFC3cD/aOFwa
sPFMdbWEc7XNcNRvSQ5lR5zMWwvMDJy+vlpXZn8fQHzdx6088JZOiSIcV5BL8/kz+FBXbKMDwmqI
VOMdLKrs3cazCZ05Ur/Pwm4YsPVqacihfjUl2OKSmZKh6sRlkPFWkEJeFcLfWl57aefjgy/iW1sY
D5OWvWg6heLeGO4/v0Nkoh+MbbwvHC8pJL3zSuDW9JVbxNHRkMlGF7Gz0idmQh8Jh6biEFLnTYMz
Fmfuxh7iY6CmG5e+osqUiUUoKtb67D0aeJD6gqGUWM1F2UQ3SstRZoB6gubxCx0Wgyyv7gyzX1LA
0l2FulOQO0LT7Ufb084t+mPXJ3qYif6BMKjvJdYrBOi/iaTezVV3Yyf0zJWxIv/qC+m78dFuilIZ
qkR9KSP8Qfr/Q+bDBtrO5skMjt7SREnnGLgH8bRDfmkL6ydwvh/6TMdXtOk68LO35aTPYn6Ip+YZ
U88XC+RHoPOFBh/g2UQKDMv172XBkwG5poMTsI+MftTiqA3qkNvawbXKh9q5SzP71Lnat9JL7nuO
8/TIQA9gNM61ldNE953n/Zjm6rK0rDthyyJM2uwwmZsqkjtr0HaTMV9WE9oFNo2fD6SPzoNANRAj
o2/2aY2cbSMAMs/KIb/pmJn9t5qmEzGcvy03uSO948Lq2UWWU3pY8FvgAr54bB9UZtjAIY0n9sFf
vre/n1rtT3nat5p/1JvyZUZd6+byd9ZekhB6b5blV0Pmo2+G0y/2JIaLxTX/vpxDoiIZO5hrC1pa
UZLdtql+77Xac9qCrYnhnXkNzF1kNIQH4xoIIM98/rQ/2kj98w7OHjZ2CCMlQzY4Ljjv3Kp/dXq2
I+PnaGYD1r0g2kzFV4K499dkhggskzXEXrYsZ0PTEH7cRU4dHSNkuo2f39D3udX4tKtE90h7QUeD
GvSLH/rBsCLLgxIflUZ2yNzB388amHPuZZi2j87I8SBtyoNR2tvcAr3gd84eztujsfQp6Tu+KU99
MT1+UOLk8ugJqG8sRNjzQkPR+T5hT/zooqqvllpSDSvN6dyD3spTg8hqNQzMS3Oh30Q1usR60aR8
/q6Xd/n3MYH6KmdKtMTGUmo5G9yWwjAzJciPREo0dlnubWloISJzurkDSsPPr/Z+1eZRL2Rh6g8W
p8uzq6mm/a/NshyNq9myvxUlXB9XabR889/UFMQqbyUzdyB//BtXRlaKbt02gGWevenaz2KhPI5D
gFyepkXt5TXaBmlMvXLsLBwpvkmTuG+c3p9f+IMlgLXZ1S0IoZSU+O+/xxhbjd6IbRnAFS5gzUZh
WcRb/HbHzEp3UptpAEK91UAqAgvCS65k+eQrG22Bh3JxNPPHL25o+an/fOUsRD5RB8Qm+JwM3pWc
kJUQaDX05hEB3NHMnctZZVtHV1c5217RumFgp/tmtDrAQjT1P7/6+XfOxcGDUl3zcYc63vkXN7ad
AhYb60cjji5BdaHlGJGC6VuHSC8KjtXx6zPah9dkcHNKIeYDe8bfb4CQha4DGKgfyVgmj0KuZIai
rYimp7GlTz0tseFD9UWd+t17t326BrxxPq5FSHv+3sG26aLL5vmo5kRspgT3MlqNbO0ql15zghG2
QHiFT2SmNWWtLRlvx6jrGR4WNkuFmH2ikPH50z8/ayz3RGGHTgN7EhKEz8YiWOB26HULdIKPzxyD
PWrP+aemuV8J5O3zL325EodB2kvsfbA/n61isyvtodW18RhoEkASrKmlqcSFdobTNSuzcS71SYMj
Q1tBDDQbXA+XpvWcTbkRmj5Z1Dk152Le+PMLW9yrKI73pDjeq746aV2x6tzkoq0J7kKcsezqo7J4
QS5072FKkXX0mAXMl3pJlI+DkHw5FkS0A8JCJUSJdkmE2w5NspYEPiy7N6u+yoz8vsvsb3OekmQ5
k0eB2DzLFjNhworQfmUv/+oBnb2KheWbKOzJR2GV16l0fpe2ttNTVWyHpWVfldOidIx3Faq2L2oy
Hw5NBsHiXMBI8G5HY1MEMtzcHI9zS+cnMuxdn02HwH+bU2HsIiWOWe48JJBpxrnJQmtwAd0N80U3
ipc/2Rqfj8p35qllsASQ31kQFjvseQUhz33Z4x4C252pw9CIIxbQmISkaJsvmsoMLc3s7pdqDghA
8iGGRIcnADNutsabIm5eg9K8G+PuDUnoq9QMJDkQMea0uZ9YY+bc3xqGBj6VnAhl3VqYzkJWInwj
EpnXcvL3zfEgmAWTnqA/O/smDXnbxcUG3IACepPvPv/BH32GTEXw301q8O/K8ERsdPbcTJhyreGK
Q8xpaCDKtkgvP7/OB2OMDQbyHIrYFMbOj+dTKfPI7NVMRQwdqyyDO7vM7mtY6ZpwX1yRrVWfvlrW
V+e+P+6Fv5cYY9lW0KRj57wsf3/PuN0ku76y9flY18mzjwzbir8ZXn9bF+VLAQyiisAXCtBi5USu
JUdlS2hAtgY6qyqNd5GB9F7rNbnyyCnJDblqswnd+/wFr+BdkZSBt0xTPrbIxZp43vuq8t4cDAOU
TKx1e730t5S3LkiEoWh662hqDE1yCsvEO3W1bsKrRIVY58nT//NbYuxjvF22RjhtzL8flm21vuNr
1XjsGhSxLnjyKZH3WWH8lKSxqp6ieGXSbSGx9auJ4IOByKUpoZiLuf9deFNkzlqUxf14dAsK4nEz
RGHC6jBbDso2CCaFh3TJ9R7j6GAVku6/acFPRsunW6dgmHaDHn3xSpYd4NnIcZgGDHLSlk3i+Q7R
cXTMbqobj+Po3/g5mP5FCff5A//gV+OaW7gCDE4WqLP9gO0GBeJbpt7e7u+tEqfNoorslP/VTotS
2Ec/x6ckzXmbV3t+KaGPehnE03hc1iS3h6IcYfvIDOpSLtnktnhSUX3hZ/OSCECoS97f552hVkZL
HBEJ1jqd4W3fRtPakdU27d293idkVcfoQvvhlHOaWllRWa5MBcJrCNAbjtQZBj4dTqkoLZEukmqJ
Y9sJJyu5T/PyucVkgMxS3Yla7rRaf5oH+1vHlbW4+JG18Y5yyIXnPKY5Mk05IUAYHStamTqLuKsX
N2YjF/WyQPNYH3MNU3qSXHiJezT7BGJCejdW6lmPkLr4ybpP2OTqHC0aS1xEuh0KNrWt5dyb7fBS
B8Wu99DIJXOZkRHKpqybtT298ofBsC/GyNwyUu4NR+wFZhPZ2QgSSm/rD+mPpmiOrRIVRWLv1mwN
52gp8WIR8+2hO8gkJ0inpFpXscpn85Hjl3qcvd7cuwQgrCkhxysiASNMP5Ye1rP6lWrNMgejTc7k
TAe+12HZToQwDdZMMdYHJ9HH4yEzUWFPY5dfjyqaKDY685XE60Iy4RyH5aKKoRGkXVTErYHk7cl/
At7tnJzJf0ZhPeIVsn9PmRd2LgDVtnVfJ9v3YGEjttR4+MSX53uiN2jBzm3ZhiqxjbWp5SaTYSbA
rvt6MxIMFbWrWvPt60FmqB/1RG58D9EIjEk9zAcPl36msuLR8ErrMrIGwNZzrxU/jUW+Wja9u3Yi
HwOATbEsRyp9ReekoFgqZXEcZu8y9lPmolFv1ya1Fa9BeJ4esh6IsW+0tJA8WTMua0mt7ui5ebrP
pHlHw422oDt6F1Q2pq3VGdpmLLpfjhzifeZo8QZdsLce0rI9QoyKb6xac3bmYKJ8gt704CVBvJ8q
me8J/cru4r5Z2HNVX98kvvarE9YvL2teldSs0CJX9+eCmw1LABmZHMBAq9TcmOPYbFqw0fAXETet
yHM/JrFVbgqzR5SdWOs+x1FUDv5AUEh05an4ep4kVqx4QAuujR7C7vKn8LRQsniv8Sp/N0caDNXc
RiAE9YwS5ODAJ6/M/Tzot4Lq7CU7mDR0iFgLXSl+sCEuV71dvc0Lj54zFA4OJ944rV2irPbLC3Yg
B0/bQVlSh7Kz/dsZekw1OPACDU8d46SOT+5QXKp2aFcD3dUD/nq2s2QDH8w+UuvaMyNqcu3io5PF
Q1CYCQsnfFfLm8VGZU3/bMELJYy87w/oUcdNKyqiGMzaAzgFsTGAmExPwGyOhtE7C4ZmW41pddUl
EjGaXQOd0bClt5V1K+dp2IKtO0WR44UlioVNps/JVuus+0HzSd8O7lIAH2vdPVWBH9MA7oI9AJvv
/WBfiTozNpIKxNbLoJgP+kTCOUwzG0ZuNq/zQb/PEoGfRn7Dmbya5hvfn14MOV2iYFh3zpWM5G+7
AJEB5wfWT73FKPcraxDuO0Z5yMaXDDeEHL3HsYnXY81rqNwVAWX+yirNg+Zav0RCxyeHn9XPuCaF
Y6S7woyIaUTQ5IkeKxxmkSbz600P7RWC8HCXo33vYvK2CphdBkal6o98j8qXmdBqaAme4MsPnnQW
60A0v6mLgfis+FwzGgZGNLfQSUTDSE+vpBv95BCxFlFwl2TYg7qo3ge99tJ7s3UnLYyUug4RvXXt
dRTQgJ3T6JZDx6Pvpk9DEyWroJ5uJ8iCe7LAEEiQS85CLNZOU+6aGhl45QBpREoEJuZZdUs5HSAO
73vlieCurboDlUSUG9p0wuxxygJrZyQmUd409tduW7xVWCCYTLKbRaSejpIe3ViuQVQf0X2uhfBu
zK7ZNsaTrvqnfhG7j6T3DGRd8xmCZAZC7IRmGhn7RhaEydOYCjHgPLQ1RBqvTqcrAujTTW9ZfG7N
71GKVwLLqpVrV7vGxivVDOmbHvVX0gCP7BbufqqXQBxz6c01OuFaQyRXuabFbBo5sCzCuKqBemA1
447DtcLkXqwxCTw30iLc/JiYzVXs9aQIpOLgzQkHl+JGNrnYlBKIqaEYEObwwGf/yEH7hx4TqTYu
WURGZq6xlrbrNojsjcdMuxqD/PvkTTXsQcph0MoOoolf6xRPWtFzg4sgJG/GC4LaHkmqXU+JOOJB
umeG3NZweFyJ/zU1LvHvgs70DuAI3PUfp4kwupOI8jFsOuNybLJip2XoC9OWgqNmdBIhf79LxABn
V56MODjMjviVTP1Fk/H/AVeop+qn2aKCz1AnkfZ3ZJO5Hyz3EXpv0yfeypvoq05YRzKOQDm5rYz3
aKPV6Zqyz7YskcN1BnPVLP0H02wrOiSYOD21jbM4TF3wOAzMvIxPUvTfC9ETLJyy9geCBttkV9vK
0zat5l7nev+4WCL8yADtbbz1RJFKiVSOumJlCYH9M+MMQne29F9b0wTX66EQ16GMUjFDgkA5Jgg0
WPH54sHAPJlbRXFE3U7+SVTvCGsY0KKO6kK1tXNtd5m5RdfcbjVgFCvUQkbYJvlb1TTkFUixm1z3
ITfJigC4Y91hssDJt/R/awdFYyA15P+cNMo08S6GlEm7ZHhelmlR7BMY+OvFK4PZ76Y3SSkEa31w
zfx1pvj/p0UzFS+CJWujEvQsZlpctaU6eX1xbBjqxLJjEW17foaflUejx1neZjdOxdhZXDaLsaal
Vb0YMnBN+CDAqXjp9XHZfS7/0ESr4mYmjUW+avwCb7HFEdhRyt5mnn9bwmDfuSUt6TpyHsU8Alfz
WdlqHf8SormMqNc62Q0EcxzsYu4eliFRNtSUV0aX2t/zAZkXNW+aCEjMZkPeC1Q0yy120TKqF7Mt
LcsQy+kNaZ/X0lC31hAvAdA4Qv64Y/48O8U6d7Azrb6OaJrhBN4Ls8EXFAW3cZsE68JGdrMEdCwP
JuhL48adtY1Istc/zqCqUPcFrqitBBkxBRZ5QcVAUhdATSIA0hdDk6d8ZtJy52rXNYrsegUxfm4H
nXyX2KWn7z9mUX9Ke6bjeJF2YNK7YSCdKt7XGEcbchy7VWoyuyQePyiGALK8rKgd2dc4+VXF7/bi
Pt2ZWXtYqkhSoxzWOTicSgjfnj5cU4B9cMriUXDqyboEUh9Hs0XFtHxSRU0MMGAN4mghnYcuZL9U
U3cyyQAw2819R7ZaWDengKMb392yBR8OuLOuoGGBxkw8Ajhe9RhaJbxWPoFg76X201yOQKS99C1z
y20qyrAwbnuRoXtY6hVEU/MtlS2ToWkxANuDrqB1V91tVmkvesP+AjQMDhC8jlbkNysCwg+yDe50
zGRxT41BWbbaCKfMOGP/J3tnrhw5lu73d5GPFraDxZCTiVyZZJJMbkUHwaWIHTgADtZXuIYchVxZ
N+QqQs+kmNBb6Ifuad3umrlTMf71yigymUgkzvf9V6yCTW9jdM0ZnfmCGZPzqkQFuZNFq0yy5kVj
RC1edz/0qLAUkxuKaOQZGKPk1NprJ91jQwLZQ8vJ5Ft+KOGcRwmBW5nYhMj3X1mWuaPpiZO2PeNt
JUW1+7TCcgs7vyu86dnXmhCr269+UYHpzWsvRGmi2G+8a39Up7ipNnrmfa8nuMgkSXY8NGBHhyMR
NUyhkrwwhYeAWXc4aNJ9XzJ0zOUGhvV/rQHSFBmpa84QumimaVcLf5827l2nhpuZ1wgsrHGFZn14
nCtU1kTOC03O/QY/0klzFWsSQkWUyANuZo44j8YRPwITp2aVQ7Lvnhc3NEHpyKfxBooq/5BeMW9D
6T2QruxhuOZJ6YXd83LEtBX2MaJjXz1Ta8/Y5G9Ir8QvpbV42TjSBsLrjy6Ryzsmm9eFbgIV4iNr
eaoZFrUnlezagETuY21kJ33iRl7uW29on12rmHY85PsNccdfZtyYm9FCcAwjwQHg5osgZGxxdA8E
dTeTzvXNT3JkkPBAhZ7wOxN6kSd3hfAvhZz/yjTZVhbMnkGPHxVU+ZDf0wR7lYzeNe23xBoXzb5u
zLs4s567hK0iF6Cs1lSG2364yrqYi0LNEMqCnvvQ/aoL+vtktMekTTIKcnZN9FdiUt9iu9pkMY+X
YjC49HX5LQk5HOaJM1pbQ/1+Vsv84un5ETvTzdgCCCRIyda6H38s2K8lC5pkSXJboo7BltvmY6wl
FgHGQMIFwu/WbNyA744rMafPljQoGFZX7uiwEntfMeHQkgUnTOudXhkpsT3NXbtMeARLEp3uP8yl
fa+Tzuc1+qVir3Gkd9Qm/2SXRYbNHJRSO02RcQoX0SFx7AEKxCfOs63rl7eexlWxNQKDW5GuKLn4
0FT8UWXMIQkq3HXbFyutZmiPvC+9ZHyOKudYeOVRpaGFSX0Gr7TXrtZCD9X9pqA4xJ99Y2X7D+YU
nWd7SwA68oWGBVGD1q/hOlbh5H3nbjnmWX6buEWg1+FX03hHx272DlGmEJrZY6jzTaU+AyWk1Xr7
RT8rFs2ltKc6qFX61dfljVTup5puDNvd1lEVrQaz/yoZLeYoudSdeVu4c7gq8YMs0G0WlyfFZGEY
1E6PRAOPvYn+wtR2PgPA0BAiYyljHwptPfPk0Zy+3nhlsSc5dSPpc7bwGYbt10i7Tma2/kq0M7G4
Q7HNcv9IARSJCVJ75Q0QegObkg17lxp7LIH73Mo9fnf3GSYdVkk8o8tqRPjSSjFpx0oned92Tkrq
xloU1Tr0pxvZFydtGWVSo/0YVLabyuxem63HvGOcidTzLKqdijoqKUmHDOsq2bj5OycipE2cvJCh
ngWZkb0OMt6Gpfd91HzMADkWYiWvG9u49UW3Ttgq9SE+2M5wbHDemXrz5JGA4EekZhvtsWFLC0N3
XJU20MUkmG7ylJKn6a2LS1L3kmPedA9lZV+yhE8KLcKr4TF5jeWbaumacJlOeJKgLXvIBzIJUHVU
ekdllvnut6ytLZZeS9ealVs4W+JcVm3UXzv9+BxVj0mfIKGrwJMwAtONoLRHy4kee9rAZW1dy/Ak
Ensf5v5GDqAAthZ90Ly00pY6SQ/21Oqs/a9PyXjicNIjd58WHMeWGV45TviytFjDfH7LFDNjVcm7
xX8si6TAech/Q7lBrMSUfuE5Bw2Ir8bma6A2wzbqY9rh9e8yMmdsv3uK6v5ZJo4XMOVchMvJ78gZ
s2qz7m0vWzMCM9P7hFgofy9IrCmbmIaKpHmz3H4lW+Ou7o+2qpvNZIvbaWrOEqJ/sLBwVM1RETnE
suYFclTrNCJqPnQeXErEYwduONSS7Zwh8Tar10i616OpM/L3j4mYPzPWRlgmdkvp8Jwb4ztF3ibr
1Y2p4oNhq+cOn1eWVm+9GV/XsUsods5pzQ1hGcGskwenlRteP0KjtgQipBzCC2JXzBanLffu3Bqb
XprPmLTubQUO11UPoqGJkEExLXDsh9Xr2CnaxzmGwlI8uPQgzSN/YjOGD7MDbTMOxBGXyXcH5nEe
vS2s5xXBsXtn8oDDCDBxkxvNv4mmnP9r+3uqJw6+VfBZ7eukuzURm4uRNJQ8DxxXfZtM+7JMWL6l
n53RvqFY7gkAakud1ntR6NfkqiFuZmsQGrrqGsyT/pYiS28zfwyGugS06LZEyNEQ3tL+Jovx2Q7D
h3j0eKS0b0qfHuh2YGzIXwoz3ncyu03y/pCl12yEJ6patplMkcDTXIWHxrbFo25Ejxbab9qBliqG
ZUVE+mZRgIqrKWD0wItnFcdc5q/ErJChMbIAuWtByYo0UZ8lX2JCHtv4NJGwHGTZpufe03tB31Rn
rkUnzg3PqG0Y1++tzE/WYrFOCxRsibYwGYqD26ebqGieTWl945cRtJDwyPe6+zJx9hiBWST7A9jZ
DRpBFKe4w+GVVpU1ro3Uf2pHrNS6eUBXf9aZkSf3TKQbYloOwXx8YPW5ZnVj1pTFMasQKKqbCNHE
rPbYM3flNDy3qvsWwoWGFlp4LBjVAo32+l4k/qfNbDrm00fahw+L2FF53G7z3DzYA8HctOhZCUKM
6LoZW6zJ4bpzrZ1uCgoW5TOhS1vszetpMLDr00XDbdfrLqZ7ZDkZ6om+gp7N70LczMpX3+p2ePQc
ugoFNo0KuQ1uke4+U8anZ4X7RhofPlyUrLvjJNrXJsRZzDwZUCq7NzPzlHeU5HWkejCudDIOSk2z
g2Zgv5VZQgG9aa5tl22Gd95N7zzLiJMiH7ogwqgWxCWHQCEN4Iwz3MQ1/U9ufqT04qXyq68xxxFe
jhaVYvqBVXvbi+k4Vx6CQRfhquSIJhgemMMklDFh8PeOtHUQjYNXAJ/mmTnz1k7kSeViVSv5XKbA
lnZ8nYqJ8ZWWscpIsJiPB7osXmd3fptDNkAizfaWNd71Nu2m0XwkqH2ryReo13Qj5WPkEt6IJl95
vIu0KfOgNdVNNd5G3OJ1kt7Iwn0ww2FHJ/uVpuQ9adYfanpsa4zhXe3v+aLf90tlXkz9UEp/tH4w
inDvX0epTRNkdpVCn3JSj/fUvn7XQCNWfVZxmxAr08VXRN7eqyi/S9ry1ZhVslH5zxoc/i6b4/su
ehtEAOgJ/kxt+RWxslriowKYxb6xvIclcOFXMuc/LOA/t4D/JmP6z79brP/GAv6X//kvf/lv/+tv
LeC//dxfLeC2TtQrAg1cAijhKKv+Nwu4/4uwCCCDvUI0gmDn/1vA+RmbXG6K05nk0PE4UJZAgSr+
L//J8n7xXAoq+RnMHkhfvH/GAv7D/bNI40xUCihV+AOxz/zAIyeeE3bk4zQXekZfJg8iy+8pcfjH
dOCPOurlF+NMsWEdF5MK9+mf71Ky4zMxZXF+wZ10k+txUInsKad9a6VKD36t1+8puH2kzgo2NO7o
lZq7XVUaJwltveoFh0+CACFvU4zSViA1K/oJUQsV+2cikb8RRSaoNX5oC0Pkr3qbPwiJIwhalduG
vBgpMUG2nC4yGazAmOt6H8/DN5Q4zhYASFtJkyAaV9XFxoYfC6axcV/IOmMsBUKmnYHIfHpsp0/O
3THIOf+/QkHwjDFM07pz5Jk/wt5lSZwHJKB8cxoC3gtOxEgaycnEnXdoCv/en+JppRCY067rH0I7
nOEasmpFAlm0reepezCzpKTY3N5S84NKmLQKCJJsCuwspCpCf6vt+bbQyLHt0slbCTEc/MHsXqO0
Tsmvi1+V3SPwxv8QkHJvbJuhxD/rjENABRzxJqE0dyr2t3mt76rKf9PleCgmZQdpQzoXfo3AiaHf
SFt5LT3tvi58ynVpdVSTu3ciaLjZpJkJym6VjvZatxXmr1S269nt1qKabeBJd7IB1+SHZtVvBPSY
x9YmdN8uwlXYjVRr173OfCFuSyQ6a4nAJOu7l7gnQ7K7olQsJt5Ng8zs0jLQSvNFn8d3IzfHYGyN
S0/NqlEdfBbnbSjgVAuGX998qmmx3MZt+tBoeOpy7JLxaE24v+U5rQF/5ka0tzL3i3dhgV1llvso
aylISkzAnxKVnE13LoJGo3pO2QDeJW0ZJOJph27AND+4tbUrq9I+C2CDjVPL9uBM/Uvkgomm2Q1M
yUGfaITKNVc/Z12Xf/XT2N25IYobhuNrYbfWJknieRMZ5ZMpBvrprQGSCw6a+HZmVKXRIdi6W78D
2clGSnA0368DyDltA9yWnEAGkMN1SbXLfFicvh7LVTh6nz70GEeZeNar2Dwi1AL7b2gSTdZzB0JW
hhpEap2hky2t7eimBZIEFyVLpyXHfsjjwKfBl5SbAv6Fr4Fnkr2W16wFmu33Wy9uADuyAnYr5ePE
HRREmPvPhTfoV6YG0u4Pg853t+VWH4zhCP4ATjDP5bq0pdrQzfsQ1iENFR7DDbQReqOuC8y0VvB4
47eWTLL1IJjgySAuz5Qjo2dJEh2UT9+ZuBGugImbbyDHB83zhs3IYLpWMakGog2/aiz4T76JcdRo
B3D7AtbHcIHWmKTSV9x7hOKQirkep/b7rCcAUO4CefbDnVZQJFw0zQE0B7I8u0m6eOdDuK1B9vMN
Wcz9brLUSSvp4LCA37hLDGdf5Tb4G4uCP8P6OjJ+APXYx8L8CElInlKf70Sst+uS+YMc6lc9AgHU
4ulNn8IghRyNyvRsIyJlru2BuMzpWsBNj1lxN/rFTqjC21hhA4wwO7QlpumFmZevrRftM13QSaXX
N1mrpQHYMiIBpeuHGp9xATzA3cpVnNK230WCNL6R6XuTZ+PW0sifwAYj9kubGAFl99AJMJuF8TRH
3O9RH6q1XURLyaHY662rdnpPHUDkj85mbByFtHaanjhK+Jyr+RoSvGOSL569SGyxNxUXpIn9kiHS
rpU3pzsrtj8rckVW+BuBLkv9qTXhTgkU8zadM7l3S2XtN1JDo81gJOHGHfxn+k+X9SDNNiLKYlyp
0xv5gzHwmT9sDDVQMQ3WZDTOa7PE++V67e8S3X+0ouTesVNG2268cuJyufTzG/ZJqn8GCHdjbGe2
aS0G1Qi9Dcj90o1JzKCX14eGCpJAj4S38/qIKE2nf0b0RiVxl1fXpDzZG+wTV0Uvz5oum1vYzwQQ
mJtqiEmjU2bxgIF01y9hX1YiqHLMsvSAEMnapDNp41WlHqNKpQcWnXzVqzE+EUlkbcWAgTzqQu2q
zKpuJ1zNu7gGu13oeG/0Y5UQX14dOE40bYE4wk2K3Hbj+IqcWKHzgQlrWumabLZxqHpqXyLMSylR
DCTeYeGJwmGTVRM1o6l4tePqTaWZG7hC0SVpiglGGGZ94HK5KLsRqsgnJtto47XRdThUr4Ckr1RI
Z3vqYJ5tO0KCUtg+heNAHZM56BuMXqRPUtrTG6XNmZNu2qS5p9FkTZTynrDYApSqo45Wz95FWpXo
L8hRCm0wLr5BXVRfeTP9waqYV4xVgauMhkRV/bOg6QdLYgSLVh8SOJpdAZczWFP+0jWu0NGXNM3R
Msps1XZcrCjBQU3krW0iL6lkKtf9QGI9RIXaaqWLIh8yuyHZ7ysEXH7FFkWAnZfq57xRbr+mfJ7o
wS6eV4PvNpdWhTUPPoNQUmqoRPc94qgkyRiIKRd8XlXX35DTytdM9RDlZInmlbMxVapv46H1tpTN
nx2jIsMQtyYNrxY3hq5uai9xyXRyHwC6P/MYBe44IrFMo5Ns+tesnO/yyLqRFt1N0mk/FF2k2Vh8
1qa3bCBfAyXWiW3tuoLqmJ6iWJb0dCWLIJ7sz2FeGunjJ39yH1q/QZ5CSPwSU2WW4SXxhp3ndU9G
1a01b3LpNtMjCu15dhkqTNajq5EN2ZUmvHki1xxUAGpZvBV0voQmNTsUocIC2N9nwE3yeaP3bGmi
orSXQD1+oOmMu9SAK8ozwabZmXJb+IQR5EPybtFxt50Gsjy8Hg5mCgXEq9d9kKAAqzihFIornx2u
pf64I/HVUy9EVX5H3N2ubMX0EV/hud1nyXAdUXMdkQaJNeIZSd5pontu7baDuBp098GZD8xpdJ7b
IVbWJi0vHLsFOKpsH9xRg7gxYzcNkowyuimasaqG/XxqTPuuKqkmxna8nj2Yy6nkxkksr7ykWHKD
Hk3xRhto+kSTsZqoHlr7k/EkMmMEUp3TLWOPfjUls56u4zAiQEnviPICm7HzG91K5n0bIq5yCCii
KDz5sP3hYSSHc+Oa0fA8QmuzmlfaTnrVo5eTRDZpNzqg96qJomyjrFxf1UQW0/skE/0lRP50sWJq
S70sRrNUhA/jLPzdzNXfZHiOINSX3H6GuExVR8jPxyIGD7XdT6BpzKs0GwNkNsP4GJb9lrIwscvQ
aNhZ4wZ6VtDxnBLpRwNiokEWefExbxuioihDVh6nXcizE5Jfb8rkRrmtteMTr49xr/EVsTjlbOPe
SOxdalSU1o6IvKr+syR4bgV2Qrd8JTOwheI2syfCUFsqsDttMJ5IJX3klwGdpsJ81ORcYatbpqKJ
ulWjqfahRWRnlS4BmLLobnJCmw/kgn+leQeok9T7uXG/Adaj77JSfdOaZr1v0D8ToINklcwdlGDG
pLZpSTNp5QwUnc77qiquvbi1dxBjYjPTIETCzVBJCFWYdXLpGF3NkcTmFG5gRii04qtQQlVCkHsZ
aDYgBI+HNA4GRnkevViIs6jHh0Iq+ZbPQj9Q8xtIN7tmaNpqqXNOkMat+lyj0mK56/lbJRx37gWh
SKzAQ764K/yZw5dxfR3pzps1tSfZV1RSgA/vO2cRXKMPItykYDqpKCMe5yHd6Up/t4Qzr9sxzlHH
RXuvV3RpC3Md+0Z4IIGs3pVwmhukFvkeouWvyfP/ASH8HELAA8pO/e9DCKTI/eV//OvfQgi//dzv
KXLuL0t6Pvk1bP6/AQW/l884vzjwKkt6GyutixD39xA58YttsNO7hMwvnpylM+p3BMH+hV+FR4k6
RfLnl3y53xGO29+Uwv8oRO4H8yaOQkIQ0BIL7D9oHfQFYfjD3uwNc41/27fvtGmo4aRZk7SxzLaq
8fq9Odq7pU/3n5P385oUYfiYXxAZmwyOP+qL45CCYo2HcyN8DSe686DKpl0vCat/+Cz++mb/2HWz
wB9/EEsvLwRkgYHDwdhGfNMPL+SHTqOJCefuGEefCQaigSatKS5v5Zz+k3kiv70WzmFE2XycmNn+
fCH7qMGVqpX2HasXJEOJb6dxiEiqXytQ00KYh7BSL78KeHxvfJ5SZ9NaP/FU/QgHLe/XRQBuglbx
rx/DRGar86Qgu+Wuq/JXqxV3dVZd/vEl/VugZXkNE5+g69quqevLDfWHG6bulGNPiHHvVO4dJspT
KElik283Ki1YoE3yNPQ+fGzS+jQr95DbDjOIBT89x87aQrqNtYbc0THwa/ulSeLrf/z3/aBd//Vj
+OOf98NHXhkZSHwZL5fAOdRJdYsy4BKn1k9uYesH4fpvr8MXE/M+eg7MI3++DMr0htpPdftu1vqP
qauoBOi2M4IUrfbu9aHeLbqs5uww8qNoh5jsfUJ/8SM3nXPQ44p8H57ooggSC8WO2k55s6+gxJVz
gdpCwFO7O7uUT46rPURK3ye1f9QT82Rk/U+uGBjZ335NQDABJHHh4XP90YRfh7YNlIHYkuEQyXPj
3aRhetvE7UNo1kutvYFaGP59HXrDuHIGdCvwQfmako584+RklhgZpPokdHkrJ4RVsX4yxwQw3dkl
Pax538dvpM/sW01Ujxq+zmZDnp9Oso/vuNei8SaypdvdmJjs/HpTYKYywoAcrUeY2MdB0XDnNOaE
dm/Ov6VV450Ttyz3yqrkRhfN1eBZawfX98ocxVvmkdqdWhDgSDymldPO2YFMO3rirKljxXRJJU8V
S2vTzRujU/rOG+Q2tgjFNNuwRluoTRqyhei5hcwnNgNxrQkAYPo10z+E7XWkTeXOqzTzqmxKc1dN
UbSqYLzLNjqnOfdAbVkCmUBxW3aMNXpiG3syN5x9b6cdefkCrQ3V9NqlJFM9sBJjOpQZLd1+Qo1i
n+ns0ko39uWkKPGrsycKepLV0NjU42ooKgtDlIEzVdUmIW8NvYJ3JcFUb51uouqD4WPdmWqTJql5
mYph3JJ04Aap0T3BBqVBVenOqtXjK5lH8TlGo3AyoxndZaGiYz6N1FpEC9es1/ezg+RIqlKeHJUA
q2UqUFLW2342z14y3JnMu7tUzOucEhC3Kknx8zwyIAExJ1ZyUWcGOpUW4K0YS2QjWYdeiNJ32GPk
/TUyvEqzNkbhBVFsX9URyI4dMU3180gzEUpZyPAo4HnmbgxLjghO4rYn+DjzNsngN092OrxnTXLy
dA1odmn+S6zWDczQu3b8Bf/sCgrliSZYmwxxK+V1Qd5Nza6SANDYDPJdY9hmQPCU9VxhLcTfPaPx
1uhcPBRap+8zwA2G48reDQZh9p4mulVNkHxgG0jpHcDtwVRv6O6XOOObUkuQhQPiBrVgX1KTEV4B
OBa6JS8Z6b8rNycJca6efDcc1yqx8bPmTVDOKsg6d2sm3kergZ/MtnMnGytZR7372IITB8k8XRKK
GRGilN/BuWo0gegzuG9XfhHt7fpVZDFsX0FLosVPrK08IW0bG8MO5IcGUC10KO6otqF1TDyLjP9O
ntJhONYZczwFEFjLG38zGclj3efIB7nE+lVvGc3Zb8lpTmk2CsGPJn0/UH0CHJwy4LZWse41v9t7
Qq+AhNraHNYdBuetA0v/PgHovUsLMRN7c3bdOoZ20tqOemRA69OQuoK3XnvrLrLyIKld+6mrbP0p
KszkpnLL576xHsqapY34Cus6dRJrn7fg1lFr3iVUr4RhyiJkztOqG8hJCS0Cum3VD4es7FlOTHFo
Osq1fR85T8H1JKobn1FfxuY9feB0UPtldfSBwgJvknYQm+01K96hdiBQJtlcSiO6Is8ZWMA37vRB
ye0wIR5vuvI1dLUj2eDpCvqfLV2k3darIzorQwoiLUEWOFlsqlwEaAm/zc1rtNStz+7FmmkX5QbH
7gg8SdqaxOzbdIpwabL6gt43kv2QhjWjEePRWFb7kfeWRxykjnHX9GjFuk871R/6dsq4ZfjhELkX
EqKVxG1kJrCdS42FHrJlFuXoro3Qf/RDwDcbXn5w6E9ZBiGW4X6VhQBk2KCupUUZuO2kX7iW0NFk
X7YOzFt4cuk0ij91u7p1cZy8keJbnW3BOd+lvF2ziD8pLpg2Tlliwasu41ResNKNqwquZ+VPWgTA
6WwL1WdbbEgjXg0E13LQzL2hSuRX9Wwd0ml2TkZ4Qs5+nFvrDX7nitabp6I0h7PAbPKq+dmbQerr
VS9gpOM8PhCnVexI1r6msC5fRSbV8m3afqd65jJHMP20Ln2WzXDTmd5nmJFIRJjdlAR6mn6OcXEJ
KysDkxUPwNy4AKKzN7v3FmRWUMnxubFewBavc7FtEEKUSdmsDW/8kEP7WCrqDPraeULhV6+q2rwb
vE8YuJOcjGiTayGykxih1VB+kMd/W81cRi9Vl3T8NuJZ7ExqGOJu9le124VIi4w+UPEdqDAKWzdZ
623ev2ky/cbngWMbVBbsLEz9h4S/b/CaArClZbyKnyX5goPouIzSQmOR3Vae94CI+uRmzkPa4Jwq
Mtbq1tCtla032oo2hsfK426dXfPAWAxC1J56iouGavzCVIMiqroVHeGDVJIAPm3SRRAT+dd6/6yM
b3PqHOTcn7qqxpylPqSe7rN5RvPUvRtEFK0TQnnBbd61Mt4PscTs0e5TPi1QG3IF3ejKFMWJWDF0
l6+eiLcqavYcxVekOZB66eznbAnVjQIS21jBY2ZGATKGEoVgV+E9TXN2b5f6a1FkWyeZT16SnGmS
xFyD5U3SCrvowxDbgX/2EWKFWGwKK/1MBYn1ALx7FNDn5TIMuRrgSHF7pabYWw6cgFu4m6TJz2FW
BEoHBi2mGt15mD3SbQavIfcjOr7l7yxpK+IuuHdj4ykfxH5UcDpZBt8Fw+RZ8jaPijgo/C4QECnQ
JPha5HWeF18IMO9T1BoECW3cyX9o54JnQPaaav6rikDEk8nf4cf7cNr80mdmUHPbD+m8HiVdtzq6
FXy4+9xCUdfFGCbKjtYrq2z8k2syU4ZNn0LPqfnO8cGVOhu0kbSkkhiLIBlCijlSZ9VYoIcOwcML
ctd3BUoQj2O/rIdNp7p+lRgq6Ht5iVT70s/5YnMa24NEEroazbseeL7suyc5FafIxCTR44Md2jvm
qXGlXPistAewm/ylzb3aFCWxl2QVoFk123Xax3sCbJwyCOv0PR3h2tYmtXLQwjEkRJZU65zP/VCY
zM8tdRVahNYMZoDnnpedCbqFacp5RBv3Xm7cUF/+UWE0CsZmuEi/u64rmGXyYMnPjOo7h4aChd7N
NGGgRUNqU1WXdkRJ3muBbvXfR5zsJTrKihARrzMf6tEhvNa8A5KKN2h514OUetAj6eQdvIbQvUbV
7+MMm53EemqOl9CpbkzRBTBPjyRRbGOy173K2/ZF/k7CVOAkzWUsrHVpRTvbsFYG9d9e7/D1LYKW
nczweVg2/bbL52efqBcQtPVslHeTVWDnpyLAGb7HqTjZvXEGasBg8ZANMkhy524Q/bWXVPwJ7uHX
DL56XgsAVB+qsgvnvTVumKEuegSqWbW3ium3KYmJLZwChY/YRzbRilhVNmZUXWukb6683F97rnss
IQ4ib9q53XwwFzAtFzjNeGLxhd8PLSNz6sXnjDm8rHIj6Mz0azDEJinbF0uGVxo2SdpXiacVKDWL
KgyM0KVOkzwCWV9yIR7J0bkKsf2M4kPlI8U37cHUP/vMOhQoqSN//mh1eUVB0Kpza4bDozu1AVzJ
sZjPjWzPobPAWxE++BzTO+uVDYeTGjXZpHlgp5c0gi6cvP5tHMdzFGsApmTbleydpTduvTF7Lqhi
TdN+q2ryC2S5HruEfUf02ALwG2YaHwPFFena73jO9n1+QMKMD7YUh0QH+ZzIJuOI5cEeZqdIgdia
u9CavA2QeYYTxnuNyHsmNp7aDlJ8E1sc5io69ObQniomLadTbcCRVa00pV2JdB/bxDbExYvO12Wk
AWclFNXSuQwPxVBCnGbixsmK5+U2HBNx0FN3ryVi65NxiIv3oLMSSLL1pN2tddqv58F8JFx/Pe0n
C9+QIVXEzSC7fen7H0sqrzPyRGgsrUB7VW9Mv6nAZ915nzhR/4H5DnCcMslNJLOriEmD10UyXtar
EjXC3oqZgRKKsobY3XIIbhtRfw0CuWkprvJlVygYhVfGbN8USXvuIrfEsRW/elnVr+Zw7I6y0L9X
Bto+P1GcS847PUTDuvXVtMVs8L1ExLK00XRheWna6GrGymxnuSQXnEeonl/7YeZu9OUXJJa6Wryx
U1beckh+y4tNDOFJgOU+n56KuDzbC2Qb8YQcHavmFobTpHe3j5wLWxja57KltSzLjktmIRYi2CGa
5lbDmL7YqA+h52daD3VVbkwzG9/bnOuRafa1OUMuJdSSDWbkrlQzLdAyX3y08mTT/9NYBrmhyPtM
2yQo59e4uj9ALbbR68ImsObOld7Bd9trPWWrSqqfRAr8HZTsTy/zA6KT6NGom5RS3S0tRHrWrKth
MyTWyzT0h3/8hv4OPvWnV/oBnGGd9qOx4A0h02yqoHZ+Eja7/PwPeB8IJlHh5AnrPLJ+wOCGrBot
jyHwLhb9GenP2kx1vnhdMIr5huHjJk9/hp4sF+fHlzSQYBnCsEGuxA8vmZi1ZZvUEtyl9ng9mPpm
zK4LVT4QyLJttfy3O+I/kPifIPE4fB1SOMhv+feh+P/7v//1//zX//4DFP9vP/g7Fg96vuToGBYF
3X/G4q1fWC18sDzjN9HeH8F4x7DJVSSZe0lOtlD6/Q7Gi190IQx+FfmVvzXE/BNgvOX/nXBDSAJQ
B8IIWED8H76LdRc7WaNUepfVjf85j0NzLLBobTJP3mJHuIEjTILaa9t1ruvlyaN+C2tQucFRPewt
8i8O9A6KbavjvpdDDJXv5GnNg0wf11o+vrkSZGLEf3oRSQQICRBmruE9TyZkWuAa6bP09WQVJQPZ
4o3PJgyedeVbGal/KUd5FflyLetx2tl9zZhFvDNNtS66EuRbl6oiTVebk9swnONAUDSPYLyWjzIP
H/DxOCuWDBBPd77Af6bb2jFuPaMutt5s6k9aJmcYQc3f+L34f+ydV5Ls1pqdRwQGvNFjIpHeVNYp
/4IocwreYwMbmIBCD5qD5qAIhTQfSRGahT6QonRFspvd732fGJfmVGUCe/9mrW8hAZlh2gsAAXvh
lYuoBOuTZMRD2PtnUgCbsNT40xX5U22VTzYBZsFUkAHfdvZTGVU311Ze9LD0Nk6WbWJbdx9Ji5/2
gPNQIygqFIM5vTh2lCNYYjYg57Z+60dMG1M5lLQYhQ4wNm2XcM/+yczjdBNqs4FomoEAeuT7iRUC
Oohha+OLlwBAuJDxBvXa8OgYFfqcagC61RWB5043FTNPhGfTT8d0JC7LJNYu5tJr47bB75je62JA
ylDad6RzvnUD2I+mcfA2yB6obpLpfpr0Lxq/8UZLy22b37MeJ1uO7Lmy9l5aT3RHZ9EOqrR7ix1y
gyjb801E+oTrzK4vo/wNzRIO0VkeIyXj41UK5ZU26VLmWfPd5KxXmy7ZWFrfYuhnQEtyhbLCpnoy
jahicM/EJGIWtK5i68jCKAoQSykrs6FFbr1O9Z3Se5GFdV/MKSF1y7hLLTJ7Y4NaAfLh1Jy92KkS
aabvtqVkWyVPHodYf2cqSJQv2lnuUePTVM9NVHiBPTvtvihhRZRhvY8WTYqbK+ZrrxTZuqtKu17p
Xom9204fFbYea8tRbRoEHYenaPjBXe+uzMP2bKBZvQ89vldtbBFWdu95hZE7YU+78RJnO4p+JqjB
q/sL0z0KvtnQ4aINcNha60e6wJgGwhMcD3WJUTZ7kY/GHZKJxwZml6+Y9tWtMiKEB+xZUTb2G9HG
zkHWxKwZzbxp+Iz0DrMFazYST3oeyMVpUBbMf9zI0ZAS9Lt6ccUznemNRaDRGd2qnLtLpyY4db3q
zgjtPSVXth6M/EQQc8mYqzRWo8nkO3VnRV9zq5Lx2FuJTzJadh83PagLJ/LMgIS4bwc9/EK4J983
tPv+RkC8gSd16IO6m9XVaJXqwWGQR3oaMwikRYqv5ekxIkgB/F0WhA1G0CQe1K1wTcpeqQVNhbJE
0fTxJ5grTDitMY2UJkNPmNNcaQHRB+lVp6j2m0Zg2S96PUiXCJjELb6SOHprWoco6QyCtDoxKtIt
5ALxWJ7kOD/kmg7FxaSTZbj73XP4BPGUOyfOtHQ3RmJat+qwK8mm3osEW9eABzqnc0z6kIzdur+p
pGwGTpmCEcyxNkX9awZi6Nr2qnFsUig2pHXfVwIUDxuNGd6GW8s0QF7FVBaf0djn5G7mFRGJWYsp
Xqe+9tYp3lJ2f081I49VpHaXCWtZYXJEhI3THSHKiL1053ghYJU4mKxqg7qIR6uHCVMKiQWhpy8a
LWc/M88nrgtiFgwGpLFSu2mDu+00R/kkUP6dPbKDfWI0n2WW1DfVpeTkA/usu+lDL1tCJZIiAapg
JIECLCFKS/SXHVKgbNTWHqZBtiWLE4cIiUXFdJ4L6NItSQ98/96xbKqLIjSLqQFjE7PhedIA127m
hE5KnVLBCAV5byNDBbVlzW9exfhM4jTciDkaLmVTmggXI3t61GPX8kHTkd8aGSdrnM6h190NjWdt
dCO+uSiMV84U9YS3lISMs+3zQ2Z/iQasuq1V8T7nk7avO5fpRAumfOr7QI8N9MC2HmFWYpURtUa7
dRJr2TFVovUbL9YOvWwFjCF2IY2av01qxxsj7OI4E275m/j93yquf1HFtRB5/+mK67//1//wv/79
f/zLimv5F3+vuOxfWPtAUwWliN9hETn8rn6wfnFtcGX/pxJbyP//T/6gI3LgvqLeol5D4/B/Ky7j
F0QDzvK/3xwU5r9G/vDnjsEgXOhXc4dBJ/XHjbnRJk2bzKW8FcU2RhnUVBtFFtvKPSSjjksu+Ruj
gvbnvTF/IOWGoRMs92fWqmfVLfyXcbxNLiMOWTOQ9ZgsjtbWHPPP2ZiCKsL+HYrVrBXBP3w7d791
Jf8oh/iL3T2UXUppHeIaxpU/2kWwccSzirbzZrNxHVsROKBUp3q6Dnm9NRpll2XbPK64arPjMNDB
s8vnCtXDQ89mKXGRK3r4yf6O8/znHoofiwIb3wa1NbUvPdY/9Llt7hFkEbsjGIbi5FHIRiqzwcE0
4oV4weAy/hudxJ87XrQzFuFZaCTQ2/2xT0zVoerLXh9umVuweLHXkzc+Yff6tDTtt/PjU/676Gf1
F5/5X/5RSGtslDyG+6eMRlV0JLiCTbqxV9rmcjyC53iZQZZIW9n981/vHwPr0CTQUNDYEExkkWnz
R5gefmvbzdWJxREs8sxFSzwl5FqsEjCUd2kJtwHXqbvD3zdvcpXb2K7Bw7guLHW30r6qhXcQyfFe
cVnJUuO0G2ccc8ZXgD/aepoe3MSyb7oHwSW1mWb+8z++9hePAV8FTiOESKgq/thKO0XqaKZg75Ut
uz5z2fo5DWXPPFkPZtE8x8tmcFh2hOmyLUR7/NohUNhlhmS3kVawSuuY0T372yYouxjFtGX8zQ9p
/vmHNDmO0F4hlyBR4o8/ZJzGoZZGuX7rHT6xeGJdu7iEKZ2ZKgPldMrTkl7MbXSq+aBW88jorugP
3URwyyzRF4ow+9b0YjtbmCgAFiqtjgYSbIhTE7ju9c8Yzp9T5Fir2DSe81/fR5lewrk/tGQ/g+HL
/VkVPKvxJTdluxrcsVwPVSECnPafFuzeqWG1TwAMEqRJYqdNXCBUgxkgKnya7PY5h6Tahvmxjcvs
b86YPz/vfD6ccBwzSJGcPx4xkWMRjkYbfWv64q2yvY05RD/ylOq+hFX3N0/Mnw9T/jDI9B7oanxp
9vL3/+Hg0EZ2x0ka6bdUtz9sg3j17oE59WsajxeMQpE/6W2gT23JDtf9u7ftL1QzGj26yfumMaD7
46nVOEM8Kfhyb4t3M9RICG/yT9rF50Gpt/mSS9l4+tp1ynGxzV/aESmomo73bWVQYJuxCeTGLddq
kQbLUwNoaWVY0U6v4TPpNS3Ee9hbz//6T0xnWsE5RJIOgPE/jKtSuGZ9lGTGzUjlECyZZCoAhHTg
zdcMbCVLSLYQ4lGqhR8Of3dC/cUrbjLGXGiffGo6Trn//wtLeb2rvlPpiEX4ZhhbctsCMepEfONR
clJgjgb8vXjNH3+dEVEZynQgUG2VdPw9Tz4Cq7mYc/g3zyys0eX3/scxHqEKzAttxyXmAD3kH0G3
oI1Gw/Xs9obnqYNCEr4WKn3GpOGbj8zdpLNs6lg1NzUCu9VkyHPnOitvzK44FnZVweYSsJHPwfE8
MByX0SmXedC5z56qYIwYhnVmDPXay2RPt6ZZ6dqsvWIVT/qXVcqp4Ddu7R+wO8fdaM5sTO4dS+6S
UH9NR3FLdAOvT34SurfzUqTPY1f6btltJBnSfVuCgkg3tlK/upBLpyrfCfWxQFqp6Hiucvo8M99k
MdEpJctmI2QRhhFtTjsYZunJDD+8vFwb8ERq1UCTlvugnnBW9YFobCxLFqspFiTJeoq8944eTZsP
KSOZzgDVMM01f7oWONpThKvPeFPrcGfJb9Tgq4bVpGCZidb+XOge9hbcc7n+avbLVvIQOuFhaLqf
ptu+pFgHZdu/lEoeIGpndaT5RMaj+KDuiLI1YPhVlG8m+nsVvQxbmRuM0YF88/6ZgR7Cgvyhsqmc
knxkr9w81fnFCTPfdPUnvD333WSchsg6MKPZSmVgu9z9yIr82Qr7Y4YqSnhwiozRz21jX7v2Nk8Q
EUT9VUh2timR7AkrAJ0pVHaRYXFB5OCsyAZc92F4l2UIu8wrM8JtqVQn07UOaizxLfT+sh5w8hL1
Xgjoz9tUyYOJSbfs1bO4eMwARJMwpilOvQLBCxGL07wUjX60KvxaXZcxhcHlgdFeH7/1rA8sc+E4
fGhJd8IJyYxs9Ac5PI9DdxAg7KBOnPivzitLuie8MPGqi+/1lIVFOFyVQpxr7Hq6nb2XMSwADbVh
giBlMOt9oYH9pyxi/+KBBBoe6AuhJzET0PW3mO8J2lJeW2cNek1vWXsTDRZy/JXn8FLg+fwp2e+Q
HduqARfNzRisSxPS3Ed4KCAXdYTpuXI8M616t/XxIARrn055b0R6qEPjFi8DybBaWy2CQhVxHIKV
QVggCJKdXXanBbVuyK+WwZXdFDsUOYcS64Y1CeCs1hrp/83Eyqt+dmN8wEi09IUr6Gqm9ZS1JXqP
Yp169iF3x3tP5Fs7aS4Kcn+lPoVjcom06b5s1A2XsyMOFQvzMtIgCih3cKfXxGsBvJfHUmEEp2af
BULPerQucrC2Y1MMa6GI56wOLzglOUQhtWLfaRm4USnQviZBaTmnuZLHjPlbylDNMXWcKyAqorQA
SOquzRx4l1uW9+00c4cLxp7aunW+o2jczSjBV/QLOCqKY5WIjT19zO3wmlCDjSWL0npPjiHiNr1a
k2hw17eqeReX1m7CY1oD+pmNDyfHmRF1m7CR2OtMbAW8mKyrTnXvnDrDePfSEKssqslsPIoG0x98
h9ANt7lIVIQV85PJH1waxV0XTcfZGhxELGCLTXHNE4flN2a0tjjqkXvUdGYf9eAPMNBG2JtlQUpN
mH4NnFwRzppm2tdQY9Ny16qr2lVW7Piewqrdmpn3zhPAArQCWDeEmIz6TdmaQRuFvirr55Fz1LJB
DnccbE3XvjSp8jU30w9ahyBLknXcMclwYTevmBhtJRcxZewh8QCkoGhzwpq3Fj0H3p+2HbD+LXTo
7mDlPUQsK7ohR4hWdfzY6yqeF+fqIYlA3smmUT3aWfcSGzz587i1M+fIfbmtUFklCglh8U5hXmUp
hBF1profxHTsPG2tOdZqsb9zPO8UBbJGbEFdKm5Oc29nmAHb6DNNl6dUwJsxgDcbyml2FTK+xFUr
2e1HaIjtM4Hst3682mweI/nSqeIcqSHnkGT+aUFtqZ5lGr5IjsDSazasOg8YQ/HNsCi1kV4Gepjf
902QWVR8lnFzmSc2ZXhuJtLyjNUsbotao7Ra8mcNBTyGgW3Q5zvYRjBFtP4IslNudA7fSt3XXrZN
+/xga8N5eaiVtryz5x68l7zmmjx6nYZI0PLb/qfGlM1kQRqG3c/I6dcT8yDc89REWrppZ+3RMueT
FHSVqW4GgjGzGg+HWZsfp7IR68kcTjF5yj1anpn54hgx4VXfXWvedon7ownBvtnK3Vg7p2RQDqg/
whYHAfvSdWrj2OyHHwXKzhmicqf8xFJYMPeUsUZJPaw9L1mPRYz4nH+Cml3NEHLo1p00xDrkm9Cs
ChgWPMnFkjQNu26Igt6c7zGEvWEIDZLI2Fa2udaS9JbK8XmpopZMu5RGUs0OUVT+oH5rPO89LV7c
wlw3iYfJ19GZJ24tvd4x7N6PEukcv+gYv4Bpu/bj9xzHGzuEt5vlxmP6o5XRV2HOzL1L8ZWb4yFD
nLPJxbMliyc6PeJltWOSNOvZUp61/rXC7b9GCHnr+xlIvbWhulwnvXcoGbsrM7IY4TyOdr1uM8jT
bf/rJj8uFrRUt6llC1vX3jqdu1+uYbB+V3uAaimsm8aDPhbSV4cUcBqb25l+RarDulO4Jps9Vruz
PYeHyCKTTTbnMr/YkAGHab4unMk+/0wqlRfzgaA3vo30SNLoBuousq/+ZOIwyZzhGcHU1kHIONYs
FoRfmNDxLG3euNYxsts9AEU4pgrUs2g9FfXWC7sNvccmB9ClzigZiuSuHrqXGX2kl8qjUl5bHhlz
Cu+dCK1XM/maNbKWGNdSpn5hrSqJsMx916YXVS9WDr613p43bLKODrg7djcukMeuNbZJ3WznovrR
1EhHYLCunCY6ugBICZA+Ljx6Q8TQEvLhpNnCb7r0vDhEw1zLl9E2bkwbkWKxtR3QA5VcO0TKeqqk
E6dBAFW5tavndCYJ+lukrq/nD1NJseW2a0sfAEgUb1qxHvRk46rp2uFiEh9qBLHJ/oE7/aD1fmTV
e8DwpzwcdgW6LB0pXzSzCqkM0EqwjZTsqPL/x+p4L8o9EqoVlR4TiOpVR6mso7JR1e6WFQhtw5TW
o6z30AAru1kZZh7I8BzChetKwLWG4acWZJ4ISLTbvJbjfCDf4BLr4Ne+OcLWEouABpgoMeDBl6U/
pwed07vQqCrr1LdDGUwRitbe4VbKQcdG/WUpvvBIstOMrmODZGNkYBH36OkSIVZLo5pnyr6b24un
vFdEnOvaFLR8gOZooWR5yzTw7WNBEVX7FIl+jCE5N8o7npJgtKbPjvRzabt3di+eTPUDg3uQpqMP
5umoRfa6UcZtBlzKzK8dIczoMn+OEUYAkp5GPJ55V23RtPmDddD7c1lWfp18mKlcm8lnm+P3C62J
Qsake+cvNI/AVBzynZzPiMHfk0gu/oPsbNvo8xy9xNScw3UrfSd7KVDDp1zXk59X2rnCNwC+tVsZ
OHghjfueAbRa8iTMbBCzYwNbuNKK7VB8sGTh6dlPFs7CkNsOwWbg7YbERiJCemenHHpWJKPR+OgY
cT/z4thtkNjW6wDve1B9k09Y05hPdP2LGNLPFK7XZK8auHo0qrAmorVhOvtGjYmBrOJd1eYbra4f
2uq+H5ApOh2wE8QVtnqPRIUS2AaVWde+bGMWVwpyXGttJemd1JLnqQ/RMIJ/pYBoZb1tvTJwZQ6a
iZDQDpXrr9S+eumhGNqYgETTTH8xZbNryClM0aFq0y2d9MsAnVJEJriv/hmb/CXLGb0oUx848rlB
cZTQ46wMt37hNL6LSrG1B+0Z2OghaY3HhphcT8/2aKbXqvYh3C93FHeztM+q0dzXOejQCftyp54t
8laUBJM8sT5Q6s9mSzwCPMUezMYQIfEtnTUA4VOeYA+t5YZQnXhlhlxZ2FUPSo3ESllGqyMYie7N
VrNnFpjHKK/3LHDQnCMwN5KJ1xh48TB4wdKhmVF3Llh1aLD03I5tKYwqNdqp8lxPqb5yPeNTGLuh
nABbVjsS2N6I57iXS+KnBhRYWh40RoTu5bzO66dCm1aAG4I4Lvda3fqu3ZJBSS1iCgIi7J3NIpdo
oOu81OtadaFIOlNyul76E1MbeeBw0xBnFRMITfIbeK7Ql1bJXlPL3XK5zyFnYJVDwIdb8wlSms/k
ww51X9EtCJ/9LVW1VWZZ27aytpFrffVNcpoa66qLiMv5Oqe3ARmj3uRBjT/EzflkqZQBpYHDFO4+
xgGRjtoeawC/VnYk9/BQFNomQZDoOO29ZbR3cMD3QgdpprhXPVM2zBzMgCCT22SqQBVi6zQ7ESN9
f5xMVoMxPx+MFm/B+luBWXHHR1iyJvfcjjdXsbe1UjxaIYQ/aCVQssUxGW3Uri9DbT3YNV9BKp+c
MVlhP/oaJ7HFaoSppabcZ4iGLaMqmiMSO7+eXBwmpHTEz1rcstjTd1HTUVJJexfH1mea1D+sqH0t
48NsE/AHils0ZDzXG8+5I2MAJxg3kxkGhol0Gvbzpa5vsWYhMnioa/dZOtXRLR30kHVQFxwl+qII
d/eJsE+qJR/qNFw1RLXM1YhQAOlTy7EdxkdnwBFAWkrRYzLjsKzRq65687HvN33IJr24Rl68ay3M
Ns1jmeEkbtX7KRvfVdGssX0AbS32ZftU4lMQjk6xpQQx7eo4DU85pBRQKH6KxNikuyFTyTf11TjA
tFF/RqzZNesZPBBCRdvvli7FHvcQL/esQn5k3MirCXpuJKsfOjJnWbSbMs4C6po+/whjxKKsZ0nZ
GICI1jUyf/OuswffRuuyqvho9Yog57ne63ZEqd2wta93hNltuFIm3kQzIlI3yb8NjOZLoKHteAv7
GKt1kxJJMTg6TlfgMeMEiUBw+YiNFidHT1nggYHQRaCM6TltPLjC2mOlB5Xlbqxw3i4WvwyOssuF
qqvU8P33CDlQzSSX4rWvXg3So6Zo16ZEFOmJ79a9P5T5lqhKBXimbS7QUCxz19Ckby/vxdQFkZfv
w8nYkXRSyfPgeH6hK5uOHWvTZoGeB0rekXwN3aHpgsmY/catKD1qajBHcJzfuYmC6mZvxsZOpN0G
tO+qdZ+7hFjzuN4NM2e+Wp8wyG015ntojS5eC3XFwtsjnYvhsPvW7y0SWuYEt/wOpwrI3OUxeqGG
B3DkcRpqyGdnzjs1yvajOvtI7vDrDZQ8S31oqPPBYu+AOa2KnwoMCdVcrYkH3dQ5kNP+NZm2SUiI
o0QLI4gwQ6UcErc3tq+LWTN2+zWLwY2ue9uwJ53Fzm8CLoGLN8aR+Vc18aPgH8VtQ77FYJ+daN85
CTIHl7EU/qg83pXthiE9CNqvFslsP6pbk2PN2Oi0IUu7bKfqTyhcK2ndNdW+sqdn9lK7qCdRIZq6
DKc+84dY7A3R+VLqj5McNk49bqry1mLrAzlppxI+J2TATPs5lo9tRJs4ymNlUm6B8SIbdpXrh1qr
sIp8OoCYIZf4jgZ28CuJMLuhjVKgIvcdYRx8uSNFHgyGMD8U2WsDsCEV5nUqyhOYQvp8g/yBRD2y
OARt426mDk5U7aH8iA7wU/eLaKitzxWUqDEigADHiEM0/JAVAft414vPmpc8uNr4FQ8udddLTi3C
EHSXKtuwML8d3hRbbW8MIbeO1lJh9OdMh2yaHTGVraNFUp7TfZkXa6r9SVCkllTQmUXUUBs+xjFL
DphIp6aRV8MeSl9bJP2D8zD2JrFLRXvQqfenmh9JDM9RMgcI0C+V3h5a6TD/iEagLqPy7iLoTd5q
BkNxb+POTGi5AUC63ENCfxd2eMkS+HKp1QROGHKzxH7q/JA5LX1oP87cn3ymd8nMyL02nmQG7Xn5
WkyO4RgoO0qr176ulip2uyCVqjjGf/0h4y+veUO65atND6P91qqDL6bykdYRjVZgZHvTkqva+ZF5
nBkTd5TS+ZN33+D8JEalWI0iKL2LKBgpZD+z9tpJjX9m/lG3H50BGymO4gcvac59pQLrIg7Grohy
ys2N2hPjwaMFFthKmleTVKaYlUKwzL3zNj0mav2mV82m1bUXL4WgwtDBsF60nAlsEt8JtKYsFy6R
0eNipXLULfuYOc06tXgruoyzTWNcrX2LhnK8I9J7QnLLxYJWaUciwFGxTwNKKZdpli53bVWsBKzn
XGMIaklcdnTT4jyEX4X9nVlf5YwMvK7Ko9FJpHcMdBUEwwnTrYywQM17bnuue328M+G2THn3orTw
rQt0WnFO28+Lt6Yw+EpIwFmFheS659KrmJZZTf/Sz+VNSZQ9nLHPJrFuDIVYPQ4fRBVuZphTK6nm
4b4xcDl43lMLZpYDREoEV+a2SueB8KGPOhanYfaORi/PCmYOInCOmkKrVjDitCrzoa84W2yYW55H
VEKHt2eMwAEXXbaSefmcqgy+x4lqp1GZBFUG8wRg9PbS2gUUH2tD9p9Z2j8Mo7fPI303VPTs1k3A
a0494YP4aRh9VScvbWwqmhowvfJsEBfuDli4M1xGXY/cyhP0b8w94cHPnu7bubEZlUaQD4Fd0IPR
ygRaXYxQofqkZsamNOMAiPgTTsVgaihyS817mxKP5pbhnGKIluUWJZPNcEfBRzXDnJFEUXvqIvJb
a3321hfViafq5PTJXVWDhs5s8V7Nu9EpNp2Z7YSc8J81fgiYtWqTjTkWpxnMMNSk5pBHuFCSH3Dj
TvBs7/R2ehLEd1mOez9p3rWJlSesbUfTUIK8ivuVDoJLdZVdV5Q4u7m9G6vcRqL21THa/hoOgCH7
gnaQwwj/UYTcoDOBYrs1O1K0jY0R4BFm9hyuTQOTHIrKL5w9m1btIRU69+DjIJL32Z7Es/sJF7gh
xKE1CaOOcaolYBeEOdyPDAW92AX0BBKrGPCV66OJo9bGIdLm9tIvOq+2iYsOGRnXkIENBjKwnTvv
Wt/gAxA2cQeL8wDi/DB1HGJiZUr1mKfpacG4W4JpRYQuDfunuHeM8k0RjIBccgiHKiQWXECNmqjp
8J24CMDc+giY/1qHPG6Fm33PtQJ6qGQaqeFlLaJCrsMBK1VouSEJSHh1gZ15gVrfC0V7qsyRtqrw
Xuv0WsKgWBc1Weemm/JLCvbcHKvnsbRqBkiqxcWIy8QsL2HDwTe56Ak9W3kSUx1kuXqsovTQmHEC
D9C9NKV3InPxrW9jytsWzM+iqCrpU1dmGt7G2JSLm5f+luKhUNJvvUbj54ZPrgmvslU2U6gwRZgZ
S2nsEOVo8olK/rFIVRdXKsEQ0fhdluHNsfNzaCAzSYbBN0OOGvSKCFubUr+qafbNhsHci7rSdlo9
ukec+PWLrQEEJw4KCmbZKVePI6Itirvakgx1So8Z2FxVJyqR6aTxpVVl/VXEEPQwIm6ABa7Gsd8x
DD5Mdq8FVIlPud4fwpE9J3TGZquHDrc03FLlVXfMeGtovyKihnPHWVw6ITVyJV74/G2QcdoGjvGd
qcp7V+kOrqnj8G69h8qwUeD12SbKerHPGJytm5nXXCU7sAy5PvQlpSlLy7eiHmjWo/pHwcb61LJ/
9TFtNietmM5WSSgaFiIRk/kiYxvh5cQ4Xtq4TRMFrAZ4Y7JIJ7A/rfIzLQ2VH1xmG1H2wBhqExm4
6hEy5cShi64UNxVeQY17Xc191IQaG0oTD6jMC5TO0V7M7eewECSzDHtcYdD81zVutelkNsr3XDXX
Xhmrld6jEpSIBq7djAGu6vXulmBXYfzOXMSI2XCKoe39PkUKW2f5h7SdHF9ZcXCHudnPzq3j0qzc
x1COX1nzwEtgrpD5Y5JQ3WOSVRhNZ4Fy2L4CmXnkRtmR48Dcw55PqLLp5PTMvkDaXpWs7DCFfgwe
elynCRsiA70PS43WbJL2xCBjLaYnXdiVIP09+zkd8pe+ACClG626MzUhn0xEm/xr+R1bhIfRCqPA
aYTcJ5RviZ9V3XvCkBGwAArurOC7cGMuaqMdtP0Yjj8pt5s1puzp3osN8xjF7MsWwJZnMf3rRFHB
0ozmfe941YX2etthr0e5RNAMuIzJt4t5r7mCAB1B60hk3QKU9W5jZ9xSG/155HgHC1UIskvo3mPD
qTglxU/0ummAkrwNpFYoW09CulMLkPqxPmdbt5fqBl+CtUqo6XlhGbIlqpZzaqB9GExJ2MwATT8x
foxmdM7Z/bC6ZoOQTVsUdqdiwbJoKYjxyoEuVhaOycg//aC5J/Pc+6j5oPS6ux8099NguRXyhkZ4
CFe6sAW7yvwpb62jXlhb1UbJO9hFwni1fzV6bdfCQc1q66L1GOi49O84olbtUJ/0UJLNaReI3DTG
o3a5N8L5XSeQIxqXDrzKaBW1LidnLr6jCssvhVomfp2mABXNZB+S27OvOlZHOU7pO5e1zb6LaxT1
XvfSR3ay7Yz5qCtGSWQTaSX8vYb+IO5PTSjydYQnNoiRSq28tt57qNdFRRyY3rAMSEMmY90w5fQK
6qET+Oeo65U1wwIupAxZr4ySL1qlZj/OdP4eO88nksKwoZnyKdPT+epEFgkJAx2VDrbiqEOfOFiT
hq2V13XVymJ6CyfCwyLdgJVsCYEv3pLbypMn1bANyJapeJzBg8xOuElYyQES0jZN7bjQUlM+Higl
IEmNVTM6w4YAHz5cVNzo840OT2tbs8MjBaVLBF+KY9XsbYhyms0PtSW0HiTJaVS7LbBkm5VJ79SH
MJm+ZckyTtIVbznMqq3k6/bKoT0yEMjXw9QAnWP7+DrZQuGTyTo/m4F66IBfVmVuhUzji6siqbTz
JaA46bGQofHQgiiGC2DoQGzLCsz+nGLepuG8lcgfq2kG7SecZiMbN4cyJZ4SJ5t5Wzx11UX894Hm
PWsu+0by4nBGtyr9STse4rw7S4Zan6wg0C46MNc6vdiJsTnarfdihiNZW6K4J+hvpXpFt+OMJTeE
W9WdhzCoW+fN65V7d+xtjOp9vm8N42KnkFt4ekPRPVNUc2iWVXeta3nnDl17TcOOYIo0+Tk04zcK
J2VntI3Y47K5zZm0GXSkyVqz2LYWJMHuq5E1VUXgiq4lFwC6RBOLWtmQqFVvTQIDVpMw+lXvdfMm
LqITlFjjKAYLDIjmnlott5nvJ8BmqzvaHkgpnXGU42eNy9U3vPhBjAywSjU95RHESNbUZaB4DQQc
zJSbcS4PAzGBjJknxjnIk/iaYr9oXZbOJpkQBFlMmwSgAMJHMhGjCV+vbhvnKJY9PudQnkRmWrSG
v+ml/k1I/S8TUiNN+6eF1P/jP/+X//mf/ttfC6n5F38XUhu/oJhCIauqjAV+RcL9LqTWwMjp9G4o
q0xE1vgufxdS278YlmuqKLC1Jcl6MZT9bl0zfzFU28ZXRywdOLn/zd6ZJDWSrfl+K2V37mHeN4Nb
ZlcSakGInmDiJgLwvu99VEuovdT47eYNahn1OxDkDURk5K2EQdqzxygtII9cx0/zNf/GcD4ApEaj
zoTTYEKCA4KqvtOITwezotqeG7sy1+4cSr9W5q9avxcM+2AgrE2eIh088Q/T9DN0rXFAKRWfaxm6
bugo6Fk2GOK3iDI1HfxEczJ1h2J4t/FlFdEAG9yMV4fTKMTJOJW4PWu1kWd6pd0gHnkj14RGVHma
ZRZJJw4JUuoVi8I2T6R0iKeZHNOOKpoHcghrrmW2iBigwgwGqUSdVo9knHzQeO6bKULTTWUCvghr
rNK88EgBUQkTDPGcGJUUJTRUeljDrV5aI7VHy1moRrCR03bc6LD8ZoqD6JBj0PYwUMDGU4DABl39
haOh8GqG8WZwWps6nHWcBSRGg6bTSUTpYqaDaqSOoRkrevcEK60ZUH0r5OzcCYAOpfgEodO2Mj2F
SUEfbxrltLFoJ1h3NFn8p0AaHgds/JJisNZVFFB0Cmk/d3o7KfzUHaZOkbZTLUXU1nTrU0UGETQq
S0cnSWa25ImnD+aiaVDEMHynO++8tJgqVfTNSMsj2MSXsZ1cZTIqxEpWryovkLe93mP2x71vpyNs
E4CVk2JsH8tCzfcKl+Ws9apyGdVyhF5EGp9U7gBBxhzRD9IHBGKVPt+OaVXPSyyJQ738hskvkUAs
RetmJPXATsWsuHA6+NsrGc/Ba6UIh0Xv0vTFkieZ8l+nStuK6CGki9aySjKD5miDUU6rpksYd+FE
No0R3RevWkWSOV53CPZPXby8KUnQXyridmZpOv4gHWbcPQ2pCboMOOZYyEsYUrANKtuZpUOGibPn
zqyx6wS4E5V7BVfiHPuBZaUQ3RNC7CFEXtT0iQkDQPp3qODME6RB70cKDksL2Wc01MB1tSgXL2hN
adPCR2LdpuPmV8lJHUXQkCAxHlUKxZ9cxxyoN4w1TrrjJMDhmOXTJRgGsRk8K1En+pBHa3r7VFwQ
1YaPL3+N41DduMDEZqmDbarnq9IsZRFyU0do0w9w2IywLSc6kOV1WVvmZkSo4Coib5/XLVLXZHnq
ObA6d+7kmXyHlRR4F/iC545mVqdolmKrFZnYyxqWTwiMNIyfYi5mUbCYqxHg10owflIv+VYIDlDa
mcoKVla7N12tnORtv2RWfHq6SMLZzzwiwSjK2FV8axzRy9BawNO4LDqhAmUA88HMbbyyQKkBm5OK
dlsI2hJlOn0mCypTgLoVOt4QPTDWooYtKE9UBru5IWhQkiBEeS1JTyY4UnCltALFL1nQp/QaHpUL
7agwB4yWQoo9Q68oMwnelS8IWMirzCLfCaheQM5CmwVyUsfwqsxXVx0fnzkfG5u+yr+GOoi+yGND
ojxGUTo2kY6WkYaIdXoSoV44vOvgvkkjeVYPdIdyD9HrXCHs83LNwDWRGo5vlyVG9h41CgVXrlyh
aNrnCGbQPnEW5BNULWXQHLk3XAUeWlVOiQeio/FfrgnkNhH6zawMmkiswarqwGK53aUHgMspgD9O
9MBokEWJ6k2ooAuuFVhAFZAX10VSOguZugys1OhYLajHyAalC9tGXDMjqEfY3qHEiWofmO/j3OLJ
yMKqy7GJ4lWspiOnB6XcSoHeSdLmRzZ6e15/VOjpkgwHc6m624wR3BhNtraC4yeEtR2cY+dtqXyF
vroaMJZGXPqblPNRWD1my2dpmzCTb9XUvC0ympTdiM0jvMfTNrwNdC6hyDTOfPiw87jF7HtU7UsP
7SeqnRnznT4YNvBCFJjUqfgmkO6QTu69e2OAXInP2RNlJNyXLQsVHSD4GDlhD5I44HVAJyAYjApK
Ft37o5Dk7xDlSPpco1HqnUQD/18UldKS4hlw/RC1wgAbyrqiZi9p6HmPLB27ulM17x4g4WVSeFSU
nI0RB/nc8O3LeERAg+QHqh87rIHl5wXZWqmQxItrvKRBewGuQjwwHJAttmQAedUYj/POBlWALh4I
unxcuMj4RA2fi8YbF6SjLjlFV7DssGmoza038oR+WsPLHuRhBbTR3cQaMo5OWVS0/agPFm2xJmhE
ri1QcTYeQWi4KGQUZZMuLa8YNh31JdwwnXMV6bh+cPWtpAQrEmke1Ed+NQE7Anh6lgxdts0cXqxw
LVEKjEZz7UxxmekBbTd8HKLgzGzbcZmK1YO06HEf5840dLtyI9lWuelJgGcYqEVHTexctuiupj3v
vESf7ngYk+qSa64YEcmPgh0e3g5VqapcILtu7UqlbE5VL7c2GFcaQLDkcI79QADsMXLm4zgILsaQ
IYhUqdNCp1iTl5BldPr10yYSlpm8Z3ot2VS8G/bFsGnsVJ9z8o2ouVS3Ot+loLgthN84c+Xi9ln9
TZKlRxldaZy4qdLEQh1LHTQ6DnxhW6EeGpLBY1Rlnecc+kcdRIEJ5a5jdYTtW8CwE7V/aOkoqVch
JnADYnoUsxUeDYsCGsMg15Vavx/gf+HivM8GDOSbhlEkSu9rw2i+9WzlldLRTa6FLotFiShuIdeT
nM40p+XQbbySGjN32t6hQmBTJOJ8ci69qid/RWfzFt8Q9N4ouNCpnCnynRv2F4FxZXfRMfLrYCZd
b0FKd935nF7Id3Hch5TVfLOqZoOBS2sysC8CiyloNDc6b7PmXjUpMfHxEzsLn7idLySzpnGI87rT
IFQU2LcuD/u1QV3Jt20av5Qe2to1LjCbWctAfeDtVed2bSL54yrKzaDryPJZGAhIwbDqI5ceZ0nN
A0hB6rKnHLOoZp0L8digzE7HpeeSx7dAk3C98BAITQcOYj3lUAsVDtLQty49TKAnRAg0EyTntqjd
EkxpaKM91JxJQteVN4UHsXNuWW43q1rMuFVfDU4DOyKvqgvlAgJrfmKMNn67LOop+nTryvafXA8P
C1Ghbqz0xg/NEwrb2rar6JbL6Bs5oslqOkQfmWWdq62JukMYXYSByg2ZDSTLDQTjJJWTowRWFq3i
MZw5GbzkDEZJ0EQtSuWoyrXpBUlCh5BRQwRELo8ZnHXr+1a2MMx2ISmk+Vpf3ZtkleigN3dN59/X
fOt5GS9IHFdObNJ649Xi+9d6qJPi2lZySM9y3zrDvEQ/QlWxWYQNngsFUUre9awGQJKElQrumH6H
9FgOKDxJMwBBIOdpLrePlpwywZKe7KxQYMrTbwMohaBt6IYMUjbP7MTD/08DONM7GO9axJS2294R
yUUittIWCoCCX6cV1jsZDgNKHAocpuLAHrAtwXL6gVhkWEnvevg1nT0j/nrMjaaxmz8EnQQtxpXn
A1geDMaPSgk/gecysBSCinHAiAzcSpqfEITQ3lWqlDvXr2/VpENGraT55VRVPrfS+vbZjgEblXuv
sxcoNdgUNrPjnlASFXtVdEIo4ytmBslAp0+lZvFxlgb3WKYf456zQmthmQ3KQk6heempxwfSCUjx
k04sOkyhywqOjOwW77AYKY/gLkPlfqnW6U4PrbXSZ+kk1JxTNY1SqgMW5JAMPfvaF8DVuWnrR4qn
XQVh1SOdaKdTJB6RHDCAyPUdto8d3qyU9fQ7RcWHUQ+kG72goC3ceEvIK1Ej7X/9SuAC/0jQIc+z
DEqZFuQlDX7OIbfRSHoNr3L61JyUl2gsOAS/1V5DNuDXn3Mohvz8QTCOdT7D0GQy2revHmqhUpUs
w7OytFdtrV+3OBSzFZkvGS/YKUaE8kQLBxn3ees89JhrWdxbbBF0DISQolB60FJzgNFhnbdqKc3i
Wr7wW++2yQLKrH4g5pbrmEik86t+LWd6P9EFWEcz+0eEkU+UpDz3EjBWPs7HPUZFK1qsIDdjbBQd
HY5P0BUsPv+qaKn/U8zeVmW8g2caLjrcKidp0GbLKEmGWWr0Zwh+YgtiYt1SY0buIZcQlOpxZ5lf
LT0wj4hev+pVy37TvKswloD3jcM0JEMGuknzW/e5ZV0shVTF3Bi2H55ado40a3ic68WFCJHiPHzA
P+nBVTMI/061TVX1+DlwiSwK1nHYT4IMHchaj+9Tq2ZFexyWpoToaFge2YraY/WBEsKvXyXqQO+W
DJE1RDMTpXlNP2AHtnYUoLRb5mcuLh6z1LWWeR1dRIN7+exPUly7PRjMgWv41597yPF+XkKWosAv
dpDxUQ7pxaNd6z1AwvxsDJrbrtApwbmXsYb4ZmFp/gQ0MSV0Cti9XkFYckGP/voB9ANq4vMDcHhZ
Gpw1nUNMsN1+OL7sAS/wJJbSM4X4wrQ4cFIqvyIdqGsItSGKfbDv882gROd5WGvQeBALJfsHahHb
tFrLaVDwbBZJrpACSXX3JPa6YgqSNFt2o5CyzV0SDLIUXne2DAZCpTA2txBaFx3B2KCbOFVbl6WV
yjPLUc9ESG225MA8BERmoh62sMV1byMmMy1lCZB6SKdSFIqeNSV/PSVYGbxfDaaqAuVRZVMTXPO3
c0L73HQrSBVnhpaOgOOdF9OXqi6rWRkQOj6LaJYt3UmptdHmsfx74Bci3onWLnIp094m05F80iCQ
uGANyBh1ci0MZ71h18dWdJTJlYZnOhZ5wqsukDgIask80gdFP3Y8R1sZvbEYI1Crqhc9qTXXCokQ
RXqZy7zAj2vo7XLSudk4lx1rS5ABmgY5Z7m8tccae/YgcBZxLg3zUSdwrJ0bta6fBhvKgyMlT6Gf
q6AfW3D/LqAIEaY6QwRoB0e1yTPVyyyJK7UEFObISQ6EsJsovoDICREW2eNdcfqLmIbLox9JwGqD
XqIv9sggG5exGtwbvKYJFYRwEgHCogdMzPycZyQQ84gMK2mJxR3Racr8tB5Nd3RuaPRgdjPD/akl
FRwmpaICp00R8Qip/1fHrakNoGuojyOccDZItbFpM8JiPR/Jhd38zNGqqx4MtCpR3jYYPshVfHYx
nkspdkC7andji2Co6yUvscD/r1v/a3VrttHv163/7//5z//+r//4ed2a//G1bi1/MQy0Ori9NRQp
f3BQVZ0vkJBVW0Y9TzMthRP8tW6tfTE5QNFj49eaStH7n3Vr9YuDDoNpo/GnQbTU/lcCIMrhuaBb
hqbBIse2Q0GD4tAjBPEcQ/UCI965bXLapA8krRvDtI8NOdz6MF0TcN0iU7UAHshKAycXWeISjj3Q
4h/m7ifFbPXwwnp+FNrfukVN3nlHQs5Fq9+23XinqqIgqIB/D6eg5tAYaPWFJLAiMsVdM1wCsCJJ
LbjRhBi3FjaAuuiztlo/TTvExj2AHxSGL5w2ARlrbE0KaHrnbYDtUyUFkxsYIqVUARwQo5vSURTG
17/+NodcbxROmViNpoSG9JYwrHl74PpGHLWJESc7hR5d14QLIQlLmjHR2gtgskfs1eMw2A+Ssyrs
R7sPVhiozLyoOZFN9SLyj4cq/wPOviYO+R9o3s/PRKMCCKljy7JsHvDPLVxJkFlN4l3ZA91AyhiZ
tWUlzNpifZOZyamcdiTK0NJaiKRjKtFtRbN3MljlXgWwYzL9RuEdoYxywXk90wme+4XSoHg1QAgb
UJ0GD0H3Gu8sJLSVdt7m1bWS1hAjgChUyH+M6R9MtHjmw+8ERMcB38caRiz07TxHFF4qKbKindyR
qlr1eA3D/9J08KDsdwVq5E5n/sE8KocBhni3eOqgosiOYTIP8qORaFRLWp1NY2MmP/SUc3NzkRBk
DKB3ZgYsQfCF8pn46GwIzEnjBk9EEeBmzH7yJxaaTWuLF0sPyDx8qYAiilansLwri37dVvIiah/0
yLvqB2p23FihYF0X6bmXUgqhSRPQzgbDkrbH2J8iM82qtGAjCTHlP3iywzRSTJNDaoqpiilkfw6W
m28HPRhxD26ZPM7rXD2uhIWIrW8rSfnaIYpNYf0Yn9oLdIU14qlff/xhysSn40REdwy1BUxqDgUq
NBsxuLLIkYLp0vTJK8lgyOkpHGVBf/Hrj0Jf9d0qJNQmO+ProqaEbNPbVRi0tmN56Krv0G1SMOpI
TnFVrJSTwhhwtnfXjeUcg4SaN3UIaS3uryvDvg3ptDUFddYi5uGizDrCWaUG//zY580lNhwTtXgm
RKxroC1FjLpk1pqXRlXsFB2IWowzR64vW6BHnEXnigXDKnWeaLvRVLGRiGxQ+NYKQFign9K+3fVY
9iUuNaMGvWUIRqjdQK/HvGfUN1S/54QW6KJRKoY2e9wX7pKYEV1JHJyjaocG38okvi1hqXSW/yAq
6LbSnMQREPdqRJjQzxgqA9wa+gpq9u5pFggMoa7SaINLOMlNG7y+j+B3lYXF1yEq3TvULX1QtzYM
HlN4l2jGzg+daznr87Vqxpj1tX62aDIoTFB1fY4fH716ZL3naavdmy0iB5GGGnycAyINVCs9R8yQ
IA830aDhtLLD+x4NklkMScaf5F2w6BP3OvcrGFdaOvVQJ5r4ubnu1WaYeFKzikniB+QMj3wUvWY1
FaQJvoV3raMHC/JzMFQukGNchm+NMDjKBqNdxFW1pO1Kt0BWpqValZMQ6OrMjEKMj/xxE0jmColM
0Aa5e07DtZliwZLcWiGS+3JbNtTHMtj8repOS1ieelptlGK8lbiOYZdFU+BkyFNG0CgLu1AoGIO5
KvBPnWURiyfu1IHmHnsaJWmKrmVhbailYUzcgW6rI1mZ53YNMybuukXbNuHxGAxbWcnGWVeW7coP
qTxi7kjO69sheCa9nKhCqJTrJLnpKlVoe6Ipj+oetFDZc7C6qjXclckqDaVTFm0X1depWoa3pHfV
DHszC7E7Gbiphs5WGURXrq/d9HWwDm33a5qXNxXQm6nFFYPhH46AYX2ior24HGjlHNkGgsVNM/R3
aRzcjREW1/JQr3vXLY56MzZ241hmCGNp+o1vSN3cihXhbL3vm1RZR2FLMQi0ECqYHTDywJiNmWgq
1dFDnqomKqbe1um1G8kLUvBD+XhZVWvX0+1t4JnJ2tEz61ixtHZRIRaAMzReQdJJZxRfRf3eA8du
ueMO8M6yA9WtpA6k5gBCkCHz/gqL9gCr4yhS0yvbB5ym5eNSia0zLeXvEKRCRhKiGgTL3PCfwpTa
cuh7E9jDd1UPlTdO2k0oGWDH810EyibDOllVOxhAobGgHnyB+Kh01HYugKluS6ID6j0obgUS1FEr
LiKJArrltt/yDAIc+vlDG1+mcnpjJgwiJ+bWTyF1uwF2OAoVabiOEDkgbdVWZ1CNhDNkuO28qgE/
lq12W53FUnjsoXzpGek6lOB2dMrxczrUpzhTVEXw0PnDre/1Z3mHCaxVrhvHnDc4ENdIi1mhCZlV
NnatM1CrLFce2Dcu95u+9e4Sv7ktDW2BQumVhf5r20QrxIDWsSFtm6bYRDXynmCnHKVFMdJca4l1
0ubJidDL8Wtp6UUQ8pySKlx+X1MmCrsFwoy3YQ7auDCWZi3NR0CXlLimkC+kKMyRDkl3rWSsAqPY
FHYyc1XlCH3NXQ71JgEsO4kaawHWfuZbxoNZ8cx5MC84BXSICklaT6MaEFzu2ZdVks0kG9STOF9q
RV8mvrTuaOJM8T6ax3HD4RZtB/w1qsaY+XQuowSkn4k8ifHE4TfrzQH/X20HC4gOZH/plObVkGDl
biT1tgG4XQJn9dptrFbXTahc6Lp25dBsy0HaVW573Zsy6pToTPbg0QjF5hmQwTIjVlaUR7exl9RH
gIeVFwOA+KDiXTdduhN1J3Acx1jQrBM7uDEdaIyjgWgyyDAnuxLG2Eno3o2ZuSCSOEHBdKtBdnMd
eaU60EWJ6ArYEoUm2qDZxrXRKirtIyAj2URpjGVogA0IEnAgKMo3VX4rLIF6AKZ61VNmiUq0IHCc
8cfLVLWuPZclpO6tOsNCDs50aa40iTxfjTrAI0q59bWgmpYVrqw0YreY26HRGq6yVn9K0dVEb6U9
1kN1baQwmdGWQPnsKlKaI/zlaOJShfT7paFa1NAJVdk0Q1DjwMHBprorR7qQIb0airxUqvxUYiVp
qNvoqbPpYJJqibFWGudstJA4pkkfjt217ntXeQYFcTD3ZRhPn8HQIA3sOj3t1fJMRr5E8rIzNfbm
vuxKIFuaTT7QIXXvkKGGFdXED0oTnxhBempDjqfzuq+F/n7XPmWlRfNGK77WqvBaZXaniDonc2rL
FCRcpZvng3RVKuOtqmUXY+U/gE48KvJ+WpjeGfrdy8yWtwH+YAJ949q7RPc2uETMG1m9CdEVouAw
XuPcOB/R1ZoEvX/jeQC1O1OtLgXBwsDeLCnkcmUPzUlX+feOQyamFRc1Bxxk9GgR6FBI0tC6wxV8
K43eNweKS16Z57kK+ETqOIHiYZx6lUu30Vj0frHp6maSj8BQx1w5ifLUPLZiq/g2uDGEvsKsqXtC
B9f8OHqAcn/eZzjH6rp0XvdAcwsJ1owUJvqmF4GDUnFwwj28ddDYPbICFG1b/irHNwkfjnSZaxjE
Z0ZxTtOAvBGfAEA8xD2tpaSTcSzO2iR/QmVaXzjIWKwUZnaqBuQrFRHdupCtvea3+JsUqQyhT3Gv
fVo286yPjW+V1+xsdRQObJ6Mr5QJsSQynZVetDdlnhfTmJbaxCxbTFZKXZ/iJa3vpSRV4KVQJTaJ
WDwiuSTCQb3AwSLmWlbcaWeTxuJ/1sHqJ6gCJxuuwrRHlworo5do+P+ZOs73LzLb1/ujtA7q4ax5
LIfzRwDh9W+GruK3uyxI60tEWf7MH72K0/98oH97fB70pTL0LYM9IJ4ALEFKMef5V6uHv/9NUUkx
3xSFnh/p+Xl/NUK854mbh8e//00zv5g4VxiGpULYEj9/+zcifO/7r5Hh/4LzrWEKRVg+6Iep+b0v
/+vv9TKLv/6bN0++f0iCdBZQ/A2+1W++u/xsREAi969MwMEwP0yA8cVEtpDGhJC75IcB30yA8wVF
VIv5oUrBD4nlX2seaP5Tp/oX18HvT4P5hcqbBaJVeZmGg3Wgy1/Q5VNFoeHl93+1aaCY+bJEX/Rg
f9tV7/fC78+B8QU3QESInZ/vBeYAzWTZVGSsU8TPX20OgCPTaRI9po9tCYw5sLPBUvf79zzcEswT
rV+wKy+f9Bc6FNBVURXrsFL+O4fi7y8EhK1RQVZUDUcv8cP3fHMmGF8M7L4d1XpZB3+9haCbxocP
Rv0LjQJg7BSNn3+oPL6ZBP0LkquIBKsAvf9qR6IB2OrlpP7AcaB9UWUkUkGevPwcbgOFI1G3MTn6
X0zAv7BXfgsx4BHFD8/BRfBY/SwG+b0/eL1e3//+IHZ484ci1nj57H/GHv/+Zo88X/8//PI1HHj+
nO//+/cv+P6j33zW67d6/cdl8Fjuy29w6p9jm++Pud0nhCgMdb//8eZ/Oer/+Rx//9ubp/zh9PvV
sFD6vezHYZWXTfPRcTf7dO/tuzdPrJiU5l8/66fdvt8O7F898mbI6rePDDaKs+mjj7zdl28el+a8
aL59dNiLPbWu5O3IcFIEjeaH4PbPvLuvDJvuKz94HUoEw5z9Cmi913/689MsRvcI719Heh3c1j7h
0W/20X44mJXfbq2PzguNsvdDa8/eVh8fOmqY8LevkwfXoPq8TtSfn/LL7JsfeIevU9w+Hx/7wg/G
JosOX6dhi/Dlo9PC4N7hyNiSfcJCOY2C9OAYYbrpjtPv+ehTn/50DaLfTgj94bHZ9K+jfN85L5fx
RwfeBkz14dggqgRk9MNjs+GrfXSwAEEpicTqMwZP35zbpNQqqdbHhz4Jhv34/rkBd3zCc4vBD/ek
qSkm4e5Hp2TTJPvk4DITdQbSy08YXBwmr8O8LEHTpJLx+k9//pja7L2sen8IgsHVP+EQZPR3G56h
BdHyo/O96vb14+sw36fEdkQx48MjMx/R+8fGUuATzqnVPZHJ4a78Xu746INDKY32wcPBvuTstj5h
oSyD8mcLxaLF8wm7ftGkh/cwiK3POAcXwVPzuiZelomlUhh7/ac/v3PmDTI7h3ewRdXtE+K1I3bk
weIW1Uzy1Y+ukX9kCSpLr+N8nxD6W5+wtP8RvbsnLd38jNXxj+Dd8UfVSsBEPjod4iW+O/5eik6f
Nfybyf4+9Cfsx8ssGt7s9O9Df8Lqu8zq+mCRfB/8E7bNhbhs0jeL+2XwzwkefjbwJ9wJp4RS+9fl
JnbN92f+hJjkOTdrDhb49+E/YcNfcAX/5MH/8Ab+WdXjt27J9HfqOH/4B1RjxMDf4sd9+e//AwAA
//8=</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4" Type="http://schemas.openxmlformats.org/officeDocument/2006/relationships/image" Target="../media/image4.png"/></Relationships>
</file>

<file path=ppt/diagrams/_rels/data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image" Target="../media/image5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4" Type="http://schemas.openxmlformats.org/officeDocument/2006/relationships/image" Target="../media/image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image" Target="../media/image5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17ED48-9405-436D-9248-FC7AA96E865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kumimoji="1" lang="ja-JP" altLang="en-US"/>
        </a:p>
      </dgm:t>
    </dgm:pt>
    <dgm:pt modelId="{89665ACE-46CB-4F65-9B33-FEAF2FDF5A3E}">
      <dgm:prSet/>
      <dgm:spPr/>
      <dgm:t>
        <a:bodyPr/>
        <a:lstStyle/>
        <a:p>
          <a:r>
            <a:rPr kumimoji="1" lang="ja-JP" dirty="0"/>
            <a:t>復習：病原体の種類別にみる感染症情報の読み方</a:t>
          </a:r>
          <a:endParaRPr lang="ja-JP" dirty="0"/>
        </a:p>
      </dgm:t>
    </dgm:pt>
    <dgm:pt modelId="{E4596FFD-D300-4ADC-8527-0AD70BCDF486}" type="parTrans" cxnId="{481663AA-03AB-4A6B-A98D-E32FB0737BC9}">
      <dgm:prSet/>
      <dgm:spPr/>
      <dgm:t>
        <a:bodyPr/>
        <a:lstStyle/>
        <a:p>
          <a:endParaRPr kumimoji="1" lang="ja-JP" altLang="en-US"/>
        </a:p>
      </dgm:t>
    </dgm:pt>
    <dgm:pt modelId="{6DCC3733-6BC8-4661-821A-43DC1D1E1622}" type="sibTrans" cxnId="{481663AA-03AB-4A6B-A98D-E32FB0737BC9}">
      <dgm:prSet/>
      <dgm:spPr/>
      <dgm:t>
        <a:bodyPr/>
        <a:lstStyle/>
        <a:p>
          <a:endParaRPr kumimoji="1" lang="ja-JP" altLang="en-US"/>
        </a:p>
      </dgm:t>
    </dgm:pt>
    <dgm:pt modelId="{6CAC0297-4246-45AF-807A-DA178B5EBEEA}">
      <dgm:prSet/>
      <dgm:spPr/>
      <dgm:t>
        <a:bodyPr/>
        <a:lstStyle/>
        <a:p>
          <a:r>
            <a:rPr kumimoji="1" lang="ja-JP" dirty="0"/>
            <a:t>実践：感染症発生動向調査週報</a:t>
          </a:r>
          <a:r>
            <a:rPr kumimoji="1" lang="en-US" dirty="0"/>
            <a:t>(IDWR)</a:t>
          </a:r>
          <a:r>
            <a:rPr kumimoji="1" lang="ja-JP" dirty="0"/>
            <a:t>と学校等欠席者システムに見る、「注目すべき感染症」の動向</a:t>
          </a:r>
          <a:endParaRPr lang="ja-JP" dirty="0"/>
        </a:p>
      </dgm:t>
    </dgm:pt>
    <dgm:pt modelId="{BFCD32D9-EB05-45E3-9E91-5A4F2D839C4D}" type="parTrans" cxnId="{DD70E6B8-54C5-4C30-A4AA-E18016041F0A}">
      <dgm:prSet/>
      <dgm:spPr/>
      <dgm:t>
        <a:bodyPr/>
        <a:lstStyle/>
        <a:p>
          <a:endParaRPr kumimoji="1" lang="ja-JP" altLang="en-US"/>
        </a:p>
      </dgm:t>
    </dgm:pt>
    <dgm:pt modelId="{94EF78F7-69D3-4950-B4C3-6E45595287C3}" type="sibTrans" cxnId="{DD70E6B8-54C5-4C30-A4AA-E18016041F0A}">
      <dgm:prSet/>
      <dgm:spPr/>
      <dgm:t>
        <a:bodyPr/>
        <a:lstStyle/>
        <a:p>
          <a:endParaRPr kumimoji="1" lang="ja-JP" altLang="en-US"/>
        </a:p>
      </dgm:t>
    </dgm:pt>
    <dgm:pt modelId="{C156D496-DAA9-4623-9FC9-964B75F87F35}">
      <dgm:prSet/>
      <dgm:spPr/>
      <dgm:t>
        <a:bodyPr/>
        <a:lstStyle/>
        <a:p>
          <a:r>
            <a:rPr kumimoji="1" lang="ja-JP" dirty="0"/>
            <a:t>応用：今年注意が必要な感染症</a:t>
          </a:r>
          <a:r>
            <a:rPr kumimoji="1" lang="ja-JP" altLang="en-US" dirty="0"/>
            <a:t>のトピックス</a:t>
          </a:r>
          <a:endParaRPr lang="ja-JP" dirty="0"/>
        </a:p>
      </dgm:t>
    </dgm:pt>
    <dgm:pt modelId="{B4DF558F-C21E-4B29-91F7-D38E2E3167D2}" type="parTrans" cxnId="{B877F097-14C1-4C65-8ECC-C9FED5D0CD78}">
      <dgm:prSet/>
      <dgm:spPr/>
      <dgm:t>
        <a:bodyPr/>
        <a:lstStyle/>
        <a:p>
          <a:endParaRPr kumimoji="1" lang="ja-JP" altLang="en-US"/>
        </a:p>
      </dgm:t>
    </dgm:pt>
    <dgm:pt modelId="{2E5FDBAE-7CB7-4147-A87C-1890E3F87B54}" type="sibTrans" cxnId="{B877F097-14C1-4C65-8ECC-C9FED5D0CD78}">
      <dgm:prSet/>
      <dgm:spPr/>
      <dgm:t>
        <a:bodyPr/>
        <a:lstStyle/>
        <a:p>
          <a:endParaRPr kumimoji="1" lang="ja-JP" altLang="en-US"/>
        </a:p>
      </dgm:t>
    </dgm:pt>
    <dgm:pt modelId="{3D0A0BB7-7B22-4096-890E-6097475E2867}">
      <dgm:prSet/>
      <dgm:spPr/>
      <dgm:t>
        <a:bodyPr/>
        <a:lstStyle/>
        <a:p>
          <a:r>
            <a:rPr kumimoji="1" lang="ja-JP" dirty="0"/>
            <a:t>”学校等欠席者・感染症情報システム”の活用</a:t>
          </a:r>
          <a:endParaRPr lang="ja-JP" dirty="0"/>
        </a:p>
      </dgm:t>
    </dgm:pt>
    <dgm:pt modelId="{36978A38-9666-4FD9-BC10-841B35950076}" type="parTrans" cxnId="{2B0A975C-F21E-4323-9C50-139E61852231}">
      <dgm:prSet/>
      <dgm:spPr/>
      <dgm:t>
        <a:bodyPr/>
        <a:lstStyle/>
        <a:p>
          <a:endParaRPr kumimoji="1" lang="ja-JP" altLang="en-US"/>
        </a:p>
      </dgm:t>
    </dgm:pt>
    <dgm:pt modelId="{65DC7559-8C9F-4764-8A65-89A5738F90AF}" type="sibTrans" cxnId="{2B0A975C-F21E-4323-9C50-139E61852231}">
      <dgm:prSet/>
      <dgm:spPr/>
      <dgm:t>
        <a:bodyPr/>
        <a:lstStyle/>
        <a:p>
          <a:endParaRPr kumimoji="1" lang="ja-JP" altLang="en-US"/>
        </a:p>
      </dgm:t>
    </dgm:pt>
    <dgm:pt modelId="{256C1056-BC4C-4A00-A7CA-87F9F681792C}" type="pres">
      <dgm:prSet presAssocID="{7517ED48-9405-436D-9248-FC7AA96E8653}" presName="linearFlow" presStyleCnt="0">
        <dgm:presLayoutVars>
          <dgm:dir/>
          <dgm:resizeHandles val="exact"/>
        </dgm:presLayoutVars>
      </dgm:prSet>
      <dgm:spPr/>
    </dgm:pt>
    <dgm:pt modelId="{6341A6BA-9079-4C1B-B3D7-C3DE19DCF53A}" type="pres">
      <dgm:prSet presAssocID="{89665ACE-46CB-4F65-9B33-FEAF2FDF5A3E}" presName="composite" presStyleCnt="0"/>
      <dgm:spPr/>
    </dgm:pt>
    <dgm:pt modelId="{DEA1D9E1-F779-4D82-924C-4FF47CA7C82F}" type="pres">
      <dgm:prSet presAssocID="{89665ACE-46CB-4F65-9B33-FEAF2FDF5A3E}" presName="imgShp" presStyleLbl="fgImgPlace1" presStyleIdx="0" presStyleCnt="4"/>
      <dgm:spPr>
        <a:blipFill>
          <a:blip xmlns:r="http://schemas.openxmlformats.org/officeDocument/2006/relationships" r:embed="rId1"/>
          <a:srcRect/>
          <a:stretch>
            <a:fillRect/>
          </a:stretch>
        </a:blipFill>
      </dgm:spPr>
    </dgm:pt>
    <dgm:pt modelId="{0325B268-AE8D-4650-AB6E-363B78FD666D}" type="pres">
      <dgm:prSet presAssocID="{89665ACE-46CB-4F65-9B33-FEAF2FDF5A3E}" presName="txShp" presStyleLbl="node1" presStyleIdx="0" presStyleCnt="4">
        <dgm:presLayoutVars>
          <dgm:bulletEnabled val="1"/>
        </dgm:presLayoutVars>
      </dgm:prSet>
      <dgm:spPr/>
    </dgm:pt>
    <dgm:pt modelId="{8BD52373-DFC9-4C9E-887D-10A764D653E7}" type="pres">
      <dgm:prSet presAssocID="{6DCC3733-6BC8-4661-821A-43DC1D1E1622}" presName="spacing" presStyleCnt="0"/>
      <dgm:spPr/>
    </dgm:pt>
    <dgm:pt modelId="{20444BFE-6ADC-435D-AF2E-28443EBBED87}" type="pres">
      <dgm:prSet presAssocID="{6CAC0297-4246-45AF-807A-DA178B5EBEEA}" presName="composite" presStyleCnt="0"/>
      <dgm:spPr/>
    </dgm:pt>
    <dgm:pt modelId="{75DC78E2-279A-4E85-B389-703B5A1D2E69}" type="pres">
      <dgm:prSet presAssocID="{6CAC0297-4246-45AF-807A-DA178B5EBEEA}" presName="imgShp" presStyleLbl="fgImgPlace1" presStyleIdx="1" presStyleCnt="4"/>
      <dgm:spPr>
        <a:blipFill>
          <a:blip xmlns:r="http://schemas.openxmlformats.org/officeDocument/2006/relationships" r:embed="rId2"/>
          <a:srcRect/>
          <a:stretch>
            <a:fillRect/>
          </a:stretch>
        </a:blipFill>
      </dgm:spPr>
    </dgm:pt>
    <dgm:pt modelId="{F1B608E8-13E5-4209-9A89-5E2F71933B85}" type="pres">
      <dgm:prSet presAssocID="{6CAC0297-4246-45AF-807A-DA178B5EBEEA}" presName="txShp" presStyleLbl="node1" presStyleIdx="1" presStyleCnt="4">
        <dgm:presLayoutVars>
          <dgm:bulletEnabled val="1"/>
        </dgm:presLayoutVars>
      </dgm:prSet>
      <dgm:spPr/>
    </dgm:pt>
    <dgm:pt modelId="{C2EB7304-397F-4CBD-979E-075C7A22D70C}" type="pres">
      <dgm:prSet presAssocID="{94EF78F7-69D3-4950-B4C3-6E45595287C3}" presName="spacing" presStyleCnt="0"/>
      <dgm:spPr/>
    </dgm:pt>
    <dgm:pt modelId="{BD5EDD9A-A63E-4801-A4E2-9A66F64C5CE6}" type="pres">
      <dgm:prSet presAssocID="{C156D496-DAA9-4623-9FC9-964B75F87F35}" presName="composite" presStyleCnt="0"/>
      <dgm:spPr/>
    </dgm:pt>
    <dgm:pt modelId="{1CB66452-3029-4781-AAD7-05F5D157D3A0}" type="pres">
      <dgm:prSet presAssocID="{C156D496-DAA9-4623-9FC9-964B75F87F35}" presName="imgShp" presStyleLbl="fgImgPlace1" presStyleIdx="2" presStyleCnt="4"/>
      <dgm:spPr>
        <a:blipFill>
          <a:blip xmlns:r="http://schemas.openxmlformats.org/officeDocument/2006/relationships" r:embed="rId3"/>
          <a:srcRect/>
          <a:stretch>
            <a:fillRect/>
          </a:stretch>
        </a:blipFill>
      </dgm:spPr>
    </dgm:pt>
    <dgm:pt modelId="{CFD442EF-05AC-4EEE-ADF6-24C2035F86C4}" type="pres">
      <dgm:prSet presAssocID="{C156D496-DAA9-4623-9FC9-964B75F87F35}" presName="txShp" presStyleLbl="node1" presStyleIdx="2" presStyleCnt="4">
        <dgm:presLayoutVars>
          <dgm:bulletEnabled val="1"/>
        </dgm:presLayoutVars>
      </dgm:prSet>
      <dgm:spPr/>
    </dgm:pt>
    <dgm:pt modelId="{9B2C232A-96C2-42E6-98FB-8BD2C25A432B}" type="pres">
      <dgm:prSet presAssocID="{2E5FDBAE-7CB7-4147-A87C-1890E3F87B54}" presName="spacing" presStyleCnt="0"/>
      <dgm:spPr/>
    </dgm:pt>
    <dgm:pt modelId="{6E49447A-DCDF-40A9-820C-8E67E6479D7A}" type="pres">
      <dgm:prSet presAssocID="{3D0A0BB7-7B22-4096-890E-6097475E2867}" presName="composite" presStyleCnt="0"/>
      <dgm:spPr/>
    </dgm:pt>
    <dgm:pt modelId="{C2EABE73-D1E9-41B6-861B-9D8603BDEE04}" type="pres">
      <dgm:prSet presAssocID="{3D0A0BB7-7B22-4096-890E-6097475E2867}" presName="imgShp" presStyleLbl="fgImgPlace1" presStyleIdx="3" presStyleCnt="4"/>
      <dgm:spPr>
        <a:blipFill>
          <a:blip xmlns:r="http://schemas.openxmlformats.org/officeDocument/2006/relationships" r:embed="rId4"/>
          <a:srcRect/>
          <a:stretch>
            <a:fillRect/>
          </a:stretch>
        </a:blipFill>
      </dgm:spPr>
    </dgm:pt>
    <dgm:pt modelId="{E69A0BCC-1E3C-457B-A75A-D6193279D281}" type="pres">
      <dgm:prSet presAssocID="{3D0A0BB7-7B22-4096-890E-6097475E2867}" presName="txShp" presStyleLbl="node1" presStyleIdx="3" presStyleCnt="4">
        <dgm:presLayoutVars>
          <dgm:bulletEnabled val="1"/>
        </dgm:presLayoutVars>
      </dgm:prSet>
      <dgm:spPr/>
    </dgm:pt>
  </dgm:ptLst>
  <dgm:cxnLst>
    <dgm:cxn modelId="{CABE5522-37D0-44C7-ACA8-794DBFD708CD}" type="presOf" srcId="{6CAC0297-4246-45AF-807A-DA178B5EBEEA}" destId="{F1B608E8-13E5-4209-9A89-5E2F71933B85}" srcOrd="0" destOrd="0" presId="urn:microsoft.com/office/officeart/2005/8/layout/vList3"/>
    <dgm:cxn modelId="{2B0A975C-F21E-4323-9C50-139E61852231}" srcId="{7517ED48-9405-436D-9248-FC7AA96E8653}" destId="{3D0A0BB7-7B22-4096-890E-6097475E2867}" srcOrd="3" destOrd="0" parTransId="{36978A38-9666-4FD9-BC10-841B35950076}" sibTransId="{65DC7559-8C9F-4764-8A65-89A5738F90AF}"/>
    <dgm:cxn modelId="{5AD5BE68-1249-455E-8748-CDBA98C30F0C}" type="presOf" srcId="{3D0A0BB7-7B22-4096-890E-6097475E2867}" destId="{E69A0BCC-1E3C-457B-A75A-D6193279D281}" srcOrd="0" destOrd="0" presId="urn:microsoft.com/office/officeart/2005/8/layout/vList3"/>
    <dgm:cxn modelId="{1AEE085A-CCE8-4E76-8510-ED50BC7DDCF4}" type="presOf" srcId="{C156D496-DAA9-4623-9FC9-964B75F87F35}" destId="{CFD442EF-05AC-4EEE-ADF6-24C2035F86C4}" srcOrd="0" destOrd="0" presId="urn:microsoft.com/office/officeart/2005/8/layout/vList3"/>
    <dgm:cxn modelId="{0D94FF94-B7BD-4574-B5DF-165CDD84609A}" type="presOf" srcId="{89665ACE-46CB-4F65-9B33-FEAF2FDF5A3E}" destId="{0325B268-AE8D-4650-AB6E-363B78FD666D}" srcOrd="0" destOrd="0" presId="urn:microsoft.com/office/officeart/2005/8/layout/vList3"/>
    <dgm:cxn modelId="{B877F097-14C1-4C65-8ECC-C9FED5D0CD78}" srcId="{7517ED48-9405-436D-9248-FC7AA96E8653}" destId="{C156D496-DAA9-4623-9FC9-964B75F87F35}" srcOrd="2" destOrd="0" parTransId="{B4DF558F-C21E-4B29-91F7-D38E2E3167D2}" sibTransId="{2E5FDBAE-7CB7-4147-A87C-1890E3F87B54}"/>
    <dgm:cxn modelId="{E30E849A-8F2A-4371-8A0F-364A1FFE400E}" type="presOf" srcId="{7517ED48-9405-436D-9248-FC7AA96E8653}" destId="{256C1056-BC4C-4A00-A7CA-87F9F681792C}" srcOrd="0" destOrd="0" presId="urn:microsoft.com/office/officeart/2005/8/layout/vList3"/>
    <dgm:cxn modelId="{481663AA-03AB-4A6B-A98D-E32FB0737BC9}" srcId="{7517ED48-9405-436D-9248-FC7AA96E8653}" destId="{89665ACE-46CB-4F65-9B33-FEAF2FDF5A3E}" srcOrd="0" destOrd="0" parTransId="{E4596FFD-D300-4ADC-8527-0AD70BCDF486}" sibTransId="{6DCC3733-6BC8-4661-821A-43DC1D1E1622}"/>
    <dgm:cxn modelId="{DD70E6B8-54C5-4C30-A4AA-E18016041F0A}" srcId="{7517ED48-9405-436D-9248-FC7AA96E8653}" destId="{6CAC0297-4246-45AF-807A-DA178B5EBEEA}" srcOrd="1" destOrd="0" parTransId="{BFCD32D9-EB05-45E3-9E91-5A4F2D839C4D}" sibTransId="{94EF78F7-69D3-4950-B4C3-6E45595287C3}"/>
    <dgm:cxn modelId="{36BDDC37-87DE-4B36-8631-8507A1466623}" type="presParOf" srcId="{256C1056-BC4C-4A00-A7CA-87F9F681792C}" destId="{6341A6BA-9079-4C1B-B3D7-C3DE19DCF53A}" srcOrd="0" destOrd="0" presId="urn:microsoft.com/office/officeart/2005/8/layout/vList3"/>
    <dgm:cxn modelId="{8316606A-417A-4B25-81D4-C6AE3C9D72AD}" type="presParOf" srcId="{6341A6BA-9079-4C1B-B3D7-C3DE19DCF53A}" destId="{DEA1D9E1-F779-4D82-924C-4FF47CA7C82F}" srcOrd="0" destOrd="0" presId="urn:microsoft.com/office/officeart/2005/8/layout/vList3"/>
    <dgm:cxn modelId="{712E8DBD-5545-458E-9C07-9447D7499932}" type="presParOf" srcId="{6341A6BA-9079-4C1B-B3D7-C3DE19DCF53A}" destId="{0325B268-AE8D-4650-AB6E-363B78FD666D}" srcOrd="1" destOrd="0" presId="urn:microsoft.com/office/officeart/2005/8/layout/vList3"/>
    <dgm:cxn modelId="{F0DC7A23-EED6-4B7A-AC44-878DA56EB601}" type="presParOf" srcId="{256C1056-BC4C-4A00-A7CA-87F9F681792C}" destId="{8BD52373-DFC9-4C9E-887D-10A764D653E7}" srcOrd="1" destOrd="0" presId="urn:microsoft.com/office/officeart/2005/8/layout/vList3"/>
    <dgm:cxn modelId="{39D100CB-B049-4B27-9B0F-30334B855A0B}" type="presParOf" srcId="{256C1056-BC4C-4A00-A7CA-87F9F681792C}" destId="{20444BFE-6ADC-435D-AF2E-28443EBBED87}" srcOrd="2" destOrd="0" presId="urn:microsoft.com/office/officeart/2005/8/layout/vList3"/>
    <dgm:cxn modelId="{41BE28E5-7527-4857-B3C5-33D7258DFEC9}" type="presParOf" srcId="{20444BFE-6ADC-435D-AF2E-28443EBBED87}" destId="{75DC78E2-279A-4E85-B389-703B5A1D2E69}" srcOrd="0" destOrd="0" presId="urn:microsoft.com/office/officeart/2005/8/layout/vList3"/>
    <dgm:cxn modelId="{DBCB9803-58AB-46F1-9DEC-97E9A6D32773}" type="presParOf" srcId="{20444BFE-6ADC-435D-AF2E-28443EBBED87}" destId="{F1B608E8-13E5-4209-9A89-5E2F71933B85}" srcOrd="1" destOrd="0" presId="urn:microsoft.com/office/officeart/2005/8/layout/vList3"/>
    <dgm:cxn modelId="{7DFE7718-8B43-42BB-B2EE-71439ED409C4}" type="presParOf" srcId="{256C1056-BC4C-4A00-A7CA-87F9F681792C}" destId="{C2EB7304-397F-4CBD-979E-075C7A22D70C}" srcOrd="3" destOrd="0" presId="urn:microsoft.com/office/officeart/2005/8/layout/vList3"/>
    <dgm:cxn modelId="{6944DE88-F0E2-4CEF-85B4-95E9E32E154A}" type="presParOf" srcId="{256C1056-BC4C-4A00-A7CA-87F9F681792C}" destId="{BD5EDD9A-A63E-4801-A4E2-9A66F64C5CE6}" srcOrd="4" destOrd="0" presId="urn:microsoft.com/office/officeart/2005/8/layout/vList3"/>
    <dgm:cxn modelId="{2253FD71-44B8-40C6-88A4-51D97E286834}" type="presParOf" srcId="{BD5EDD9A-A63E-4801-A4E2-9A66F64C5CE6}" destId="{1CB66452-3029-4781-AAD7-05F5D157D3A0}" srcOrd="0" destOrd="0" presId="urn:microsoft.com/office/officeart/2005/8/layout/vList3"/>
    <dgm:cxn modelId="{BC6ADEDF-FDD2-4611-8936-27100549B307}" type="presParOf" srcId="{BD5EDD9A-A63E-4801-A4E2-9A66F64C5CE6}" destId="{CFD442EF-05AC-4EEE-ADF6-24C2035F86C4}" srcOrd="1" destOrd="0" presId="urn:microsoft.com/office/officeart/2005/8/layout/vList3"/>
    <dgm:cxn modelId="{54651F80-7978-4C97-992A-8F4C4EBC459F}" type="presParOf" srcId="{256C1056-BC4C-4A00-A7CA-87F9F681792C}" destId="{9B2C232A-96C2-42E6-98FB-8BD2C25A432B}" srcOrd="5" destOrd="0" presId="urn:microsoft.com/office/officeart/2005/8/layout/vList3"/>
    <dgm:cxn modelId="{C42A3346-6275-4A42-ACC7-D7A10A70E2CC}" type="presParOf" srcId="{256C1056-BC4C-4A00-A7CA-87F9F681792C}" destId="{6E49447A-DCDF-40A9-820C-8E67E6479D7A}" srcOrd="6" destOrd="0" presId="urn:microsoft.com/office/officeart/2005/8/layout/vList3"/>
    <dgm:cxn modelId="{44B33080-B185-4060-8381-62574CC4DECB}" type="presParOf" srcId="{6E49447A-DCDF-40A9-820C-8E67E6479D7A}" destId="{C2EABE73-D1E9-41B6-861B-9D8603BDEE04}" srcOrd="0" destOrd="0" presId="urn:microsoft.com/office/officeart/2005/8/layout/vList3"/>
    <dgm:cxn modelId="{882709EF-592E-47F4-89EC-14AD19D434D8}" type="presParOf" srcId="{6E49447A-DCDF-40A9-820C-8E67E6479D7A}" destId="{E69A0BCC-1E3C-457B-A75A-D6193279D28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86B664-E801-4915-9F67-0A488FEB49E6}" type="doc">
      <dgm:prSet loTypeId="urn:microsoft.com/office/officeart/2009/3/layout/IncreasingArrowsProcess" loCatId="process" qsTypeId="urn:microsoft.com/office/officeart/2005/8/quickstyle/simple1" qsCatId="simple" csTypeId="urn:microsoft.com/office/officeart/2005/8/colors/accent1_3" csCatId="accent1" phldr="1"/>
      <dgm:spPr/>
      <dgm:t>
        <a:bodyPr/>
        <a:lstStyle/>
        <a:p>
          <a:endParaRPr kumimoji="1" lang="ja-JP" altLang="en-US"/>
        </a:p>
      </dgm:t>
    </dgm:pt>
    <dgm:pt modelId="{652A0C43-D899-4B6B-85DF-EB382C48F57C}">
      <dgm:prSet custT="1"/>
      <dgm:spPr/>
      <dgm:t>
        <a:bodyPr/>
        <a:lstStyle/>
        <a:p>
          <a:r>
            <a:rPr lang="ja-JP" sz="1600" dirty="0"/>
            <a:t>平素からの感染対策（スタンダード・プリコーション）</a:t>
          </a:r>
        </a:p>
      </dgm:t>
    </dgm:pt>
    <dgm:pt modelId="{0F8B8663-6A1B-4B5B-B9BD-826038D322AD}" type="parTrans" cxnId="{74E671EA-6B5E-4CBD-997F-760BA0E491B7}">
      <dgm:prSet/>
      <dgm:spPr/>
      <dgm:t>
        <a:bodyPr/>
        <a:lstStyle/>
        <a:p>
          <a:endParaRPr kumimoji="1" lang="ja-JP" altLang="en-US"/>
        </a:p>
      </dgm:t>
    </dgm:pt>
    <dgm:pt modelId="{CD47430E-CE4B-499A-A03D-B62D475E6763}" type="sibTrans" cxnId="{74E671EA-6B5E-4CBD-997F-760BA0E491B7}">
      <dgm:prSet/>
      <dgm:spPr/>
      <dgm:t>
        <a:bodyPr/>
        <a:lstStyle/>
        <a:p>
          <a:endParaRPr kumimoji="1" lang="ja-JP" altLang="en-US"/>
        </a:p>
      </dgm:t>
    </dgm:pt>
    <dgm:pt modelId="{64C832CF-9044-4D2E-B97D-1507B45C8C61}">
      <dgm:prSet custT="1"/>
      <dgm:spPr/>
      <dgm:t>
        <a:bodyPr/>
        <a:lstStyle/>
        <a:p>
          <a:r>
            <a:rPr lang="ja-JP" altLang="en-US" sz="1400" dirty="0"/>
            <a:t>手指衛生</a:t>
          </a:r>
        </a:p>
      </dgm:t>
    </dgm:pt>
    <dgm:pt modelId="{A50F7FE1-781E-42B8-8639-35A09D71E87C}" type="parTrans" cxnId="{37181896-7BB9-4F63-9A5A-9359A6ADB196}">
      <dgm:prSet/>
      <dgm:spPr/>
      <dgm:t>
        <a:bodyPr/>
        <a:lstStyle/>
        <a:p>
          <a:endParaRPr kumimoji="1" lang="ja-JP" altLang="en-US"/>
        </a:p>
      </dgm:t>
    </dgm:pt>
    <dgm:pt modelId="{6B18E029-82E5-4886-8E86-1868134D68EE}" type="sibTrans" cxnId="{37181896-7BB9-4F63-9A5A-9359A6ADB196}">
      <dgm:prSet/>
      <dgm:spPr/>
      <dgm:t>
        <a:bodyPr/>
        <a:lstStyle/>
        <a:p>
          <a:endParaRPr kumimoji="1" lang="ja-JP" altLang="en-US"/>
        </a:p>
      </dgm:t>
    </dgm:pt>
    <dgm:pt modelId="{6F216914-30FE-4A3B-84B6-D8DD4E2069DB}">
      <dgm:prSet custT="1"/>
      <dgm:spPr/>
      <dgm:t>
        <a:bodyPr/>
        <a:lstStyle/>
        <a:p>
          <a:r>
            <a:rPr lang="ja-JP" sz="1400" dirty="0"/>
            <a:t>マスク</a:t>
          </a:r>
          <a:endParaRPr lang="en-US" altLang="ja-JP" sz="1400" dirty="0"/>
        </a:p>
        <a:p>
          <a:r>
            <a:rPr lang="ja-JP" sz="1400" dirty="0"/>
            <a:t>咳エチケット</a:t>
          </a:r>
        </a:p>
      </dgm:t>
    </dgm:pt>
    <dgm:pt modelId="{13C922D2-4163-42B4-87E1-4F5E2F37C253}" type="parTrans" cxnId="{9C5EDE2C-C4C2-40C0-A65D-6ED0D7C48112}">
      <dgm:prSet/>
      <dgm:spPr/>
      <dgm:t>
        <a:bodyPr/>
        <a:lstStyle/>
        <a:p>
          <a:endParaRPr kumimoji="1" lang="ja-JP" altLang="en-US"/>
        </a:p>
      </dgm:t>
    </dgm:pt>
    <dgm:pt modelId="{AB464E79-749B-44F5-95DA-0B0A1ACC60E5}" type="sibTrans" cxnId="{9C5EDE2C-C4C2-40C0-A65D-6ED0D7C48112}">
      <dgm:prSet/>
      <dgm:spPr/>
      <dgm:t>
        <a:bodyPr/>
        <a:lstStyle/>
        <a:p>
          <a:endParaRPr kumimoji="1" lang="ja-JP" altLang="en-US"/>
        </a:p>
      </dgm:t>
    </dgm:pt>
    <dgm:pt modelId="{25ED7A61-BE1E-4E46-832D-E13117B5963C}">
      <dgm:prSet custT="1"/>
      <dgm:spPr/>
      <dgm:t>
        <a:bodyPr/>
        <a:lstStyle/>
        <a:p>
          <a:r>
            <a:rPr lang="ja-JP" altLang="en-US" sz="1400" dirty="0"/>
            <a:t>ワクチンがある感染症にはワクチン接種を！</a:t>
          </a:r>
        </a:p>
      </dgm:t>
    </dgm:pt>
    <dgm:pt modelId="{14EC6CE6-B6D7-4ECE-B075-CA360A33F8AB}" type="parTrans" cxnId="{27576BBA-4997-482C-AAB6-953A6B3FB54C}">
      <dgm:prSet/>
      <dgm:spPr/>
      <dgm:t>
        <a:bodyPr/>
        <a:lstStyle/>
        <a:p>
          <a:endParaRPr kumimoji="1" lang="ja-JP" altLang="en-US"/>
        </a:p>
      </dgm:t>
    </dgm:pt>
    <dgm:pt modelId="{3495CCB1-34AA-4557-A736-AE418D9A8873}" type="sibTrans" cxnId="{27576BBA-4997-482C-AAB6-953A6B3FB54C}">
      <dgm:prSet/>
      <dgm:spPr/>
      <dgm:t>
        <a:bodyPr/>
        <a:lstStyle/>
        <a:p>
          <a:endParaRPr kumimoji="1" lang="ja-JP" altLang="en-US"/>
        </a:p>
      </dgm:t>
    </dgm:pt>
    <dgm:pt modelId="{A6505BCA-CEF3-4899-A776-A34C3E3F0D72}">
      <dgm:prSet custT="1"/>
      <dgm:spPr/>
      <dgm:t>
        <a:bodyPr/>
        <a:lstStyle/>
        <a:p>
          <a:r>
            <a:rPr lang="ja-JP" altLang="en-US" sz="1600" dirty="0"/>
            <a:t>感染症</a:t>
          </a:r>
          <a:r>
            <a:rPr lang="ja-JP" sz="1600" dirty="0"/>
            <a:t>の特徴に沿った予防策</a:t>
          </a:r>
        </a:p>
      </dgm:t>
    </dgm:pt>
    <dgm:pt modelId="{12A4FA49-2364-46D5-9490-DF390721A072}" type="parTrans" cxnId="{AE8C1F42-190C-4C13-BA59-F95A166680D0}">
      <dgm:prSet/>
      <dgm:spPr/>
      <dgm:t>
        <a:bodyPr/>
        <a:lstStyle/>
        <a:p>
          <a:endParaRPr kumimoji="1" lang="ja-JP" altLang="en-US"/>
        </a:p>
      </dgm:t>
    </dgm:pt>
    <dgm:pt modelId="{DF835678-4AD1-48DA-9560-4A8791B138C8}" type="sibTrans" cxnId="{AE8C1F42-190C-4C13-BA59-F95A166680D0}">
      <dgm:prSet/>
      <dgm:spPr/>
      <dgm:t>
        <a:bodyPr/>
        <a:lstStyle/>
        <a:p>
          <a:endParaRPr kumimoji="1" lang="ja-JP" altLang="en-US"/>
        </a:p>
      </dgm:t>
    </dgm:pt>
    <dgm:pt modelId="{F978F4C8-ED9E-462D-8D27-60096947B276}">
      <dgm:prSet custT="1"/>
      <dgm:spPr/>
      <dgm:t>
        <a:bodyPr/>
        <a:lstStyle/>
        <a:p>
          <a:pPr algn="l"/>
          <a:r>
            <a:rPr lang="ja-JP" altLang="en-US" sz="1400" dirty="0"/>
            <a:t>病原体の種類、感染経路などによって、重点的な予防策が異なります</a:t>
          </a:r>
          <a:endParaRPr lang="en-US" altLang="ja-JP" sz="1400" dirty="0"/>
        </a:p>
        <a:p>
          <a:pPr algn="l"/>
          <a:r>
            <a:rPr lang="ja-JP" altLang="en-US" sz="1400" dirty="0"/>
            <a:t>飛沫感染：マスクや集団行動のある程度の抑制</a:t>
          </a:r>
          <a:endParaRPr lang="en-US" altLang="ja-JP" sz="1400" dirty="0"/>
        </a:p>
        <a:p>
          <a:pPr algn="l"/>
          <a:r>
            <a:rPr lang="ja-JP" altLang="en-US" sz="1400" dirty="0"/>
            <a:t>接触感染：環境の消毒と手指消毒</a:t>
          </a:r>
          <a:endParaRPr lang="ja-JP" sz="1400" dirty="0"/>
        </a:p>
      </dgm:t>
    </dgm:pt>
    <dgm:pt modelId="{8330ABDB-4D94-4125-9DE1-01C6BCEC0B84}" type="parTrans" cxnId="{2447F8AA-48BC-49C9-856D-ECA18CB01D56}">
      <dgm:prSet/>
      <dgm:spPr/>
      <dgm:t>
        <a:bodyPr/>
        <a:lstStyle/>
        <a:p>
          <a:endParaRPr kumimoji="1" lang="ja-JP" altLang="en-US"/>
        </a:p>
      </dgm:t>
    </dgm:pt>
    <dgm:pt modelId="{56801B92-E1F4-411A-93D0-3145367D13B3}" type="sibTrans" cxnId="{2447F8AA-48BC-49C9-856D-ECA18CB01D56}">
      <dgm:prSet/>
      <dgm:spPr/>
      <dgm:t>
        <a:bodyPr/>
        <a:lstStyle/>
        <a:p>
          <a:endParaRPr kumimoji="1" lang="ja-JP" altLang="en-US"/>
        </a:p>
      </dgm:t>
    </dgm:pt>
    <dgm:pt modelId="{AB8102D9-1A34-4DC4-AC3F-6D0025A19A60}">
      <dgm:prSet custT="1"/>
      <dgm:spPr/>
      <dgm:t>
        <a:bodyPr/>
        <a:lstStyle/>
        <a:p>
          <a:r>
            <a:rPr lang="ja-JP" sz="1600" dirty="0"/>
            <a:t>集団発生の早期探知</a:t>
          </a:r>
          <a:endParaRPr lang="ja-JP" altLang="en-US" sz="1600" dirty="0"/>
        </a:p>
      </dgm:t>
    </dgm:pt>
    <dgm:pt modelId="{EDED5F42-3BFC-4401-B437-C7C1911A2387}" type="parTrans" cxnId="{25A95A03-1F81-40EF-A589-813E85074B38}">
      <dgm:prSet/>
      <dgm:spPr/>
      <dgm:t>
        <a:bodyPr/>
        <a:lstStyle/>
        <a:p>
          <a:endParaRPr kumimoji="1" lang="ja-JP" altLang="en-US"/>
        </a:p>
      </dgm:t>
    </dgm:pt>
    <dgm:pt modelId="{7938D9B5-4DFE-4060-B265-A082E6F0F455}" type="sibTrans" cxnId="{25A95A03-1F81-40EF-A589-813E85074B38}">
      <dgm:prSet/>
      <dgm:spPr/>
      <dgm:t>
        <a:bodyPr/>
        <a:lstStyle/>
        <a:p>
          <a:endParaRPr kumimoji="1" lang="ja-JP" altLang="en-US"/>
        </a:p>
      </dgm:t>
    </dgm:pt>
    <dgm:pt modelId="{D6A7296F-AD54-4B83-8C1C-A46EE74E6F60}">
      <dgm:prSet custT="1"/>
      <dgm:spPr/>
      <dgm:t>
        <a:bodyPr/>
        <a:lstStyle/>
        <a:p>
          <a:r>
            <a:rPr lang="ja-JP" altLang="en-US" sz="1400" dirty="0"/>
            <a:t>学校等欠席者・感染症情報システムなどを活用し、どんな感染症が今流行しているか、</a:t>
          </a:r>
          <a:r>
            <a:rPr lang="ja-JP" sz="1400" dirty="0"/>
            <a:t>関係者</a:t>
          </a:r>
          <a:r>
            <a:rPr lang="ja-JP" altLang="en-US" sz="1400" dirty="0"/>
            <a:t>に迅速に</a:t>
          </a:r>
          <a:r>
            <a:rPr lang="ja-JP" sz="1400" dirty="0"/>
            <a:t>情報共有</a:t>
          </a:r>
          <a:r>
            <a:rPr lang="ja-JP" altLang="en-US" sz="1400" dirty="0"/>
            <a:t>し、必要な措置を取ってもらう</a:t>
          </a:r>
          <a:endParaRPr lang="en-US" altLang="ja-JP" sz="1400" dirty="0"/>
        </a:p>
      </dgm:t>
    </dgm:pt>
    <dgm:pt modelId="{47D699B7-6173-4DD0-AE29-0F0DC66BDF24}" type="parTrans" cxnId="{198AAD45-3CF9-43BB-8D1B-9D3C535B3972}">
      <dgm:prSet/>
      <dgm:spPr/>
      <dgm:t>
        <a:bodyPr/>
        <a:lstStyle/>
        <a:p>
          <a:endParaRPr kumimoji="1" lang="ja-JP" altLang="en-US"/>
        </a:p>
      </dgm:t>
    </dgm:pt>
    <dgm:pt modelId="{73E664E6-463C-4938-B89A-342255F8CFC0}" type="sibTrans" cxnId="{198AAD45-3CF9-43BB-8D1B-9D3C535B3972}">
      <dgm:prSet/>
      <dgm:spPr/>
      <dgm:t>
        <a:bodyPr/>
        <a:lstStyle/>
        <a:p>
          <a:endParaRPr kumimoji="1" lang="ja-JP" altLang="en-US"/>
        </a:p>
      </dgm:t>
    </dgm:pt>
    <dgm:pt modelId="{88BAB434-4DB7-407B-B21B-A17A80BF9F6E}">
      <dgm:prSet/>
      <dgm:spPr/>
      <dgm:t>
        <a:bodyPr/>
        <a:lstStyle/>
        <a:p>
          <a:r>
            <a:rPr lang="ja-JP" altLang="en-US" dirty="0"/>
            <a:t>検査と治療</a:t>
          </a:r>
          <a:endParaRPr lang="ja-JP" dirty="0"/>
        </a:p>
      </dgm:t>
    </dgm:pt>
    <dgm:pt modelId="{C0DF23D5-8348-4826-A201-F25BDBFFBD1A}" type="parTrans" cxnId="{8DA7F58F-25D2-46A4-B6D3-4821CBBAFA33}">
      <dgm:prSet/>
      <dgm:spPr/>
      <dgm:t>
        <a:bodyPr/>
        <a:lstStyle/>
        <a:p>
          <a:endParaRPr kumimoji="1" lang="ja-JP" altLang="en-US"/>
        </a:p>
      </dgm:t>
    </dgm:pt>
    <dgm:pt modelId="{21B8D9B5-8EBD-471A-8C4A-AD2A97D1CF66}" type="sibTrans" cxnId="{8DA7F58F-25D2-46A4-B6D3-4821CBBAFA33}">
      <dgm:prSet/>
      <dgm:spPr/>
      <dgm:t>
        <a:bodyPr/>
        <a:lstStyle/>
        <a:p>
          <a:endParaRPr kumimoji="1" lang="ja-JP" altLang="en-US"/>
        </a:p>
      </dgm:t>
    </dgm:pt>
    <dgm:pt modelId="{EF5FF4AE-9B02-4C6F-974D-0540A90C7FA5}">
      <dgm:prSet/>
      <dgm:spPr/>
      <dgm:t>
        <a:bodyPr/>
        <a:lstStyle/>
        <a:p>
          <a:r>
            <a:rPr lang="ja-JP" altLang="en-US" dirty="0"/>
            <a:t>検査によって感染者に気付かせる</a:t>
          </a:r>
          <a:endParaRPr lang="en-US" altLang="ja-JP" dirty="0"/>
        </a:p>
        <a:p>
          <a:r>
            <a:rPr lang="ja-JP" altLang="en-US" dirty="0"/>
            <a:t>治療することで病原体の放出を防ぐ</a:t>
          </a:r>
          <a:endParaRPr lang="en-US" altLang="ja-JP" dirty="0"/>
        </a:p>
        <a:p>
          <a:r>
            <a:rPr lang="ja-JP" altLang="en-US" dirty="0"/>
            <a:t>病気休暇で、集団発生を防ぐ</a:t>
          </a:r>
          <a:endParaRPr lang="en-US" altLang="ja-JP" dirty="0"/>
        </a:p>
      </dgm:t>
    </dgm:pt>
    <dgm:pt modelId="{47BC0D76-6FC8-42B4-9E8C-A541C46EBCDF}" type="parTrans" cxnId="{4AF7CE0B-24C9-4257-BE74-F5D5ED2EFB00}">
      <dgm:prSet/>
      <dgm:spPr/>
      <dgm:t>
        <a:bodyPr/>
        <a:lstStyle/>
        <a:p>
          <a:endParaRPr kumimoji="1" lang="ja-JP" altLang="en-US"/>
        </a:p>
      </dgm:t>
    </dgm:pt>
    <dgm:pt modelId="{2E101F8B-CFA9-4C71-B571-1E2C4D74634D}" type="sibTrans" cxnId="{4AF7CE0B-24C9-4257-BE74-F5D5ED2EFB00}">
      <dgm:prSet/>
      <dgm:spPr/>
      <dgm:t>
        <a:bodyPr/>
        <a:lstStyle/>
        <a:p>
          <a:endParaRPr kumimoji="1" lang="ja-JP" altLang="en-US"/>
        </a:p>
      </dgm:t>
    </dgm:pt>
    <dgm:pt modelId="{1877B0BF-49CB-4EB2-989B-53A17B58A16D}" type="pres">
      <dgm:prSet presAssocID="{4386B664-E801-4915-9F67-0A488FEB49E6}" presName="Name0" presStyleCnt="0">
        <dgm:presLayoutVars>
          <dgm:chMax val="5"/>
          <dgm:chPref val="5"/>
          <dgm:dir/>
          <dgm:animLvl val="lvl"/>
        </dgm:presLayoutVars>
      </dgm:prSet>
      <dgm:spPr/>
    </dgm:pt>
    <dgm:pt modelId="{2763FC2A-C023-4E49-A5CD-B136AE317177}" type="pres">
      <dgm:prSet presAssocID="{652A0C43-D899-4B6B-85DF-EB382C48F57C}" presName="parentText1" presStyleLbl="node1" presStyleIdx="0" presStyleCnt="4">
        <dgm:presLayoutVars>
          <dgm:chMax/>
          <dgm:chPref val="3"/>
          <dgm:bulletEnabled val="1"/>
        </dgm:presLayoutVars>
      </dgm:prSet>
      <dgm:spPr/>
    </dgm:pt>
    <dgm:pt modelId="{7603ABCB-02D2-4418-B356-EF847A66CD95}" type="pres">
      <dgm:prSet presAssocID="{652A0C43-D899-4B6B-85DF-EB382C48F57C}" presName="childText1" presStyleLbl="solidAlignAcc1" presStyleIdx="0" presStyleCnt="4">
        <dgm:presLayoutVars>
          <dgm:chMax val="0"/>
          <dgm:chPref val="0"/>
          <dgm:bulletEnabled val="1"/>
        </dgm:presLayoutVars>
      </dgm:prSet>
      <dgm:spPr/>
    </dgm:pt>
    <dgm:pt modelId="{A63072A2-5CC2-44CE-B197-C40DF7145562}" type="pres">
      <dgm:prSet presAssocID="{AB8102D9-1A34-4DC4-AC3F-6D0025A19A60}" presName="parentText2" presStyleLbl="node1" presStyleIdx="1" presStyleCnt="4">
        <dgm:presLayoutVars>
          <dgm:chMax/>
          <dgm:chPref val="3"/>
          <dgm:bulletEnabled val="1"/>
        </dgm:presLayoutVars>
      </dgm:prSet>
      <dgm:spPr/>
    </dgm:pt>
    <dgm:pt modelId="{F28353C4-3ADA-4111-B5E8-892604F2E208}" type="pres">
      <dgm:prSet presAssocID="{AB8102D9-1A34-4DC4-AC3F-6D0025A19A60}" presName="childText2" presStyleLbl="solidAlignAcc1" presStyleIdx="1" presStyleCnt="4">
        <dgm:presLayoutVars>
          <dgm:chMax val="0"/>
          <dgm:chPref val="0"/>
          <dgm:bulletEnabled val="1"/>
        </dgm:presLayoutVars>
      </dgm:prSet>
      <dgm:spPr/>
    </dgm:pt>
    <dgm:pt modelId="{1C9D5639-ACE0-4C70-B7E7-E97CC43AF787}" type="pres">
      <dgm:prSet presAssocID="{A6505BCA-CEF3-4899-A776-A34C3E3F0D72}" presName="parentText3" presStyleLbl="node1" presStyleIdx="2" presStyleCnt="4">
        <dgm:presLayoutVars>
          <dgm:chMax/>
          <dgm:chPref val="3"/>
          <dgm:bulletEnabled val="1"/>
        </dgm:presLayoutVars>
      </dgm:prSet>
      <dgm:spPr/>
    </dgm:pt>
    <dgm:pt modelId="{118F5754-4110-4E27-95AF-0395A2813414}" type="pres">
      <dgm:prSet presAssocID="{A6505BCA-CEF3-4899-A776-A34C3E3F0D72}" presName="childText3" presStyleLbl="solidAlignAcc1" presStyleIdx="2" presStyleCnt="4">
        <dgm:presLayoutVars>
          <dgm:chMax val="0"/>
          <dgm:chPref val="0"/>
          <dgm:bulletEnabled val="1"/>
        </dgm:presLayoutVars>
      </dgm:prSet>
      <dgm:spPr/>
    </dgm:pt>
    <dgm:pt modelId="{FFD3104E-6909-43E5-89A1-F7AEE8C2B7E9}" type="pres">
      <dgm:prSet presAssocID="{88BAB434-4DB7-407B-B21B-A17A80BF9F6E}" presName="parentText4" presStyleLbl="node1" presStyleIdx="3" presStyleCnt="4">
        <dgm:presLayoutVars>
          <dgm:chMax/>
          <dgm:chPref val="3"/>
          <dgm:bulletEnabled val="1"/>
        </dgm:presLayoutVars>
      </dgm:prSet>
      <dgm:spPr/>
    </dgm:pt>
    <dgm:pt modelId="{CE77FD0E-E7A2-4794-B219-E09040A300FC}" type="pres">
      <dgm:prSet presAssocID="{88BAB434-4DB7-407B-B21B-A17A80BF9F6E}" presName="childText4" presStyleLbl="solidAlignAcc1" presStyleIdx="3" presStyleCnt="4">
        <dgm:presLayoutVars>
          <dgm:chMax val="0"/>
          <dgm:chPref val="0"/>
          <dgm:bulletEnabled val="1"/>
        </dgm:presLayoutVars>
      </dgm:prSet>
      <dgm:spPr/>
    </dgm:pt>
  </dgm:ptLst>
  <dgm:cxnLst>
    <dgm:cxn modelId="{25A95A03-1F81-40EF-A589-813E85074B38}" srcId="{4386B664-E801-4915-9F67-0A488FEB49E6}" destId="{AB8102D9-1A34-4DC4-AC3F-6D0025A19A60}" srcOrd="1" destOrd="0" parTransId="{EDED5F42-3BFC-4401-B437-C7C1911A2387}" sibTransId="{7938D9B5-4DFE-4060-B265-A082E6F0F455}"/>
    <dgm:cxn modelId="{4AF7CE0B-24C9-4257-BE74-F5D5ED2EFB00}" srcId="{88BAB434-4DB7-407B-B21B-A17A80BF9F6E}" destId="{EF5FF4AE-9B02-4C6F-974D-0540A90C7FA5}" srcOrd="0" destOrd="0" parTransId="{47BC0D76-6FC8-42B4-9E8C-A541C46EBCDF}" sibTransId="{2E101F8B-CFA9-4C71-B571-1E2C4D74634D}"/>
    <dgm:cxn modelId="{9B5D8C0C-748F-4E37-BF1A-1F1DDEC0D8BC}" type="presOf" srcId="{652A0C43-D899-4B6B-85DF-EB382C48F57C}" destId="{2763FC2A-C023-4E49-A5CD-B136AE317177}" srcOrd="0" destOrd="0" presId="urn:microsoft.com/office/officeart/2009/3/layout/IncreasingArrowsProcess"/>
    <dgm:cxn modelId="{0E7D641E-057C-4056-BBDA-4C23550A1047}" type="presOf" srcId="{EF5FF4AE-9B02-4C6F-974D-0540A90C7FA5}" destId="{CE77FD0E-E7A2-4794-B219-E09040A300FC}" srcOrd="0" destOrd="0" presId="urn:microsoft.com/office/officeart/2009/3/layout/IncreasingArrowsProcess"/>
    <dgm:cxn modelId="{9C5EDE2C-C4C2-40C0-A65D-6ED0D7C48112}" srcId="{652A0C43-D899-4B6B-85DF-EB382C48F57C}" destId="{6F216914-30FE-4A3B-84B6-D8DD4E2069DB}" srcOrd="1" destOrd="0" parTransId="{13C922D2-4163-42B4-87E1-4F5E2F37C253}" sibTransId="{AB464E79-749B-44F5-95DA-0B0A1ACC60E5}"/>
    <dgm:cxn modelId="{AE8C1F42-190C-4C13-BA59-F95A166680D0}" srcId="{4386B664-E801-4915-9F67-0A488FEB49E6}" destId="{A6505BCA-CEF3-4899-A776-A34C3E3F0D72}" srcOrd="2" destOrd="0" parTransId="{12A4FA49-2364-46D5-9490-DF390721A072}" sibTransId="{DF835678-4AD1-48DA-9560-4A8791B138C8}"/>
    <dgm:cxn modelId="{198AAD45-3CF9-43BB-8D1B-9D3C535B3972}" srcId="{AB8102D9-1A34-4DC4-AC3F-6D0025A19A60}" destId="{D6A7296F-AD54-4B83-8C1C-A46EE74E6F60}" srcOrd="0" destOrd="0" parTransId="{47D699B7-6173-4DD0-AE29-0F0DC66BDF24}" sibTransId="{73E664E6-463C-4938-B89A-342255F8CFC0}"/>
    <dgm:cxn modelId="{4432DA6A-6A6E-4555-A64C-74963DDA02EF}" type="presOf" srcId="{F978F4C8-ED9E-462D-8D27-60096947B276}" destId="{118F5754-4110-4E27-95AF-0395A2813414}" srcOrd="0" destOrd="0" presId="urn:microsoft.com/office/officeart/2009/3/layout/IncreasingArrowsProcess"/>
    <dgm:cxn modelId="{F7EE9A6E-11CE-4953-8592-B73D9653635A}" type="presOf" srcId="{A6505BCA-CEF3-4899-A776-A34C3E3F0D72}" destId="{1C9D5639-ACE0-4C70-B7E7-E97CC43AF787}" srcOrd="0" destOrd="0" presId="urn:microsoft.com/office/officeart/2009/3/layout/IncreasingArrowsProcess"/>
    <dgm:cxn modelId="{6BA81656-8F41-4A2D-8E1D-CB54B5804863}" type="presOf" srcId="{4386B664-E801-4915-9F67-0A488FEB49E6}" destId="{1877B0BF-49CB-4EB2-989B-53A17B58A16D}" srcOrd="0" destOrd="0" presId="urn:microsoft.com/office/officeart/2009/3/layout/IncreasingArrowsProcess"/>
    <dgm:cxn modelId="{8DA7F58F-25D2-46A4-B6D3-4821CBBAFA33}" srcId="{4386B664-E801-4915-9F67-0A488FEB49E6}" destId="{88BAB434-4DB7-407B-B21B-A17A80BF9F6E}" srcOrd="3" destOrd="0" parTransId="{C0DF23D5-8348-4826-A201-F25BDBFFBD1A}" sibTransId="{21B8D9B5-8EBD-471A-8C4A-AD2A97D1CF66}"/>
    <dgm:cxn modelId="{37181896-7BB9-4F63-9A5A-9359A6ADB196}" srcId="{652A0C43-D899-4B6B-85DF-EB382C48F57C}" destId="{64C832CF-9044-4D2E-B97D-1507B45C8C61}" srcOrd="0" destOrd="0" parTransId="{A50F7FE1-781E-42B8-8639-35A09D71E87C}" sibTransId="{6B18E029-82E5-4886-8E86-1868134D68EE}"/>
    <dgm:cxn modelId="{17DFF599-3864-4A70-8190-6FC32FA36E79}" type="presOf" srcId="{64C832CF-9044-4D2E-B97D-1507B45C8C61}" destId="{7603ABCB-02D2-4418-B356-EF847A66CD95}" srcOrd="0" destOrd="0" presId="urn:microsoft.com/office/officeart/2009/3/layout/IncreasingArrowsProcess"/>
    <dgm:cxn modelId="{47B01DA5-9C1E-410A-A068-7FD9A75BEDF5}" type="presOf" srcId="{6F216914-30FE-4A3B-84B6-D8DD4E2069DB}" destId="{7603ABCB-02D2-4418-B356-EF847A66CD95}" srcOrd="0" destOrd="1" presId="urn:microsoft.com/office/officeart/2009/3/layout/IncreasingArrowsProcess"/>
    <dgm:cxn modelId="{2447F8AA-48BC-49C9-856D-ECA18CB01D56}" srcId="{A6505BCA-CEF3-4899-A776-A34C3E3F0D72}" destId="{F978F4C8-ED9E-462D-8D27-60096947B276}" srcOrd="0" destOrd="0" parTransId="{8330ABDB-4D94-4125-9DE1-01C6BCEC0B84}" sibTransId="{56801B92-E1F4-411A-93D0-3145367D13B3}"/>
    <dgm:cxn modelId="{4784E7B6-33A3-45CC-8ADC-7AE1A91A5298}" type="presOf" srcId="{AB8102D9-1A34-4DC4-AC3F-6D0025A19A60}" destId="{A63072A2-5CC2-44CE-B197-C40DF7145562}" srcOrd="0" destOrd="0" presId="urn:microsoft.com/office/officeart/2009/3/layout/IncreasingArrowsProcess"/>
    <dgm:cxn modelId="{27576BBA-4997-482C-AAB6-953A6B3FB54C}" srcId="{652A0C43-D899-4B6B-85DF-EB382C48F57C}" destId="{25ED7A61-BE1E-4E46-832D-E13117B5963C}" srcOrd="2" destOrd="0" parTransId="{14EC6CE6-B6D7-4ECE-B075-CA360A33F8AB}" sibTransId="{3495CCB1-34AA-4557-A736-AE418D9A8873}"/>
    <dgm:cxn modelId="{8C1DBDBD-8899-4A75-B3E7-C277B77DD9B6}" type="presOf" srcId="{25ED7A61-BE1E-4E46-832D-E13117B5963C}" destId="{7603ABCB-02D2-4418-B356-EF847A66CD95}" srcOrd="0" destOrd="2" presId="urn:microsoft.com/office/officeart/2009/3/layout/IncreasingArrowsProcess"/>
    <dgm:cxn modelId="{C09BD8D4-857F-4049-9FB3-AD8EBEF05BFB}" type="presOf" srcId="{D6A7296F-AD54-4B83-8C1C-A46EE74E6F60}" destId="{F28353C4-3ADA-4111-B5E8-892604F2E208}" srcOrd="0" destOrd="0" presId="urn:microsoft.com/office/officeart/2009/3/layout/IncreasingArrowsProcess"/>
    <dgm:cxn modelId="{74E671EA-6B5E-4CBD-997F-760BA0E491B7}" srcId="{4386B664-E801-4915-9F67-0A488FEB49E6}" destId="{652A0C43-D899-4B6B-85DF-EB382C48F57C}" srcOrd="0" destOrd="0" parTransId="{0F8B8663-6A1B-4B5B-B9BD-826038D322AD}" sibTransId="{CD47430E-CE4B-499A-A03D-B62D475E6763}"/>
    <dgm:cxn modelId="{AEFC3EF5-9B7D-4DFC-AB8E-2A0ED49D7FD3}" type="presOf" srcId="{88BAB434-4DB7-407B-B21B-A17A80BF9F6E}" destId="{FFD3104E-6909-43E5-89A1-F7AEE8C2B7E9}" srcOrd="0" destOrd="0" presId="urn:microsoft.com/office/officeart/2009/3/layout/IncreasingArrowsProcess"/>
    <dgm:cxn modelId="{9604C889-F2ED-4CF6-BB95-2D9B8735F335}" type="presParOf" srcId="{1877B0BF-49CB-4EB2-989B-53A17B58A16D}" destId="{2763FC2A-C023-4E49-A5CD-B136AE317177}" srcOrd="0" destOrd="0" presId="urn:microsoft.com/office/officeart/2009/3/layout/IncreasingArrowsProcess"/>
    <dgm:cxn modelId="{F2C44F3D-C90E-40FB-8442-EE5B7777261D}" type="presParOf" srcId="{1877B0BF-49CB-4EB2-989B-53A17B58A16D}" destId="{7603ABCB-02D2-4418-B356-EF847A66CD95}" srcOrd="1" destOrd="0" presId="urn:microsoft.com/office/officeart/2009/3/layout/IncreasingArrowsProcess"/>
    <dgm:cxn modelId="{6A58240B-D4A7-4B10-8D47-05A7377BB3B4}" type="presParOf" srcId="{1877B0BF-49CB-4EB2-989B-53A17B58A16D}" destId="{A63072A2-5CC2-44CE-B197-C40DF7145562}" srcOrd="2" destOrd="0" presId="urn:microsoft.com/office/officeart/2009/3/layout/IncreasingArrowsProcess"/>
    <dgm:cxn modelId="{E14D6A41-1553-436A-A453-E2A03CF7F636}" type="presParOf" srcId="{1877B0BF-49CB-4EB2-989B-53A17B58A16D}" destId="{F28353C4-3ADA-4111-B5E8-892604F2E208}" srcOrd="3" destOrd="0" presId="urn:microsoft.com/office/officeart/2009/3/layout/IncreasingArrowsProcess"/>
    <dgm:cxn modelId="{D202FA4E-F7B9-4AFA-99E3-D9F7299DB02F}" type="presParOf" srcId="{1877B0BF-49CB-4EB2-989B-53A17B58A16D}" destId="{1C9D5639-ACE0-4C70-B7E7-E97CC43AF787}" srcOrd="4" destOrd="0" presId="urn:microsoft.com/office/officeart/2009/3/layout/IncreasingArrowsProcess"/>
    <dgm:cxn modelId="{BD205E21-7467-432E-9F51-B66B53D3C0C4}" type="presParOf" srcId="{1877B0BF-49CB-4EB2-989B-53A17B58A16D}" destId="{118F5754-4110-4E27-95AF-0395A2813414}" srcOrd="5" destOrd="0" presId="urn:microsoft.com/office/officeart/2009/3/layout/IncreasingArrowsProcess"/>
    <dgm:cxn modelId="{E47DBEE6-7D96-4B3E-AB80-7B10013AF38C}" type="presParOf" srcId="{1877B0BF-49CB-4EB2-989B-53A17B58A16D}" destId="{FFD3104E-6909-43E5-89A1-F7AEE8C2B7E9}" srcOrd="6" destOrd="0" presId="urn:microsoft.com/office/officeart/2009/3/layout/IncreasingArrowsProcess"/>
    <dgm:cxn modelId="{A56A8698-BD44-452F-937B-9C27C0593269}" type="presParOf" srcId="{1877B0BF-49CB-4EB2-989B-53A17B58A16D}" destId="{CE77FD0E-E7A2-4794-B219-E09040A300FC}"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0F326B-50F1-4F24-BCFD-437D13437E3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E80EA073-EA0A-47AD-881A-DFEBE031BEE3}">
      <dgm:prSet custT="1"/>
      <dgm:spPr/>
      <dgm:t>
        <a:bodyPr/>
        <a:lstStyle/>
        <a:p>
          <a:r>
            <a:rPr kumimoji="1" lang="ja-JP" altLang="en-US" sz="1400" b="1" i="0" dirty="0"/>
            <a:t>呼吸器感染症に対するスタンダードプリコーションは高い効果を持つ</a:t>
          </a:r>
          <a:endParaRPr lang="ja-JP" altLang="en-US" sz="1400" b="1" dirty="0"/>
        </a:p>
      </dgm:t>
    </dgm:pt>
    <dgm:pt modelId="{ED46AEF4-6751-4EBA-ABDC-9F33E62F7252}" type="parTrans" cxnId="{FDED0795-BEC4-4E40-81E9-03905DBE4DE6}">
      <dgm:prSet/>
      <dgm:spPr/>
      <dgm:t>
        <a:bodyPr/>
        <a:lstStyle/>
        <a:p>
          <a:endParaRPr kumimoji="1" lang="ja-JP" altLang="en-US" sz="3600"/>
        </a:p>
      </dgm:t>
    </dgm:pt>
    <dgm:pt modelId="{21CAA37D-EA69-4751-9A6A-727791FF2D95}" type="sibTrans" cxnId="{FDED0795-BEC4-4E40-81E9-03905DBE4DE6}">
      <dgm:prSet/>
      <dgm:spPr/>
      <dgm:t>
        <a:bodyPr/>
        <a:lstStyle/>
        <a:p>
          <a:endParaRPr kumimoji="1" lang="ja-JP" altLang="en-US" sz="3600"/>
        </a:p>
      </dgm:t>
    </dgm:pt>
    <dgm:pt modelId="{579DFBD7-F652-484E-BC2C-7DE993B5059E}">
      <dgm:prSet custT="1"/>
      <dgm:spPr/>
      <dgm:t>
        <a:bodyPr/>
        <a:lstStyle/>
        <a:p>
          <a:r>
            <a:rPr kumimoji="1" lang="ja-JP" altLang="en-US" sz="1100" b="0" i="0" dirty="0"/>
            <a:t>我が国では、従来からインフルエンザ対策のために基本的な感染防御策が普及していたマスク着用</a:t>
          </a:r>
          <a:endParaRPr lang="ja-JP" altLang="en-US" sz="1100" dirty="0"/>
        </a:p>
      </dgm:t>
    </dgm:pt>
    <dgm:pt modelId="{14FDF145-E1DF-463F-A9EA-E209249992BD}" type="parTrans" cxnId="{E6CDD10C-5AF0-4B06-A224-8329E96A43AF}">
      <dgm:prSet/>
      <dgm:spPr/>
      <dgm:t>
        <a:bodyPr/>
        <a:lstStyle/>
        <a:p>
          <a:endParaRPr kumimoji="1" lang="ja-JP" altLang="en-US" sz="3600"/>
        </a:p>
      </dgm:t>
    </dgm:pt>
    <dgm:pt modelId="{652F3341-601A-4300-854D-A8E3DF183942}" type="sibTrans" cxnId="{E6CDD10C-5AF0-4B06-A224-8329E96A43AF}">
      <dgm:prSet/>
      <dgm:spPr/>
      <dgm:t>
        <a:bodyPr/>
        <a:lstStyle/>
        <a:p>
          <a:endParaRPr kumimoji="1" lang="ja-JP" altLang="en-US" sz="3600"/>
        </a:p>
      </dgm:t>
    </dgm:pt>
    <dgm:pt modelId="{14C63CF1-A26B-49D4-8E99-1050E624C104}">
      <dgm:prSet custT="1"/>
      <dgm:spPr/>
      <dgm:t>
        <a:bodyPr/>
        <a:lstStyle/>
        <a:p>
          <a:r>
            <a:rPr kumimoji="1" lang="ja-JP" altLang="en-US" sz="1100" b="0" i="0" dirty="0"/>
            <a:t>状況に応じて、社会的距離を取るなどの軽い行動制限</a:t>
          </a:r>
          <a:endParaRPr lang="ja-JP" altLang="en-US" sz="1100" dirty="0"/>
        </a:p>
      </dgm:t>
    </dgm:pt>
    <dgm:pt modelId="{3BE9A952-1E04-486E-A374-B105097A0883}" type="parTrans" cxnId="{3FD3B1E3-0178-4FF4-A1F4-535436941165}">
      <dgm:prSet/>
      <dgm:spPr/>
      <dgm:t>
        <a:bodyPr/>
        <a:lstStyle/>
        <a:p>
          <a:endParaRPr kumimoji="1" lang="ja-JP" altLang="en-US" sz="3600"/>
        </a:p>
      </dgm:t>
    </dgm:pt>
    <dgm:pt modelId="{82B4431D-61CB-4BAD-A34A-18AFC70B4B53}" type="sibTrans" cxnId="{3FD3B1E3-0178-4FF4-A1F4-535436941165}">
      <dgm:prSet/>
      <dgm:spPr/>
      <dgm:t>
        <a:bodyPr/>
        <a:lstStyle/>
        <a:p>
          <a:endParaRPr kumimoji="1" lang="ja-JP" altLang="en-US" sz="3600"/>
        </a:p>
      </dgm:t>
    </dgm:pt>
    <dgm:pt modelId="{7F304CE5-52FB-4176-8DF6-69E98B2B2809}">
      <dgm:prSet custT="1"/>
      <dgm:spPr/>
      <dgm:t>
        <a:bodyPr/>
        <a:lstStyle/>
        <a:p>
          <a:r>
            <a:rPr kumimoji="1" lang="ja-JP" altLang="en-US" sz="1400" b="1" i="0" dirty="0"/>
            <a:t>感染拡大に伴う負担が増した場合は、副反応を許容した上でワクチン接種も</a:t>
          </a:r>
          <a:endParaRPr lang="ja-JP" altLang="en-US" sz="1400" b="1" dirty="0"/>
        </a:p>
      </dgm:t>
    </dgm:pt>
    <dgm:pt modelId="{C118B9C9-1F3A-4C59-9356-E456C5BDE9EA}" type="parTrans" cxnId="{39289859-C7E0-497E-9505-132F7A098C0F}">
      <dgm:prSet/>
      <dgm:spPr/>
      <dgm:t>
        <a:bodyPr/>
        <a:lstStyle/>
        <a:p>
          <a:endParaRPr kumimoji="1" lang="ja-JP" altLang="en-US" sz="3600"/>
        </a:p>
      </dgm:t>
    </dgm:pt>
    <dgm:pt modelId="{782D47AA-EB8E-4FF0-8FE1-2A870E8BD009}" type="sibTrans" cxnId="{39289859-C7E0-497E-9505-132F7A098C0F}">
      <dgm:prSet/>
      <dgm:spPr/>
      <dgm:t>
        <a:bodyPr/>
        <a:lstStyle/>
        <a:p>
          <a:endParaRPr kumimoji="1" lang="ja-JP" altLang="en-US" sz="3600"/>
        </a:p>
      </dgm:t>
    </dgm:pt>
    <dgm:pt modelId="{B12150D0-32A6-4907-9996-FBF53F28CBD5}">
      <dgm:prSet custT="1"/>
      <dgm:spPr/>
      <dgm:t>
        <a:bodyPr/>
        <a:lstStyle/>
        <a:p>
          <a:r>
            <a:rPr kumimoji="1" lang="ja-JP" sz="1100" b="0" i="0" dirty="0"/>
            <a:t>感染防御の効果（</a:t>
          </a:r>
          <a:r>
            <a:rPr kumimoji="1" lang="ja-JP" altLang="en-US" sz="1100" b="0" i="0" dirty="0"/>
            <a:t>紹介した研究では３割程度</a:t>
          </a:r>
          <a:r>
            <a:rPr kumimoji="1" lang="ja-JP" sz="1100" b="0" i="0" dirty="0"/>
            <a:t>）</a:t>
          </a:r>
          <a:r>
            <a:rPr kumimoji="1" lang="ja-JP" altLang="en-US" sz="1100" b="0" i="0" dirty="0"/>
            <a:t>は</a:t>
          </a:r>
          <a:r>
            <a:rPr kumimoji="1" lang="ja-JP" sz="1100" b="0" i="0" dirty="0"/>
            <a:t>少な</a:t>
          </a:r>
          <a:r>
            <a:rPr kumimoji="1" lang="ja-JP" altLang="en-US" sz="1100" b="0" i="0" dirty="0"/>
            <a:t>いが、</a:t>
          </a:r>
          <a:r>
            <a:rPr kumimoji="1" lang="ja-JP" sz="1100" b="0" i="0" dirty="0"/>
            <a:t>死亡率</a:t>
          </a:r>
          <a:r>
            <a:rPr kumimoji="1" lang="ja-JP" altLang="en-US" sz="1100" b="0" i="0" dirty="0"/>
            <a:t>・重症化率</a:t>
          </a:r>
          <a:r>
            <a:rPr kumimoji="1" lang="ja-JP" sz="1100" b="0" i="0" dirty="0"/>
            <a:t>の減少効果は大きい</a:t>
          </a:r>
          <a:endParaRPr lang="ja-JP" sz="1100" dirty="0"/>
        </a:p>
      </dgm:t>
    </dgm:pt>
    <dgm:pt modelId="{94D2D35F-69A2-4E18-AA86-10D7EE24785F}" type="parTrans" cxnId="{95C41192-4F4B-4A78-85E1-F2A5B73A6CD8}">
      <dgm:prSet/>
      <dgm:spPr/>
      <dgm:t>
        <a:bodyPr/>
        <a:lstStyle/>
        <a:p>
          <a:endParaRPr kumimoji="1" lang="ja-JP" altLang="en-US" sz="3600"/>
        </a:p>
      </dgm:t>
    </dgm:pt>
    <dgm:pt modelId="{3F1D61E9-6D3B-493F-9519-EB1D5848DC47}" type="sibTrans" cxnId="{95C41192-4F4B-4A78-85E1-F2A5B73A6CD8}">
      <dgm:prSet/>
      <dgm:spPr/>
      <dgm:t>
        <a:bodyPr/>
        <a:lstStyle/>
        <a:p>
          <a:endParaRPr kumimoji="1" lang="ja-JP" altLang="en-US" sz="3600"/>
        </a:p>
      </dgm:t>
    </dgm:pt>
    <dgm:pt modelId="{E363FF72-9876-4988-BCED-77692B50799B}">
      <dgm:prSet custT="1"/>
      <dgm:spPr/>
      <dgm:t>
        <a:bodyPr/>
        <a:lstStyle/>
        <a:p>
          <a:r>
            <a:rPr kumimoji="1" lang="ja-JP" altLang="en-US" sz="1100" b="0" i="0" dirty="0"/>
            <a:t>特に、医療資源の負担を軽減し、死ななくてもいい命を救う効果がある</a:t>
          </a:r>
          <a:endParaRPr lang="ja-JP" altLang="en-US" sz="1100" dirty="0"/>
        </a:p>
      </dgm:t>
    </dgm:pt>
    <dgm:pt modelId="{FBAFE472-0CFF-4B6C-BACE-9D5F582CCB2D}" type="parTrans" cxnId="{34AB3BE8-EACE-4888-BA88-BB25CB56D98C}">
      <dgm:prSet/>
      <dgm:spPr/>
      <dgm:t>
        <a:bodyPr/>
        <a:lstStyle/>
        <a:p>
          <a:endParaRPr kumimoji="1" lang="ja-JP" altLang="en-US" sz="3600"/>
        </a:p>
      </dgm:t>
    </dgm:pt>
    <dgm:pt modelId="{B9F59DF5-F885-420A-9E33-576681648299}" type="sibTrans" cxnId="{34AB3BE8-EACE-4888-BA88-BB25CB56D98C}">
      <dgm:prSet/>
      <dgm:spPr/>
      <dgm:t>
        <a:bodyPr/>
        <a:lstStyle/>
        <a:p>
          <a:endParaRPr kumimoji="1" lang="ja-JP" altLang="en-US" sz="3600"/>
        </a:p>
      </dgm:t>
    </dgm:pt>
    <dgm:pt modelId="{C94F4B71-810B-468F-9A7A-6F86CCA6B7C8}">
      <dgm:prSet custT="1"/>
      <dgm:spPr/>
      <dgm:t>
        <a:bodyPr/>
        <a:lstStyle/>
        <a:p>
          <a:r>
            <a:rPr kumimoji="1" lang="ja-JP" altLang="en-US" sz="1100" b="0" i="0" dirty="0"/>
            <a:t>日本では、３回以上接種している人の数は、世界最多であるが、児童に限れば</a:t>
          </a:r>
          <a:r>
            <a:rPr kumimoji="1" lang="ja-JP" altLang="en-US" sz="1100" dirty="0"/>
            <a:t>３回以上接種は１０％を切っている</a:t>
          </a:r>
          <a:endParaRPr lang="ja-JP" altLang="en-US" sz="1100" dirty="0"/>
        </a:p>
      </dgm:t>
    </dgm:pt>
    <dgm:pt modelId="{2E70B628-8FAB-449C-B46D-23F4E69E1609}" type="parTrans" cxnId="{03319BEE-7E72-48DC-BC09-5C09F74A0B4C}">
      <dgm:prSet/>
      <dgm:spPr/>
      <dgm:t>
        <a:bodyPr/>
        <a:lstStyle/>
        <a:p>
          <a:endParaRPr kumimoji="1" lang="ja-JP" altLang="en-US" sz="3600"/>
        </a:p>
      </dgm:t>
    </dgm:pt>
    <dgm:pt modelId="{7F39D925-DB25-408F-BEAA-109A38596E2A}" type="sibTrans" cxnId="{03319BEE-7E72-48DC-BC09-5C09F74A0B4C}">
      <dgm:prSet/>
      <dgm:spPr/>
      <dgm:t>
        <a:bodyPr/>
        <a:lstStyle/>
        <a:p>
          <a:endParaRPr kumimoji="1" lang="ja-JP" altLang="en-US" sz="3600"/>
        </a:p>
      </dgm:t>
    </dgm:pt>
    <dgm:pt modelId="{029E8D63-981E-4C14-98E5-6DAB01F30509}">
      <dgm:prSet custT="1"/>
      <dgm:spPr/>
      <dgm:t>
        <a:bodyPr/>
        <a:lstStyle/>
        <a:p>
          <a:r>
            <a:rPr kumimoji="1" lang="en-US" sz="1400" b="1" dirty="0"/>
            <a:t>ICT</a:t>
          </a:r>
          <a:r>
            <a:rPr kumimoji="1" lang="ja-JP" sz="1400" b="1" dirty="0"/>
            <a:t>の活用は、感染対策を推し進めるための力になる</a:t>
          </a:r>
          <a:endParaRPr lang="ja-JP" sz="1400" b="1" dirty="0"/>
        </a:p>
      </dgm:t>
    </dgm:pt>
    <dgm:pt modelId="{F4DACB1E-C1E3-41BA-ACE0-46D6D43B1EFD}" type="parTrans" cxnId="{26B6EE00-D356-414B-9F2E-84C005164354}">
      <dgm:prSet/>
      <dgm:spPr/>
      <dgm:t>
        <a:bodyPr/>
        <a:lstStyle/>
        <a:p>
          <a:endParaRPr kumimoji="1" lang="ja-JP" altLang="en-US" sz="3600"/>
        </a:p>
      </dgm:t>
    </dgm:pt>
    <dgm:pt modelId="{57E99E6D-C5CD-4E77-8CB1-DA256CB85615}" type="sibTrans" cxnId="{26B6EE00-D356-414B-9F2E-84C005164354}">
      <dgm:prSet/>
      <dgm:spPr/>
      <dgm:t>
        <a:bodyPr/>
        <a:lstStyle/>
        <a:p>
          <a:endParaRPr kumimoji="1" lang="ja-JP" altLang="en-US" sz="3600"/>
        </a:p>
      </dgm:t>
    </dgm:pt>
    <dgm:pt modelId="{C3D75518-DE2F-4469-8202-9C0092520FE9}">
      <dgm:prSet custT="1"/>
      <dgm:spPr/>
      <dgm:t>
        <a:bodyPr/>
        <a:lstStyle/>
        <a:p>
          <a:r>
            <a:rPr kumimoji="1" lang="ja-JP" altLang="en-US" sz="1100" b="0" i="0" dirty="0"/>
            <a:t>オンライン診療の世界的普及</a:t>
          </a:r>
          <a:endParaRPr lang="ja-JP" altLang="en-US" sz="1100" dirty="0"/>
        </a:p>
      </dgm:t>
    </dgm:pt>
    <dgm:pt modelId="{534910D7-FBB5-45C0-BB27-DA9B54BEF99F}" type="parTrans" cxnId="{0A1D79E1-8A33-4426-8230-E4C558B893B6}">
      <dgm:prSet/>
      <dgm:spPr/>
      <dgm:t>
        <a:bodyPr/>
        <a:lstStyle/>
        <a:p>
          <a:endParaRPr kumimoji="1" lang="ja-JP" altLang="en-US" sz="3600"/>
        </a:p>
      </dgm:t>
    </dgm:pt>
    <dgm:pt modelId="{B68F5257-4D0B-491B-80E2-D5C6BD909841}" type="sibTrans" cxnId="{0A1D79E1-8A33-4426-8230-E4C558B893B6}">
      <dgm:prSet/>
      <dgm:spPr/>
      <dgm:t>
        <a:bodyPr/>
        <a:lstStyle/>
        <a:p>
          <a:endParaRPr kumimoji="1" lang="ja-JP" altLang="en-US" sz="3600"/>
        </a:p>
      </dgm:t>
    </dgm:pt>
    <dgm:pt modelId="{AA4D9994-A0F4-4A34-9449-1E4A60BEBB63}">
      <dgm:prSet custT="1"/>
      <dgm:spPr/>
      <dgm:t>
        <a:bodyPr/>
        <a:lstStyle/>
        <a:p>
          <a:r>
            <a:rPr kumimoji="1" lang="ja-JP" altLang="en-US" sz="1100" b="0" i="0" dirty="0"/>
            <a:t>ワクチン接種予約などのオンライン化</a:t>
          </a:r>
          <a:endParaRPr lang="ja-JP" altLang="en-US" sz="1100" dirty="0"/>
        </a:p>
      </dgm:t>
    </dgm:pt>
    <dgm:pt modelId="{73D981DF-0A4F-4CE8-A75D-64DDDA1C522B}" type="parTrans" cxnId="{3FF85C56-2669-4F52-B022-9FC9010D38C3}">
      <dgm:prSet/>
      <dgm:spPr/>
      <dgm:t>
        <a:bodyPr/>
        <a:lstStyle/>
        <a:p>
          <a:endParaRPr kumimoji="1" lang="ja-JP" altLang="en-US" sz="3600"/>
        </a:p>
      </dgm:t>
    </dgm:pt>
    <dgm:pt modelId="{8E3F09F0-497D-4AA3-A6AB-BED79FEEEB3E}" type="sibTrans" cxnId="{3FF85C56-2669-4F52-B022-9FC9010D38C3}">
      <dgm:prSet/>
      <dgm:spPr/>
      <dgm:t>
        <a:bodyPr/>
        <a:lstStyle/>
        <a:p>
          <a:endParaRPr kumimoji="1" lang="ja-JP" altLang="en-US" sz="3600"/>
        </a:p>
      </dgm:t>
    </dgm:pt>
    <dgm:pt modelId="{8A2EE19D-E9FF-4CD6-B100-4DF7A1364B1B}">
      <dgm:prSet custT="1"/>
      <dgm:spPr/>
      <dgm:t>
        <a:bodyPr/>
        <a:lstStyle/>
        <a:p>
          <a:r>
            <a:rPr lang="ja-JP" altLang="en-US" sz="1100" dirty="0"/>
            <a:t>新たな治療薬の開発戦略にも、有効な役割を持っている</a:t>
          </a:r>
        </a:p>
      </dgm:t>
    </dgm:pt>
    <dgm:pt modelId="{06A4DA5F-4442-420C-A523-56B1740801DB}" type="parTrans" cxnId="{22EA3FBB-75D0-476B-9E38-5D9559B76819}">
      <dgm:prSet/>
      <dgm:spPr/>
      <dgm:t>
        <a:bodyPr/>
        <a:lstStyle/>
        <a:p>
          <a:endParaRPr kumimoji="1" lang="ja-JP" altLang="en-US" sz="3600"/>
        </a:p>
      </dgm:t>
    </dgm:pt>
    <dgm:pt modelId="{7FD80E09-9064-4132-899B-275A5B60918D}" type="sibTrans" cxnId="{22EA3FBB-75D0-476B-9E38-5D9559B76819}">
      <dgm:prSet/>
      <dgm:spPr/>
      <dgm:t>
        <a:bodyPr/>
        <a:lstStyle/>
        <a:p>
          <a:endParaRPr kumimoji="1" lang="ja-JP" altLang="en-US" sz="3600"/>
        </a:p>
      </dgm:t>
    </dgm:pt>
    <dgm:pt modelId="{D29BE069-E0F6-4EA4-BCB7-6265E93EC134}">
      <dgm:prSet custT="1"/>
      <dgm:spPr/>
      <dgm:t>
        <a:bodyPr/>
        <a:lstStyle/>
        <a:p>
          <a:r>
            <a:rPr kumimoji="1" lang="ja-JP" altLang="en-US" sz="1100" dirty="0"/>
            <a:t>手洗い・うがい・机などの消毒</a:t>
          </a:r>
          <a:endParaRPr lang="ja-JP" altLang="en-US" sz="1100" dirty="0"/>
        </a:p>
      </dgm:t>
    </dgm:pt>
    <dgm:pt modelId="{2F751EE2-8324-480C-9568-CE287370A014}" type="parTrans" cxnId="{3697C56A-13E8-4A6B-8A44-11640331D00C}">
      <dgm:prSet/>
      <dgm:spPr/>
      <dgm:t>
        <a:bodyPr/>
        <a:lstStyle/>
        <a:p>
          <a:endParaRPr kumimoji="1" lang="ja-JP" altLang="en-US" sz="2400"/>
        </a:p>
      </dgm:t>
    </dgm:pt>
    <dgm:pt modelId="{39B56B35-3425-4984-A5C5-97803161F98B}" type="sibTrans" cxnId="{3697C56A-13E8-4A6B-8A44-11640331D00C}">
      <dgm:prSet/>
      <dgm:spPr/>
      <dgm:t>
        <a:bodyPr/>
        <a:lstStyle/>
        <a:p>
          <a:endParaRPr kumimoji="1" lang="ja-JP" altLang="en-US" sz="2400"/>
        </a:p>
      </dgm:t>
    </dgm:pt>
    <dgm:pt modelId="{B502D26E-AD35-44ED-9442-74F1B58058E6}" type="pres">
      <dgm:prSet presAssocID="{930F326B-50F1-4F24-BCFD-437D13437E39}" presName="linear" presStyleCnt="0">
        <dgm:presLayoutVars>
          <dgm:dir/>
          <dgm:resizeHandles val="exact"/>
        </dgm:presLayoutVars>
      </dgm:prSet>
      <dgm:spPr/>
    </dgm:pt>
    <dgm:pt modelId="{A4C0D25C-1807-4532-B43B-AD12874EDA9F}" type="pres">
      <dgm:prSet presAssocID="{E80EA073-EA0A-47AD-881A-DFEBE031BEE3}" presName="comp" presStyleCnt="0"/>
      <dgm:spPr/>
    </dgm:pt>
    <dgm:pt modelId="{4900BF6C-456C-42DC-9D0E-A9E9DFEF3FB1}" type="pres">
      <dgm:prSet presAssocID="{E80EA073-EA0A-47AD-881A-DFEBE031BEE3}" presName="box" presStyleLbl="node1" presStyleIdx="0" presStyleCnt="3"/>
      <dgm:spPr/>
    </dgm:pt>
    <dgm:pt modelId="{48C82376-6DEC-44EB-9D97-40E142F5FD3E}" type="pres">
      <dgm:prSet presAssocID="{E80EA073-EA0A-47AD-881A-DFEBE031BEE3}"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64DF3EEF-DD71-4E97-AC15-69EADF31C94B}" type="pres">
      <dgm:prSet presAssocID="{E80EA073-EA0A-47AD-881A-DFEBE031BEE3}" presName="text" presStyleLbl="node1" presStyleIdx="0" presStyleCnt="3">
        <dgm:presLayoutVars>
          <dgm:bulletEnabled val="1"/>
        </dgm:presLayoutVars>
      </dgm:prSet>
      <dgm:spPr/>
    </dgm:pt>
    <dgm:pt modelId="{A93C2382-92BA-4913-9ACD-88587F1FC4FF}" type="pres">
      <dgm:prSet presAssocID="{21CAA37D-EA69-4751-9A6A-727791FF2D95}" presName="spacer" presStyleCnt="0"/>
      <dgm:spPr/>
    </dgm:pt>
    <dgm:pt modelId="{F2BE6AC3-1CFA-4619-9DC2-99184A950B3F}" type="pres">
      <dgm:prSet presAssocID="{7F304CE5-52FB-4176-8DF6-69E98B2B2809}" presName="comp" presStyleCnt="0"/>
      <dgm:spPr/>
    </dgm:pt>
    <dgm:pt modelId="{3AA3D5AC-0E28-459D-B831-EA6FBAF3523F}" type="pres">
      <dgm:prSet presAssocID="{7F304CE5-52FB-4176-8DF6-69E98B2B2809}" presName="box" presStyleLbl="node1" presStyleIdx="1" presStyleCnt="3"/>
      <dgm:spPr/>
    </dgm:pt>
    <dgm:pt modelId="{DD447C31-E7EF-4F34-971F-3C8C3A92B858}" type="pres">
      <dgm:prSet presAssocID="{7F304CE5-52FB-4176-8DF6-69E98B2B2809}"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E00247B7-A8BA-4BEC-A001-2CC718616CC0}" type="pres">
      <dgm:prSet presAssocID="{7F304CE5-52FB-4176-8DF6-69E98B2B2809}" presName="text" presStyleLbl="node1" presStyleIdx="1" presStyleCnt="3">
        <dgm:presLayoutVars>
          <dgm:bulletEnabled val="1"/>
        </dgm:presLayoutVars>
      </dgm:prSet>
      <dgm:spPr/>
    </dgm:pt>
    <dgm:pt modelId="{4AAABDC7-3ECD-41C3-95CC-5365455447B2}" type="pres">
      <dgm:prSet presAssocID="{782D47AA-EB8E-4FF0-8FE1-2A870E8BD009}" presName="spacer" presStyleCnt="0"/>
      <dgm:spPr/>
    </dgm:pt>
    <dgm:pt modelId="{FF596C45-310C-4BE4-AF81-502B3D3CBACF}" type="pres">
      <dgm:prSet presAssocID="{029E8D63-981E-4C14-98E5-6DAB01F30509}" presName="comp" presStyleCnt="0"/>
      <dgm:spPr/>
    </dgm:pt>
    <dgm:pt modelId="{DC8E25AF-861D-4F3F-80A0-43CFF083C717}" type="pres">
      <dgm:prSet presAssocID="{029E8D63-981E-4C14-98E5-6DAB01F30509}" presName="box" presStyleLbl="node1" presStyleIdx="2" presStyleCnt="3"/>
      <dgm:spPr/>
    </dgm:pt>
    <dgm:pt modelId="{471B07C2-9239-49AC-A920-589E443B5555}" type="pres">
      <dgm:prSet presAssocID="{029E8D63-981E-4C14-98E5-6DAB01F30509}"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284F9EDF-F36F-4E52-8561-B88EDAE67CB2}" type="pres">
      <dgm:prSet presAssocID="{029E8D63-981E-4C14-98E5-6DAB01F30509}" presName="text" presStyleLbl="node1" presStyleIdx="2" presStyleCnt="3">
        <dgm:presLayoutVars>
          <dgm:bulletEnabled val="1"/>
        </dgm:presLayoutVars>
      </dgm:prSet>
      <dgm:spPr/>
    </dgm:pt>
  </dgm:ptLst>
  <dgm:cxnLst>
    <dgm:cxn modelId="{26B6EE00-D356-414B-9F2E-84C005164354}" srcId="{930F326B-50F1-4F24-BCFD-437D13437E39}" destId="{029E8D63-981E-4C14-98E5-6DAB01F30509}" srcOrd="2" destOrd="0" parTransId="{F4DACB1E-C1E3-41BA-ACE0-46D6D43B1EFD}" sibTransId="{57E99E6D-C5CD-4E77-8CB1-DA256CB85615}"/>
    <dgm:cxn modelId="{C0BD5803-38C0-4931-920B-CCCE3FB0B18F}" type="presOf" srcId="{B12150D0-32A6-4907-9996-FBF53F28CBD5}" destId="{3AA3D5AC-0E28-459D-B831-EA6FBAF3523F}" srcOrd="0" destOrd="1" presId="urn:microsoft.com/office/officeart/2005/8/layout/vList4"/>
    <dgm:cxn modelId="{61CBD408-D82A-44CC-94BB-E311F66A5401}" type="presOf" srcId="{8A2EE19D-E9FF-4CD6-B100-4DF7A1364B1B}" destId="{DC8E25AF-861D-4F3F-80A0-43CFF083C717}" srcOrd="0" destOrd="3" presId="urn:microsoft.com/office/officeart/2005/8/layout/vList4"/>
    <dgm:cxn modelId="{E6CDD10C-5AF0-4B06-A224-8329E96A43AF}" srcId="{E80EA073-EA0A-47AD-881A-DFEBE031BEE3}" destId="{579DFBD7-F652-484E-BC2C-7DE993B5059E}" srcOrd="0" destOrd="0" parTransId="{14FDF145-E1DF-463F-A9EA-E209249992BD}" sibTransId="{652F3341-601A-4300-854D-A8E3DF183942}"/>
    <dgm:cxn modelId="{788CDA10-1C97-4C13-A37E-86418B47A6E7}" type="presOf" srcId="{7F304CE5-52FB-4176-8DF6-69E98B2B2809}" destId="{E00247B7-A8BA-4BEC-A001-2CC718616CC0}" srcOrd="1" destOrd="0" presId="urn:microsoft.com/office/officeart/2005/8/layout/vList4"/>
    <dgm:cxn modelId="{B4D36713-1D27-471D-AF8B-CDF6BA214A30}" type="presOf" srcId="{029E8D63-981E-4C14-98E5-6DAB01F30509}" destId="{284F9EDF-F36F-4E52-8561-B88EDAE67CB2}" srcOrd="1" destOrd="0" presId="urn:microsoft.com/office/officeart/2005/8/layout/vList4"/>
    <dgm:cxn modelId="{5EF10B5E-9EC4-4AFF-87EF-80979E1D8BC5}" type="presOf" srcId="{E363FF72-9876-4988-BCED-77692B50799B}" destId="{3AA3D5AC-0E28-459D-B831-EA6FBAF3523F}" srcOrd="0" destOrd="2" presId="urn:microsoft.com/office/officeart/2005/8/layout/vList4"/>
    <dgm:cxn modelId="{74E3E262-9C1F-4072-9B9E-252AC6216E3F}" type="presOf" srcId="{C94F4B71-810B-468F-9A7A-6F86CCA6B7C8}" destId="{3AA3D5AC-0E28-459D-B831-EA6FBAF3523F}" srcOrd="0" destOrd="3" presId="urn:microsoft.com/office/officeart/2005/8/layout/vList4"/>
    <dgm:cxn modelId="{EF88BB45-9865-4F2F-B2F0-960571C3511C}" type="presOf" srcId="{B12150D0-32A6-4907-9996-FBF53F28CBD5}" destId="{E00247B7-A8BA-4BEC-A001-2CC718616CC0}" srcOrd="1" destOrd="1" presId="urn:microsoft.com/office/officeart/2005/8/layout/vList4"/>
    <dgm:cxn modelId="{3697C56A-13E8-4A6B-8A44-11640331D00C}" srcId="{579DFBD7-F652-484E-BC2C-7DE993B5059E}" destId="{D29BE069-E0F6-4EA4-BCB7-6265E93EC134}" srcOrd="0" destOrd="0" parTransId="{2F751EE2-8324-480C-9568-CE287370A014}" sibTransId="{39B56B35-3425-4984-A5C5-97803161F98B}"/>
    <dgm:cxn modelId="{78BC436B-4EEF-422A-B464-A67B4A88DC3F}" type="presOf" srcId="{C3D75518-DE2F-4469-8202-9C0092520FE9}" destId="{DC8E25AF-861D-4F3F-80A0-43CFF083C717}" srcOrd="0" destOrd="1" presId="urn:microsoft.com/office/officeart/2005/8/layout/vList4"/>
    <dgm:cxn modelId="{2E3FA24E-AF88-44B3-9C85-BA6B793D70FC}" type="presOf" srcId="{AA4D9994-A0F4-4A34-9449-1E4A60BEBB63}" destId="{284F9EDF-F36F-4E52-8561-B88EDAE67CB2}" srcOrd="1" destOrd="2" presId="urn:microsoft.com/office/officeart/2005/8/layout/vList4"/>
    <dgm:cxn modelId="{BB4CA670-88C1-4ED1-B221-CFFA525F9087}" type="presOf" srcId="{14C63CF1-A26B-49D4-8E99-1050E624C104}" destId="{64DF3EEF-DD71-4E97-AC15-69EADF31C94B}" srcOrd="1" destOrd="3" presId="urn:microsoft.com/office/officeart/2005/8/layout/vList4"/>
    <dgm:cxn modelId="{338D6975-2039-441B-B214-FBFE6C5C7428}" type="presOf" srcId="{C94F4B71-810B-468F-9A7A-6F86CCA6B7C8}" destId="{E00247B7-A8BA-4BEC-A001-2CC718616CC0}" srcOrd="1" destOrd="3" presId="urn:microsoft.com/office/officeart/2005/8/layout/vList4"/>
    <dgm:cxn modelId="{3FF85C56-2669-4F52-B022-9FC9010D38C3}" srcId="{029E8D63-981E-4C14-98E5-6DAB01F30509}" destId="{AA4D9994-A0F4-4A34-9449-1E4A60BEBB63}" srcOrd="1" destOrd="0" parTransId="{73D981DF-0A4F-4CE8-A75D-64DDDA1C522B}" sibTransId="{8E3F09F0-497D-4AA3-A6AB-BED79FEEEB3E}"/>
    <dgm:cxn modelId="{39289859-C7E0-497E-9505-132F7A098C0F}" srcId="{930F326B-50F1-4F24-BCFD-437D13437E39}" destId="{7F304CE5-52FB-4176-8DF6-69E98B2B2809}" srcOrd="1" destOrd="0" parTransId="{C118B9C9-1F3A-4C59-9356-E456C5BDE9EA}" sibTransId="{782D47AA-EB8E-4FF0-8FE1-2A870E8BD009}"/>
    <dgm:cxn modelId="{71F2105A-E756-482C-9B81-04C3015E47A6}" type="presOf" srcId="{D29BE069-E0F6-4EA4-BCB7-6265E93EC134}" destId="{4900BF6C-456C-42DC-9D0E-A9E9DFEF3FB1}" srcOrd="0" destOrd="2" presId="urn:microsoft.com/office/officeart/2005/8/layout/vList4"/>
    <dgm:cxn modelId="{A0BDF680-E05B-44BA-BE74-08AC98AA75EE}" type="presOf" srcId="{E363FF72-9876-4988-BCED-77692B50799B}" destId="{E00247B7-A8BA-4BEC-A001-2CC718616CC0}" srcOrd="1" destOrd="2" presId="urn:microsoft.com/office/officeart/2005/8/layout/vList4"/>
    <dgm:cxn modelId="{C05FFD86-B360-48CC-94A5-15E386F4D8C8}" type="presOf" srcId="{029E8D63-981E-4C14-98E5-6DAB01F30509}" destId="{DC8E25AF-861D-4F3F-80A0-43CFF083C717}" srcOrd="0" destOrd="0" presId="urn:microsoft.com/office/officeart/2005/8/layout/vList4"/>
    <dgm:cxn modelId="{95C41192-4F4B-4A78-85E1-F2A5B73A6CD8}" srcId="{7F304CE5-52FB-4176-8DF6-69E98B2B2809}" destId="{B12150D0-32A6-4907-9996-FBF53F28CBD5}" srcOrd="0" destOrd="0" parTransId="{94D2D35F-69A2-4E18-AA86-10D7EE24785F}" sibTransId="{3F1D61E9-6D3B-493F-9519-EB1D5848DC47}"/>
    <dgm:cxn modelId="{A6FDAF94-8491-4917-805C-18DF73EF2D1A}" type="presOf" srcId="{8A2EE19D-E9FF-4CD6-B100-4DF7A1364B1B}" destId="{284F9EDF-F36F-4E52-8561-B88EDAE67CB2}" srcOrd="1" destOrd="3" presId="urn:microsoft.com/office/officeart/2005/8/layout/vList4"/>
    <dgm:cxn modelId="{FDED0795-BEC4-4E40-81E9-03905DBE4DE6}" srcId="{930F326B-50F1-4F24-BCFD-437D13437E39}" destId="{E80EA073-EA0A-47AD-881A-DFEBE031BEE3}" srcOrd="0" destOrd="0" parTransId="{ED46AEF4-6751-4EBA-ABDC-9F33E62F7252}" sibTransId="{21CAA37D-EA69-4751-9A6A-727791FF2D95}"/>
    <dgm:cxn modelId="{BA3C4FA1-B4B7-4BB8-BFD2-1BF61AAC8785}" type="presOf" srcId="{E80EA073-EA0A-47AD-881A-DFEBE031BEE3}" destId="{4900BF6C-456C-42DC-9D0E-A9E9DFEF3FB1}" srcOrd="0" destOrd="0" presId="urn:microsoft.com/office/officeart/2005/8/layout/vList4"/>
    <dgm:cxn modelId="{2E5474B8-B063-45FB-BEB1-8E0BF88029D2}" type="presOf" srcId="{14C63CF1-A26B-49D4-8E99-1050E624C104}" destId="{4900BF6C-456C-42DC-9D0E-A9E9DFEF3FB1}" srcOrd="0" destOrd="3" presId="urn:microsoft.com/office/officeart/2005/8/layout/vList4"/>
    <dgm:cxn modelId="{22EA3FBB-75D0-476B-9E38-5D9559B76819}" srcId="{AA4D9994-A0F4-4A34-9449-1E4A60BEBB63}" destId="{8A2EE19D-E9FF-4CD6-B100-4DF7A1364B1B}" srcOrd="0" destOrd="0" parTransId="{06A4DA5F-4442-420C-A523-56B1740801DB}" sibTransId="{7FD80E09-9064-4132-899B-275A5B60918D}"/>
    <dgm:cxn modelId="{996A49BC-84A9-4DAF-9F38-790C90616738}" type="presOf" srcId="{7F304CE5-52FB-4176-8DF6-69E98B2B2809}" destId="{3AA3D5AC-0E28-459D-B831-EA6FBAF3523F}" srcOrd="0" destOrd="0" presId="urn:microsoft.com/office/officeart/2005/8/layout/vList4"/>
    <dgm:cxn modelId="{E34DB0CE-897D-441F-9166-8D4B055874BB}" type="presOf" srcId="{579DFBD7-F652-484E-BC2C-7DE993B5059E}" destId="{4900BF6C-456C-42DC-9D0E-A9E9DFEF3FB1}" srcOrd="0" destOrd="1" presId="urn:microsoft.com/office/officeart/2005/8/layout/vList4"/>
    <dgm:cxn modelId="{0A1D79E1-8A33-4426-8230-E4C558B893B6}" srcId="{029E8D63-981E-4C14-98E5-6DAB01F30509}" destId="{C3D75518-DE2F-4469-8202-9C0092520FE9}" srcOrd="0" destOrd="0" parTransId="{534910D7-FBB5-45C0-BB27-DA9B54BEF99F}" sibTransId="{B68F5257-4D0B-491B-80E2-D5C6BD909841}"/>
    <dgm:cxn modelId="{3FD3B1E3-0178-4FF4-A1F4-535436941165}" srcId="{E80EA073-EA0A-47AD-881A-DFEBE031BEE3}" destId="{14C63CF1-A26B-49D4-8E99-1050E624C104}" srcOrd="1" destOrd="0" parTransId="{3BE9A952-1E04-486E-A374-B105097A0883}" sibTransId="{82B4431D-61CB-4BAD-A34A-18AFC70B4B53}"/>
    <dgm:cxn modelId="{787A42E5-43B2-4F4F-9126-5F91368BA9B3}" type="presOf" srcId="{930F326B-50F1-4F24-BCFD-437D13437E39}" destId="{B502D26E-AD35-44ED-9442-74F1B58058E6}" srcOrd="0" destOrd="0" presId="urn:microsoft.com/office/officeart/2005/8/layout/vList4"/>
    <dgm:cxn modelId="{49E40FE6-D047-4C66-9041-59A1E7921FDB}" type="presOf" srcId="{D29BE069-E0F6-4EA4-BCB7-6265E93EC134}" destId="{64DF3EEF-DD71-4E97-AC15-69EADF31C94B}" srcOrd="1" destOrd="2" presId="urn:microsoft.com/office/officeart/2005/8/layout/vList4"/>
    <dgm:cxn modelId="{34AB3BE8-EACE-4888-BA88-BB25CB56D98C}" srcId="{B12150D0-32A6-4907-9996-FBF53F28CBD5}" destId="{E363FF72-9876-4988-BCED-77692B50799B}" srcOrd="0" destOrd="0" parTransId="{FBAFE472-0CFF-4B6C-BACE-9D5F582CCB2D}" sibTransId="{B9F59DF5-F885-420A-9E33-576681648299}"/>
    <dgm:cxn modelId="{03319BEE-7E72-48DC-BC09-5C09F74A0B4C}" srcId="{7F304CE5-52FB-4176-8DF6-69E98B2B2809}" destId="{C94F4B71-810B-468F-9A7A-6F86CCA6B7C8}" srcOrd="1" destOrd="0" parTransId="{2E70B628-8FAB-449C-B46D-23F4E69E1609}" sibTransId="{7F39D925-DB25-408F-BEAA-109A38596E2A}"/>
    <dgm:cxn modelId="{E08A18F4-CE9A-451B-86BC-CBD0E9507909}" type="presOf" srcId="{C3D75518-DE2F-4469-8202-9C0092520FE9}" destId="{284F9EDF-F36F-4E52-8561-B88EDAE67CB2}" srcOrd="1" destOrd="1" presId="urn:microsoft.com/office/officeart/2005/8/layout/vList4"/>
    <dgm:cxn modelId="{1A9EAAF4-E1FF-4DC0-848C-899C4509502C}" type="presOf" srcId="{E80EA073-EA0A-47AD-881A-DFEBE031BEE3}" destId="{64DF3EEF-DD71-4E97-AC15-69EADF31C94B}" srcOrd="1" destOrd="0" presId="urn:microsoft.com/office/officeart/2005/8/layout/vList4"/>
    <dgm:cxn modelId="{C18019F6-38CB-481B-BA67-DC5FB02BFFD8}" type="presOf" srcId="{AA4D9994-A0F4-4A34-9449-1E4A60BEBB63}" destId="{DC8E25AF-861D-4F3F-80A0-43CFF083C717}" srcOrd="0" destOrd="2" presId="urn:microsoft.com/office/officeart/2005/8/layout/vList4"/>
    <dgm:cxn modelId="{825C2AFC-D096-499E-81A8-FBD0FAF4FE9F}" type="presOf" srcId="{579DFBD7-F652-484E-BC2C-7DE993B5059E}" destId="{64DF3EEF-DD71-4E97-AC15-69EADF31C94B}" srcOrd="1" destOrd="1" presId="urn:microsoft.com/office/officeart/2005/8/layout/vList4"/>
    <dgm:cxn modelId="{96EC86B2-CD4A-462A-8524-78B543EE7411}" type="presParOf" srcId="{B502D26E-AD35-44ED-9442-74F1B58058E6}" destId="{A4C0D25C-1807-4532-B43B-AD12874EDA9F}" srcOrd="0" destOrd="0" presId="urn:microsoft.com/office/officeart/2005/8/layout/vList4"/>
    <dgm:cxn modelId="{C20AD96A-9B16-4B25-AA26-09950DB68E2B}" type="presParOf" srcId="{A4C0D25C-1807-4532-B43B-AD12874EDA9F}" destId="{4900BF6C-456C-42DC-9D0E-A9E9DFEF3FB1}" srcOrd="0" destOrd="0" presId="urn:microsoft.com/office/officeart/2005/8/layout/vList4"/>
    <dgm:cxn modelId="{C3342A71-5771-4AC5-A334-E3ED9951EA1F}" type="presParOf" srcId="{A4C0D25C-1807-4532-B43B-AD12874EDA9F}" destId="{48C82376-6DEC-44EB-9D97-40E142F5FD3E}" srcOrd="1" destOrd="0" presId="urn:microsoft.com/office/officeart/2005/8/layout/vList4"/>
    <dgm:cxn modelId="{3D67A927-BDBA-4D1B-A86C-18C8033B55D0}" type="presParOf" srcId="{A4C0D25C-1807-4532-B43B-AD12874EDA9F}" destId="{64DF3EEF-DD71-4E97-AC15-69EADF31C94B}" srcOrd="2" destOrd="0" presId="urn:microsoft.com/office/officeart/2005/8/layout/vList4"/>
    <dgm:cxn modelId="{A6A6FA81-9D30-46C3-98CD-41DFDBFC0959}" type="presParOf" srcId="{B502D26E-AD35-44ED-9442-74F1B58058E6}" destId="{A93C2382-92BA-4913-9ACD-88587F1FC4FF}" srcOrd="1" destOrd="0" presId="urn:microsoft.com/office/officeart/2005/8/layout/vList4"/>
    <dgm:cxn modelId="{EA9E95AE-8D9B-44AE-A7B7-9105C175DB04}" type="presParOf" srcId="{B502D26E-AD35-44ED-9442-74F1B58058E6}" destId="{F2BE6AC3-1CFA-4619-9DC2-99184A950B3F}" srcOrd="2" destOrd="0" presId="urn:microsoft.com/office/officeart/2005/8/layout/vList4"/>
    <dgm:cxn modelId="{11C84E91-B041-4415-A69D-4E2E83055D3C}" type="presParOf" srcId="{F2BE6AC3-1CFA-4619-9DC2-99184A950B3F}" destId="{3AA3D5AC-0E28-459D-B831-EA6FBAF3523F}" srcOrd="0" destOrd="0" presId="urn:microsoft.com/office/officeart/2005/8/layout/vList4"/>
    <dgm:cxn modelId="{914B5CBF-936A-4A83-9D01-F2BED73557EB}" type="presParOf" srcId="{F2BE6AC3-1CFA-4619-9DC2-99184A950B3F}" destId="{DD447C31-E7EF-4F34-971F-3C8C3A92B858}" srcOrd="1" destOrd="0" presId="urn:microsoft.com/office/officeart/2005/8/layout/vList4"/>
    <dgm:cxn modelId="{E4C16D2D-B919-4B05-913F-407FBAC8BE53}" type="presParOf" srcId="{F2BE6AC3-1CFA-4619-9DC2-99184A950B3F}" destId="{E00247B7-A8BA-4BEC-A001-2CC718616CC0}" srcOrd="2" destOrd="0" presId="urn:microsoft.com/office/officeart/2005/8/layout/vList4"/>
    <dgm:cxn modelId="{6FFB39AF-2CF4-4210-A9FA-AC9BEC4EBDB4}" type="presParOf" srcId="{B502D26E-AD35-44ED-9442-74F1B58058E6}" destId="{4AAABDC7-3ECD-41C3-95CC-5365455447B2}" srcOrd="3" destOrd="0" presId="urn:microsoft.com/office/officeart/2005/8/layout/vList4"/>
    <dgm:cxn modelId="{4AB01EF2-790C-4540-9E01-3386910DEA09}" type="presParOf" srcId="{B502D26E-AD35-44ED-9442-74F1B58058E6}" destId="{FF596C45-310C-4BE4-AF81-502B3D3CBACF}" srcOrd="4" destOrd="0" presId="urn:microsoft.com/office/officeart/2005/8/layout/vList4"/>
    <dgm:cxn modelId="{3644F43C-2FE6-4ADE-B393-0AC3286B7CC0}" type="presParOf" srcId="{FF596C45-310C-4BE4-AF81-502B3D3CBACF}" destId="{DC8E25AF-861D-4F3F-80A0-43CFF083C717}" srcOrd="0" destOrd="0" presId="urn:microsoft.com/office/officeart/2005/8/layout/vList4"/>
    <dgm:cxn modelId="{9935EC53-0043-4F6D-B9EE-FAAFFCAF1F61}" type="presParOf" srcId="{FF596C45-310C-4BE4-AF81-502B3D3CBACF}" destId="{471B07C2-9239-49AC-A920-589E443B5555}" srcOrd="1" destOrd="0" presId="urn:microsoft.com/office/officeart/2005/8/layout/vList4"/>
    <dgm:cxn modelId="{9DA9F0EA-D341-434C-A1CE-0A0C3B732AA8}" type="presParOf" srcId="{FF596C45-310C-4BE4-AF81-502B3D3CBACF}" destId="{284F9EDF-F36F-4E52-8561-B88EDAE67CB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88EC21-571C-442D-94DE-22EB01ADB793}"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kumimoji="1" lang="ja-JP" altLang="en-US"/>
        </a:p>
      </dgm:t>
    </dgm:pt>
    <dgm:pt modelId="{B670B42A-CC57-41AA-A0DB-24FD75546F5B}">
      <dgm:prSet custT="1"/>
      <dgm:spPr/>
      <dgm:t>
        <a:bodyPr/>
        <a:lstStyle/>
        <a:p>
          <a:r>
            <a:rPr lang="ja-JP" altLang="en-US" sz="1400" dirty="0"/>
            <a:t>新型コロナウイルス感染症は、注意が必要な急性呼吸器感染症の一つになりました</a:t>
          </a:r>
        </a:p>
      </dgm:t>
    </dgm:pt>
    <dgm:pt modelId="{E7D251E7-EE33-44CA-87E2-719846F52E7D}" type="parTrans" cxnId="{D964F99D-14DF-464A-B82B-2BF5E641F666}">
      <dgm:prSet/>
      <dgm:spPr/>
      <dgm:t>
        <a:bodyPr/>
        <a:lstStyle/>
        <a:p>
          <a:endParaRPr lang="ja-JP" altLang="en-US" sz="2000"/>
        </a:p>
      </dgm:t>
    </dgm:pt>
    <dgm:pt modelId="{CAC76A13-2B64-4E51-B9D4-11CD0FC2D134}" type="sibTrans" cxnId="{D964F99D-14DF-464A-B82B-2BF5E641F666}">
      <dgm:prSet/>
      <dgm:spPr/>
      <dgm:t>
        <a:bodyPr/>
        <a:lstStyle/>
        <a:p>
          <a:endParaRPr lang="ja-JP" altLang="en-US" sz="2000"/>
        </a:p>
      </dgm:t>
    </dgm:pt>
    <dgm:pt modelId="{87A3CFD1-ECD1-4D07-98CE-B1BCC259E710}">
      <dgm:prSet custT="1"/>
      <dgm:spPr/>
      <dgm:t>
        <a:bodyPr/>
        <a:lstStyle/>
        <a:p>
          <a:r>
            <a:rPr lang="ja-JP" altLang="en-US" sz="1400" dirty="0"/>
            <a:t>急性呼吸器感染症に対する新しい対策として、</a:t>
          </a:r>
          <a:r>
            <a:rPr lang="en-US" altLang="ja-JP" sz="1400" dirty="0"/>
            <a:t>ARI</a:t>
          </a:r>
          <a:r>
            <a:rPr lang="ja-JP" altLang="en-US" sz="1400" dirty="0"/>
            <a:t>サーベイランスが始まっています</a:t>
          </a:r>
        </a:p>
      </dgm:t>
    </dgm:pt>
    <dgm:pt modelId="{55AA0205-5B6F-45E0-8326-82A6F4CE5015}" type="parTrans" cxnId="{0EC3783F-2797-4CFC-BF0F-1C5382A3759D}">
      <dgm:prSet/>
      <dgm:spPr/>
      <dgm:t>
        <a:bodyPr/>
        <a:lstStyle/>
        <a:p>
          <a:endParaRPr lang="ja-JP" altLang="en-US" sz="2000"/>
        </a:p>
      </dgm:t>
    </dgm:pt>
    <dgm:pt modelId="{B6F8E804-36C7-4B3A-942C-7423252F8ABF}" type="sibTrans" cxnId="{0EC3783F-2797-4CFC-BF0F-1C5382A3759D}">
      <dgm:prSet/>
      <dgm:spPr/>
      <dgm:t>
        <a:bodyPr/>
        <a:lstStyle/>
        <a:p>
          <a:endParaRPr lang="ja-JP" altLang="en-US" sz="2000"/>
        </a:p>
      </dgm:t>
    </dgm:pt>
    <dgm:pt modelId="{4A1D1BED-8437-4EB8-AD63-9B50C0E17A05}">
      <dgm:prSet custT="1"/>
      <dgm:spPr/>
      <dgm:t>
        <a:bodyPr/>
        <a:lstStyle/>
        <a:p>
          <a:r>
            <a:rPr lang="en-US" altLang="ja-JP" sz="1400" dirty="0"/>
            <a:t>COVID-19</a:t>
          </a:r>
          <a:r>
            <a:rPr lang="ja-JP" altLang="en-US" sz="1400" dirty="0"/>
            <a:t>パンデミックの終息に伴い、様々な感染症の増加が報告されています</a:t>
          </a:r>
        </a:p>
      </dgm:t>
    </dgm:pt>
    <dgm:pt modelId="{98918BA6-B005-451D-AD5E-51429DB5A9A1}" type="parTrans" cxnId="{86363BF0-90CD-4BF5-89D1-7F07C071474F}">
      <dgm:prSet/>
      <dgm:spPr/>
      <dgm:t>
        <a:bodyPr/>
        <a:lstStyle/>
        <a:p>
          <a:endParaRPr lang="ja-JP" altLang="en-US" sz="2000"/>
        </a:p>
      </dgm:t>
    </dgm:pt>
    <dgm:pt modelId="{DDC3BF5E-E495-47C6-8214-EDE7C742398B}" type="sibTrans" cxnId="{86363BF0-90CD-4BF5-89D1-7F07C071474F}">
      <dgm:prSet/>
      <dgm:spPr/>
      <dgm:t>
        <a:bodyPr/>
        <a:lstStyle/>
        <a:p>
          <a:endParaRPr lang="ja-JP" altLang="en-US" sz="2000"/>
        </a:p>
      </dgm:t>
    </dgm:pt>
    <dgm:pt modelId="{BAB8D6BB-0151-44C8-A418-59B2E7F627B0}">
      <dgm:prSet custT="1"/>
      <dgm:spPr/>
      <dgm:t>
        <a:bodyPr/>
        <a:lstStyle/>
        <a:p>
          <a:r>
            <a:rPr lang="ja-JP" altLang="en-US" sz="1400" dirty="0"/>
            <a:t>最近の注目すべき感染症は、インフルエンザ・手足口病</a:t>
          </a:r>
          <a:r>
            <a:rPr kumimoji="1" lang="ja-JP" sz="1400" b="0" i="0" u="none" dirty="0"/>
            <a:t>・</a:t>
          </a:r>
          <a:r>
            <a:rPr kumimoji="1" lang="ja-JP" altLang="en-US" sz="1400" b="0" i="0" u="none" dirty="0"/>
            <a:t>マイコプラズマ肺炎・</a:t>
          </a:r>
          <a:r>
            <a:rPr kumimoji="1" lang="en-US" sz="1400" b="0" i="0" u="none" dirty="0"/>
            <a:t>RS</a:t>
          </a:r>
          <a:r>
            <a:rPr kumimoji="1" lang="ja-JP" sz="1400" b="0" i="0" u="none" dirty="0"/>
            <a:t>ウイルス</a:t>
          </a:r>
          <a:r>
            <a:rPr kumimoji="1" lang="ja-JP" altLang="en-US" sz="1400" b="0" i="0" u="none" dirty="0"/>
            <a:t>・麻しん・百日咳・伝染性紅斑・</a:t>
          </a:r>
          <a:r>
            <a:rPr kumimoji="1" lang="en-US" altLang="ja-JP" sz="1400" b="0" i="0" u="none" dirty="0"/>
            <a:t>EHEC</a:t>
          </a:r>
          <a:r>
            <a:rPr kumimoji="1" lang="ja-JP" altLang="en-US" sz="1400" b="0" i="0" u="none" dirty="0"/>
            <a:t>・</a:t>
          </a:r>
          <a:r>
            <a:rPr kumimoji="1" lang="en-US" altLang="ja-JP" sz="1400" b="0" i="0" u="none" dirty="0"/>
            <a:t>FSTS</a:t>
          </a:r>
          <a:r>
            <a:rPr kumimoji="1" lang="ja-JP" altLang="en-US" sz="1400" b="0" i="0" u="none" dirty="0"/>
            <a:t>です</a:t>
          </a:r>
          <a:endParaRPr lang="ja-JP" altLang="en-US" sz="1400" b="0" dirty="0"/>
        </a:p>
      </dgm:t>
    </dgm:pt>
    <dgm:pt modelId="{A4AE9CC5-84B3-45C7-A78E-44F5D091C2A1}" type="parTrans" cxnId="{3AFD36DC-A305-471A-BCE6-2052AFECF9C2}">
      <dgm:prSet/>
      <dgm:spPr/>
      <dgm:t>
        <a:bodyPr/>
        <a:lstStyle/>
        <a:p>
          <a:endParaRPr lang="ja-JP" altLang="en-US" sz="2000"/>
        </a:p>
      </dgm:t>
    </dgm:pt>
    <dgm:pt modelId="{48447C4F-EA14-4298-BC58-9A62FE1C2A6A}" type="sibTrans" cxnId="{3AFD36DC-A305-471A-BCE6-2052AFECF9C2}">
      <dgm:prSet/>
      <dgm:spPr/>
      <dgm:t>
        <a:bodyPr/>
        <a:lstStyle/>
        <a:p>
          <a:endParaRPr lang="ja-JP" altLang="en-US" sz="2000"/>
        </a:p>
      </dgm:t>
    </dgm:pt>
    <dgm:pt modelId="{894A7461-11BE-4516-9B22-34EFE611F587}">
      <dgm:prSet custT="1"/>
      <dgm:spPr/>
      <dgm:t>
        <a:bodyPr/>
        <a:lstStyle/>
        <a:p>
          <a:r>
            <a:rPr lang="ja-JP" altLang="en-US" sz="1050" dirty="0"/>
            <a:t>これらの感染症は、学校等</a:t>
          </a:r>
          <a:r>
            <a:rPr kumimoji="1" lang="ja-JP" altLang="en-US" sz="1050" dirty="0"/>
            <a:t>欠席者・感染症情報システムでも時期ごとに高い報告数を示しています</a:t>
          </a:r>
          <a:endParaRPr lang="ja-JP" altLang="en-US" sz="1000" dirty="0"/>
        </a:p>
      </dgm:t>
    </dgm:pt>
    <dgm:pt modelId="{FEA9CCE7-86F8-4A65-96ED-1EF18C4F898C}" type="parTrans" cxnId="{FFECC550-4ED3-444C-8E5C-0558697EA101}">
      <dgm:prSet/>
      <dgm:spPr/>
      <dgm:t>
        <a:bodyPr/>
        <a:lstStyle/>
        <a:p>
          <a:endParaRPr lang="ja-JP" altLang="en-US" sz="2000"/>
        </a:p>
      </dgm:t>
    </dgm:pt>
    <dgm:pt modelId="{24719178-8C1F-464A-8F51-6E92526AE84F}" type="sibTrans" cxnId="{FFECC550-4ED3-444C-8E5C-0558697EA101}">
      <dgm:prSet/>
      <dgm:spPr/>
      <dgm:t>
        <a:bodyPr/>
        <a:lstStyle/>
        <a:p>
          <a:endParaRPr lang="ja-JP" altLang="en-US" sz="2000"/>
        </a:p>
      </dgm:t>
    </dgm:pt>
    <dgm:pt modelId="{C75EE494-531A-44A2-B80B-B51BE8B39DEE}">
      <dgm:prSet custT="1"/>
      <dgm:spPr/>
      <dgm:t>
        <a:bodyPr/>
        <a:lstStyle/>
        <a:p>
          <a:r>
            <a:rPr kumimoji="1" lang="ja-JP" altLang="en-US" sz="1400" dirty="0"/>
            <a:t>学校等欠席者・感染症情報システムによって地域の学校関係者の感染症サーベイランスデータを得ることができます</a:t>
          </a:r>
          <a:endParaRPr kumimoji="1" lang="en-US" altLang="ja-JP" sz="1400" dirty="0"/>
        </a:p>
      </dgm:t>
    </dgm:pt>
    <dgm:pt modelId="{CD222F98-4483-44A1-B84A-B76978DAA2FF}" type="parTrans" cxnId="{87FFEDCE-C0CC-4E38-B514-017FCE8FCD03}">
      <dgm:prSet/>
      <dgm:spPr/>
      <dgm:t>
        <a:bodyPr/>
        <a:lstStyle/>
        <a:p>
          <a:endParaRPr kumimoji="1" lang="ja-JP" altLang="en-US" sz="2000"/>
        </a:p>
      </dgm:t>
    </dgm:pt>
    <dgm:pt modelId="{89BCB9A0-FD40-4F76-94EF-1CA347BA6126}" type="sibTrans" cxnId="{87FFEDCE-C0CC-4E38-B514-017FCE8FCD03}">
      <dgm:prSet/>
      <dgm:spPr/>
      <dgm:t>
        <a:bodyPr/>
        <a:lstStyle/>
        <a:p>
          <a:endParaRPr kumimoji="1" lang="ja-JP" altLang="en-US" sz="2000"/>
        </a:p>
      </dgm:t>
    </dgm:pt>
    <dgm:pt modelId="{AC0EDBDA-F0BB-4CEB-9D49-9A5F023F5265}">
      <dgm:prSet custT="1"/>
      <dgm:spPr/>
      <dgm:t>
        <a:bodyPr/>
        <a:lstStyle/>
        <a:p>
          <a:r>
            <a:rPr lang="ja-JP" altLang="en-US" sz="1050" dirty="0"/>
            <a:t>重症化率・死亡率は以前より低下していますが、依然として公衆衛生上重要な感染症です</a:t>
          </a:r>
        </a:p>
      </dgm:t>
    </dgm:pt>
    <dgm:pt modelId="{0B2B3F1A-94A3-474C-8418-92B618093B83}" type="parTrans" cxnId="{19740B5C-AAC4-4890-A501-A4E2C607816F}">
      <dgm:prSet/>
      <dgm:spPr/>
      <dgm:t>
        <a:bodyPr/>
        <a:lstStyle/>
        <a:p>
          <a:endParaRPr kumimoji="1" lang="ja-JP" altLang="en-US" sz="2000"/>
        </a:p>
      </dgm:t>
    </dgm:pt>
    <dgm:pt modelId="{54104545-897F-4FA9-A579-AD433C7851D2}" type="sibTrans" cxnId="{19740B5C-AAC4-4890-A501-A4E2C607816F}">
      <dgm:prSet/>
      <dgm:spPr/>
      <dgm:t>
        <a:bodyPr/>
        <a:lstStyle/>
        <a:p>
          <a:endParaRPr kumimoji="1" lang="ja-JP" altLang="en-US" sz="2000"/>
        </a:p>
      </dgm:t>
    </dgm:pt>
    <dgm:pt modelId="{9D113904-74FA-4DB2-8CCB-CEE7F83BCBBA}">
      <dgm:prSet custT="1"/>
      <dgm:spPr/>
      <dgm:t>
        <a:bodyPr/>
        <a:lstStyle/>
        <a:p>
          <a:r>
            <a:rPr lang="ja-JP" altLang="en-US" sz="1050" dirty="0"/>
            <a:t>医療機関が</a:t>
          </a:r>
          <a:r>
            <a:rPr kumimoji="1" lang="ja-JP" altLang="en-US" sz="1050" b="0" dirty="0"/>
            <a:t>急性呼吸器感染症の症状を</a:t>
          </a:r>
          <a:r>
            <a:rPr lang="ja-JP" altLang="en-US" sz="1050" dirty="0"/>
            <a:t>報告する</a:t>
          </a:r>
          <a:r>
            <a:rPr kumimoji="1" lang="ja-JP" altLang="en-US" sz="1050" dirty="0"/>
            <a:t>症候群サーベイランス</a:t>
          </a:r>
          <a:r>
            <a:rPr lang="ja-JP" altLang="en-US" sz="1050" dirty="0"/>
            <a:t>と、保健所等による検体サーベイランスによって、感染症流行を迅速に把握</a:t>
          </a:r>
        </a:p>
      </dgm:t>
    </dgm:pt>
    <dgm:pt modelId="{1DCD7DF9-2704-421B-A570-C1F27898461F}" type="parTrans" cxnId="{C42E3181-A7DB-4B24-B7CC-48BA68595204}">
      <dgm:prSet/>
      <dgm:spPr/>
      <dgm:t>
        <a:bodyPr/>
        <a:lstStyle/>
        <a:p>
          <a:endParaRPr kumimoji="1" lang="ja-JP" altLang="en-US" sz="2000"/>
        </a:p>
      </dgm:t>
    </dgm:pt>
    <dgm:pt modelId="{F8CD6340-A904-44D1-A971-D4702A46BFB9}" type="sibTrans" cxnId="{C42E3181-A7DB-4B24-B7CC-48BA68595204}">
      <dgm:prSet/>
      <dgm:spPr/>
      <dgm:t>
        <a:bodyPr/>
        <a:lstStyle/>
        <a:p>
          <a:endParaRPr kumimoji="1" lang="ja-JP" altLang="en-US" sz="2000"/>
        </a:p>
      </dgm:t>
    </dgm:pt>
    <dgm:pt modelId="{44929F7E-7D96-44E8-ABC2-14927357BF91}">
      <dgm:prSet custT="1"/>
      <dgm:spPr/>
      <dgm:t>
        <a:bodyPr/>
        <a:lstStyle/>
        <a:p>
          <a:r>
            <a:rPr lang="ja-JP" altLang="en-US" sz="1050" dirty="0"/>
            <a:t>接触・飛沫感染のさまざまな感染症が増加中です</a:t>
          </a:r>
        </a:p>
      </dgm:t>
    </dgm:pt>
    <dgm:pt modelId="{02DB8A78-BCC2-416C-8D63-49EE65BFC9A6}" type="parTrans" cxnId="{05B9B8F1-C630-41E2-9B74-6638D7894FCA}">
      <dgm:prSet/>
      <dgm:spPr/>
      <dgm:t>
        <a:bodyPr/>
        <a:lstStyle/>
        <a:p>
          <a:endParaRPr kumimoji="1" lang="ja-JP" altLang="en-US" sz="2000"/>
        </a:p>
      </dgm:t>
    </dgm:pt>
    <dgm:pt modelId="{7AC3C909-2D5D-4A26-BC96-A67441FC15CC}" type="sibTrans" cxnId="{05B9B8F1-C630-41E2-9B74-6638D7894FCA}">
      <dgm:prSet/>
      <dgm:spPr/>
      <dgm:t>
        <a:bodyPr/>
        <a:lstStyle/>
        <a:p>
          <a:endParaRPr kumimoji="1" lang="ja-JP" altLang="en-US" sz="2000"/>
        </a:p>
      </dgm:t>
    </dgm:pt>
    <dgm:pt modelId="{A435AB55-853D-42FB-BFAD-8315AD764757}">
      <dgm:prSet custT="1"/>
      <dgm:spPr/>
      <dgm:t>
        <a:bodyPr/>
        <a:lstStyle/>
        <a:p>
          <a:r>
            <a:rPr kumimoji="1" lang="ja-JP" altLang="en-US" sz="1050" dirty="0"/>
            <a:t>システムへの症状のある欠席者と診断のついた出席停止者のデータを提供していただくことで、地域の状況が把握できます</a:t>
          </a:r>
          <a:endParaRPr kumimoji="1" lang="en-US" altLang="ja-JP" sz="1050" dirty="0"/>
        </a:p>
      </dgm:t>
    </dgm:pt>
    <dgm:pt modelId="{7EE2F82E-8A4C-4933-A122-D88C4CC02CB8}" type="parTrans" cxnId="{A2415713-D25D-4363-95EE-83717E4155E0}">
      <dgm:prSet/>
      <dgm:spPr/>
      <dgm:t>
        <a:bodyPr/>
        <a:lstStyle/>
        <a:p>
          <a:endParaRPr kumimoji="1" lang="ja-JP" altLang="en-US" sz="2000"/>
        </a:p>
      </dgm:t>
    </dgm:pt>
    <dgm:pt modelId="{1F1FB1B5-1F8A-4954-ABC2-8A628CC93FE9}" type="sibTrans" cxnId="{A2415713-D25D-4363-95EE-83717E4155E0}">
      <dgm:prSet/>
      <dgm:spPr/>
      <dgm:t>
        <a:bodyPr/>
        <a:lstStyle/>
        <a:p>
          <a:endParaRPr kumimoji="1" lang="ja-JP" altLang="en-US" sz="2000"/>
        </a:p>
      </dgm:t>
    </dgm:pt>
    <dgm:pt modelId="{2F27306A-E68B-4379-934E-1A5360715176}">
      <dgm:prSet custT="1"/>
      <dgm:spPr/>
      <dgm:t>
        <a:bodyPr/>
        <a:lstStyle/>
        <a:p>
          <a:r>
            <a:rPr lang="ja-JP" altLang="en-US" sz="1050" dirty="0"/>
            <a:t>これらは、定点当たりの報告数が過去に比べて高いか、感染地域が広がっており、注意が必要です</a:t>
          </a:r>
        </a:p>
      </dgm:t>
    </dgm:pt>
    <dgm:pt modelId="{6FD79B64-7D3B-4A7E-BFC2-B305F7E1D4BD}" type="parTrans" cxnId="{89F41859-B3B4-46E0-984D-868BF5E7311F}">
      <dgm:prSet/>
      <dgm:spPr/>
      <dgm:t>
        <a:bodyPr/>
        <a:lstStyle/>
        <a:p>
          <a:endParaRPr kumimoji="1" lang="ja-JP" altLang="en-US" sz="2000"/>
        </a:p>
      </dgm:t>
    </dgm:pt>
    <dgm:pt modelId="{E816EC70-7288-4427-B792-1614B0A95F22}" type="sibTrans" cxnId="{89F41859-B3B4-46E0-984D-868BF5E7311F}">
      <dgm:prSet/>
      <dgm:spPr/>
      <dgm:t>
        <a:bodyPr/>
        <a:lstStyle/>
        <a:p>
          <a:endParaRPr kumimoji="1" lang="ja-JP" altLang="en-US" sz="2000"/>
        </a:p>
      </dgm:t>
    </dgm:pt>
    <dgm:pt modelId="{BC8A3E6F-DFD7-40D0-8F81-19857343FF8A}">
      <dgm:prSet custT="1"/>
      <dgm:spPr/>
      <dgm:t>
        <a:bodyPr/>
        <a:lstStyle/>
        <a:p>
          <a:r>
            <a:rPr kumimoji="1" lang="ja-JP" altLang="en-US" sz="1050" dirty="0"/>
            <a:t>マップビューの開発によって、注目すべき感染症の地域状況のリアルタイムなモニタリングやレポートの作成が簡単になりました</a:t>
          </a:r>
          <a:endParaRPr kumimoji="1" lang="en-US" altLang="ja-JP" sz="1050" dirty="0"/>
        </a:p>
      </dgm:t>
    </dgm:pt>
    <dgm:pt modelId="{E2F8FF7F-BE55-4AFD-88EB-5986314B7144}" type="parTrans" cxnId="{F100AF92-9847-4BE7-B82E-0849E329A155}">
      <dgm:prSet/>
      <dgm:spPr/>
      <dgm:t>
        <a:bodyPr/>
        <a:lstStyle/>
        <a:p>
          <a:endParaRPr kumimoji="1" lang="ja-JP" altLang="en-US" sz="2000"/>
        </a:p>
      </dgm:t>
    </dgm:pt>
    <dgm:pt modelId="{314ED1D6-24DA-43FA-A6D9-D01159D0BAD8}" type="sibTrans" cxnId="{F100AF92-9847-4BE7-B82E-0849E329A155}">
      <dgm:prSet/>
      <dgm:spPr/>
      <dgm:t>
        <a:bodyPr/>
        <a:lstStyle/>
        <a:p>
          <a:endParaRPr kumimoji="1" lang="ja-JP" altLang="en-US" sz="2000"/>
        </a:p>
      </dgm:t>
    </dgm:pt>
    <dgm:pt modelId="{3BE4CC81-7552-431C-A051-60ECF8ED144C}">
      <dgm:prSet custT="1"/>
      <dgm:spPr/>
      <dgm:t>
        <a:bodyPr/>
        <a:lstStyle/>
        <a:p>
          <a:r>
            <a:rPr lang="en-US" altLang="ja-JP" sz="1050" dirty="0"/>
            <a:t>SFTS</a:t>
          </a:r>
          <a:r>
            <a:rPr lang="ja-JP" altLang="en-US" sz="1050" dirty="0"/>
            <a:t>や</a:t>
          </a:r>
          <a:r>
            <a:rPr lang="en-US" altLang="ja-JP" sz="1050" dirty="0"/>
            <a:t>EHEC</a:t>
          </a:r>
          <a:r>
            <a:rPr lang="ja-JP" altLang="en-US" sz="1050" dirty="0"/>
            <a:t>など、市中感染でない感染症にも注意が必要です</a:t>
          </a:r>
          <a:endParaRPr lang="ja-JP" altLang="en-US" sz="1000" dirty="0"/>
        </a:p>
      </dgm:t>
    </dgm:pt>
    <dgm:pt modelId="{420C2663-CCA7-41EB-B249-53FAAF82717C}" type="parTrans" cxnId="{E31F19B2-0A0F-4EC4-BFB1-AAF8D8CA46BE}">
      <dgm:prSet/>
      <dgm:spPr/>
      <dgm:t>
        <a:bodyPr/>
        <a:lstStyle/>
        <a:p>
          <a:endParaRPr kumimoji="1" lang="ja-JP" altLang="en-US"/>
        </a:p>
      </dgm:t>
    </dgm:pt>
    <dgm:pt modelId="{BDEE537C-BB34-4E48-BF81-0C1B6BA9ADE3}" type="sibTrans" cxnId="{E31F19B2-0A0F-4EC4-BFB1-AAF8D8CA46BE}">
      <dgm:prSet/>
      <dgm:spPr/>
      <dgm:t>
        <a:bodyPr/>
        <a:lstStyle/>
        <a:p>
          <a:endParaRPr kumimoji="1" lang="ja-JP" altLang="en-US"/>
        </a:p>
      </dgm:t>
    </dgm:pt>
    <dgm:pt modelId="{C81CBE13-15CD-45B5-92C1-FB8565650FF4}" type="pres">
      <dgm:prSet presAssocID="{0588EC21-571C-442D-94DE-22EB01ADB793}" presName="linear" presStyleCnt="0">
        <dgm:presLayoutVars>
          <dgm:animLvl val="lvl"/>
          <dgm:resizeHandles val="exact"/>
        </dgm:presLayoutVars>
      </dgm:prSet>
      <dgm:spPr/>
    </dgm:pt>
    <dgm:pt modelId="{60BF1A7C-2900-4434-A224-070E5DD936E4}" type="pres">
      <dgm:prSet presAssocID="{4A1D1BED-8437-4EB8-AD63-9B50C0E17A05}" presName="parentText" presStyleLbl="node1" presStyleIdx="0" presStyleCnt="5">
        <dgm:presLayoutVars>
          <dgm:chMax val="0"/>
          <dgm:bulletEnabled val="1"/>
        </dgm:presLayoutVars>
      </dgm:prSet>
      <dgm:spPr/>
    </dgm:pt>
    <dgm:pt modelId="{9E9C8784-05F4-43D6-9BEF-B5450423E549}" type="pres">
      <dgm:prSet presAssocID="{4A1D1BED-8437-4EB8-AD63-9B50C0E17A05}" presName="childText" presStyleLbl="revTx" presStyleIdx="0" presStyleCnt="5">
        <dgm:presLayoutVars>
          <dgm:bulletEnabled val="1"/>
        </dgm:presLayoutVars>
      </dgm:prSet>
      <dgm:spPr/>
    </dgm:pt>
    <dgm:pt modelId="{A84B852D-35A1-4865-BA0C-FD09C607A2B4}" type="pres">
      <dgm:prSet presAssocID="{BAB8D6BB-0151-44C8-A418-59B2E7F627B0}" presName="parentText" presStyleLbl="node1" presStyleIdx="1" presStyleCnt="5">
        <dgm:presLayoutVars>
          <dgm:chMax val="0"/>
          <dgm:bulletEnabled val="1"/>
        </dgm:presLayoutVars>
      </dgm:prSet>
      <dgm:spPr/>
    </dgm:pt>
    <dgm:pt modelId="{DBB955A3-432C-4310-9376-C481DAF06467}" type="pres">
      <dgm:prSet presAssocID="{BAB8D6BB-0151-44C8-A418-59B2E7F627B0}" presName="childText" presStyleLbl="revTx" presStyleIdx="1" presStyleCnt="5">
        <dgm:presLayoutVars>
          <dgm:bulletEnabled val="1"/>
        </dgm:presLayoutVars>
      </dgm:prSet>
      <dgm:spPr/>
    </dgm:pt>
    <dgm:pt modelId="{B8D241A3-D851-4B22-AA98-8795767EE089}" type="pres">
      <dgm:prSet presAssocID="{B670B42A-CC57-41AA-A0DB-24FD75546F5B}" presName="parentText" presStyleLbl="node1" presStyleIdx="2" presStyleCnt="5">
        <dgm:presLayoutVars>
          <dgm:chMax val="0"/>
          <dgm:bulletEnabled val="1"/>
        </dgm:presLayoutVars>
      </dgm:prSet>
      <dgm:spPr/>
    </dgm:pt>
    <dgm:pt modelId="{E3A59303-23B6-4987-954A-02F6E2785440}" type="pres">
      <dgm:prSet presAssocID="{B670B42A-CC57-41AA-A0DB-24FD75546F5B}" presName="childText" presStyleLbl="revTx" presStyleIdx="2" presStyleCnt="5">
        <dgm:presLayoutVars>
          <dgm:bulletEnabled val="1"/>
        </dgm:presLayoutVars>
      </dgm:prSet>
      <dgm:spPr/>
    </dgm:pt>
    <dgm:pt modelId="{16C3A82F-FD58-4EC3-8710-7E2B859B178E}" type="pres">
      <dgm:prSet presAssocID="{87A3CFD1-ECD1-4D07-98CE-B1BCC259E710}" presName="parentText" presStyleLbl="node1" presStyleIdx="3" presStyleCnt="5">
        <dgm:presLayoutVars>
          <dgm:chMax val="0"/>
          <dgm:bulletEnabled val="1"/>
        </dgm:presLayoutVars>
      </dgm:prSet>
      <dgm:spPr/>
    </dgm:pt>
    <dgm:pt modelId="{E2084892-50D2-4F1C-8CE4-95BE80BA98B0}" type="pres">
      <dgm:prSet presAssocID="{87A3CFD1-ECD1-4D07-98CE-B1BCC259E710}" presName="childText" presStyleLbl="revTx" presStyleIdx="3" presStyleCnt="5">
        <dgm:presLayoutVars>
          <dgm:bulletEnabled val="1"/>
        </dgm:presLayoutVars>
      </dgm:prSet>
      <dgm:spPr/>
    </dgm:pt>
    <dgm:pt modelId="{AFED79A6-63F8-4C95-8D91-EDF14C3FF0AC}" type="pres">
      <dgm:prSet presAssocID="{C75EE494-531A-44A2-B80B-B51BE8B39DEE}" presName="parentText" presStyleLbl="node1" presStyleIdx="4" presStyleCnt="5">
        <dgm:presLayoutVars>
          <dgm:chMax val="0"/>
          <dgm:bulletEnabled val="1"/>
        </dgm:presLayoutVars>
      </dgm:prSet>
      <dgm:spPr/>
    </dgm:pt>
    <dgm:pt modelId="{97D18DD4-3693-4215-9B49-3AC2939F4F6B}" type="pres">
      <dgm:prSet presAssocID="{C75EE494-531A-44A2-B80B-B51BE8B39DEE}" presName="childText" presStyleLbl="revTx" presStyleIdx="4" presStyleCnt="5">
        <dgm:presLayoutVars>
          <dgm:bulletEnabled val="1"/>
        </dgm:presLayoutVars>
      </dgm:prSet>
      <dgm:spPr/>
    </dgm:pt>
  </dgm:ptLst>
  <dgm:cxnLst>
    <dgm:cxn modelId="{A2415713-D25D-4363-95EE-83717E4155E0}" srcId="{C75EE494-531A-44A2-B80B-B51BE8B39DEE}" destId="{A435AB55-853D-42FB-BFAD-8315AD764757}" srcOrd="0" destOrd="0" parTransId="{7EE2F82E-8A4C-4933-A122-D88C4CC02CB8}" sibTransId="{1F1FB1B5-1F8A-4954-ABC2-8A628CC93FE9}"/>
    <dgm:cxn modelId="{4F5ED930-D4AA-4B96-8100-11C3B2795875}" type="presOf" srcId="{C75EE494-531A-44A2-B80B-B51BE8B39DEE}" destId="{AFED79A6-63F8-4C95-8D91-EDF14C3FF0AC}" srcOrd="0" destOrd="0" presId="urn:microsoft.com/office/officeart/2005/8/layout/vList2"/>
    <dgm:cxn modelId="{1F50F836-9359-4724-ABAC-B77ADCA63B76}" type="presOf" srcId="{BAB8D6BB-0151-44C8-A418-59B2E7F627B0}" destId="{A84B852D-35A1-4865-BA0C-FD09C607A2B4}" srcOrd="0" destOrd="0" presId="urn:microsoft.com/office/officeart/2005/8/layout/vList2"/>
    <dgm:cxn modelId="{4AB1423C-1D90-47EA-B738-518F34A4AFF9}" type="presOf" srcId="{9D113904-74FA-4DB2-8CCB-CEE7F83BCBBA}" destId="{E2084892-50D2-4F1C-8CE4-95BE80BA98B0}" srcOrd="0" destOrd="0" presId="urn:microsoft.com/office/officeart/2005/8/layout/vList2"/>
    <dgm:cxn modelId="{0EC3783F-2797-4CFC-BF0F-1C5382A3759D}" srcId="{0588EC21-571C-442D-94DE-22EB01ADB793}" destId="{87A3CFD1-ECD1-4D07-98CE-B1BCC259E710}" srcOrd="3" destOrd="0" parTransId="{55AA0205-5B6F-45E0-8326-82A6F4CE5015}" sibTransId="{B6F8E804-36C7-4B3A-942C-7423252F8ABF}"/>
    <dgm:cxn modelId="{19740B5C-AAC4-4890-A501-A4E2C607816F}" srcId="{B670B42A-CC57-41AA-A0DB-24FD75546F5B}" destId="{AC0EDBDA-F0BB-4CEB-9D49-9A5F023F5265}" srcOrd="0" destOrd="0" parTransId="{0B2B3F1A-94A3-474C-8418-92B618093B83}" sibTransId="{54104545-897F-4FA9-A579-AD433C7851D2}"/>
    <dgm:cxn modelId="{35144F44-86DE-4CDB-91D8-43B8BF1A3142}" type="presOf" srcId="{3BE4CC81-7552-431C-A051-60ECF8ED144C}" destId="{9E9C8784-05F4-43D6-9BEF-B5450423E549}" srcOrd="0" destOrd="1" presId="urn:microsoft.com/office/officeart/2005/8/layout/vList2"/>
    <dgm:cxn modelId="{FFECC550-4ED3-444C-8E5C-0558697EA101}" srcId="{BAB8D6BB-0151-44C8-A418-59B2E7F627B0}" destId="{894A7461-11BE-4516-9B22-34EFE611F587}" srcOrd="1" destOrd="0" parTransId="{FEA9CCE7-86F8-4A65-96ED-1EF18C4F898C}" sibTransId="{24719178-8C1F-464A-8F51-6E92526AE84F}"/>
    <dgm:cxn modelId="{45C8C873-0390-485E-87AB-D2C9ED0AAB7A}" type="presOf" srcId="{BC8A3E6F-DFD7-40D0-8F81-19857343FF8A}" destId="{97D18DD4-3693-4215-9B49-3AC2939F4F6B}" srcOrd="0" destOrd="1" presId="urn:microsoft.com/office/officeart/2005/8/layout/vList2"/>
    <dgm:cxn modelId="{89F41859-B3B4-46E0-984D-868BF5E7311F}" srcId="{BAB8D6BB-0151-44C8-A418-59B2E7F627B0}" destId="{2F27306A-E68B-4379-934E-1A5360715176}" srcOrd="0" destOrd="0" parTransId="{6FD79B64-7D3B-4A7E-BFC2-B305F7E1D4BD}" sibTransId="{E816EC70-7288-4427-B792-1614B0A95F22}"/>
    <dgm:cxn modelId="{52F4F97E-304F-43D0-AA4F-344FCB9723DF}" type="presOf" srcId="{0588EC21-571C-442D-94DE-22EB01ADB793}" destId="{C81CBE13-15CD-45B5-92C1-FB8565650FF4}" srcOrd="0" destOrd="0" presId="urn:microsoft.com/office/officeart/2005/8/layout/vList2"/>
    <dgm:cxn modelId="{C42E3181-A7DB-4B24-B7CC-48BA68595204}" srcId="{87A3CFD1-ECD1-4D07-98CE-B1BCC259E710}" destId="{9D113904-74FA-4DB2-8CCB-CEE7F83BCBBA}" srcOrd="0" destOrd="0" parTransId="{1DCD7DF9-2704-421B-A570-C1F27898461F}" sibTransId="{F8CD6340-A904-44D1-A971-D4702A46BFB9}"/>
    <dgm:cxn modelId="{F100AF92-9847-4BE7-B82E-0849E329A155}" srcId="{C75EE494-531A-44A2-B80B-B51BE8B39DEE}" destId="{BC8A3E6F-DFD7-40D0-8F81-19857343FF8A}" srcOrd="1" destOrd="0" parTransId="{E2F8FF7F-BE55-4AFD-88EB-5986314B7144}" sibTransId="{314ED1D6-24DA-43FA-A6D9-D01159D0BAD8}"/>
    <dgm:cxn modelId="{D964F99D-14DF-464A-B82B-2BF5E641F666}" srcId="{0588EC21-571C-442D-94DE-22EB01ADB793}" destId="{B670B42A-CC57-41AA-A0DB-24FD75546F5B}" srcOrd="2" destOrd="0" parTransId="{E7D251E7-EE33-44CA-87E2-719846F52E7D}" sibTransId="{CAC76A13-2B64-4E51-B9D4-11CD0FC2D134}"/>
    <dgm:cxn modelId="{FA09F4A2-3260-42E4-9767-2B4AD953FD0A}" type="presOf" srcId="{4A1D1BED-8437-4EB8-AD63-9B50C0E17A05}" destId="{60BF1A7C-2900-4434-A224-070E5DD936E4}" srcOrd="0" destOrd="0" presId="urn:microsoft.com/office/officeart/2005/8/layout/vList2"/>
    <dgm:cxn modelId="{AA3616AF-5A8F-4DEE-9D3C-55B39E5632AF}" type="presOf" srcId="{A435AB55-853D-42FB-BFAD-8315AD764757}" destId="{97D18DD4-3693-4215-9B49-3AC2939F4F6B}" srcOrd="0" destOrd="0" presId="urn:microsoft.com/office/officeart/2005/8/layout/vList2"/>
    <dgm:cxn modelId="{E31F19B2-0A0F-4EC4-BFB1-AAF8D8CA46BE}" srcId="{4A1D1BED-8437-4EB8-AD63-9B50C0E17A05}" destId="{3BE4CC81-7552-431C-A051-60ECF8ED144C}" srcOrd="1" destOrd="0" parTransId="{420C2663-CCA7-41EB-B249-53FAAF82717C}" sibTransId="{BDEE537C-BB34-4E48-BF81-0C1B6BA9ADE3}"/>
    <dgm:cxn modelId="{A75692C4-6DA8-47AD-A0AF-A87F27F58AE1}" type="presOf" srcId="{B670B42A-CC57-41AA-A0DB-24FD75546F5B}" destId="{B8D241A3-D851-4B22-AA98-8795767EE089}" srcOrd="0" destOrd="0" presId="urn:microsoft.com/office/officeart/2005/8/layout/vList2"/>
    <dgm:cxn modelId="{33BFC3C5-DF25-4FCA-9210-E7BE2B9E2891}" type="presOf" srcId="{44929F7E-7D96-44E8-ABC2-14927357BF91}" destId="{9E9C8784-05F4-43D6-9BEF-B5450423E549}" srcOrd="0" destOrd="0" presId="urn:microsoft.com/office/officeart/2005/8/layout/vList2"/>
    <dgm:cxn modelId="{718B38CD-0B9D-482A-8EF2-5D40EC4B3351}" type="presOf" srcId="{87A3CFD1-ECD1-4D07-98CE-B1BCC259E710}" destId="{16C3A82F-FD58-4EC3-8710-7E2B859B178E}" srcOrd="0" destOrd="0" presId="urn:microsoft.com/office/officeart/2005/8/layout/vList2"/>
    <dgm:cxn modelId="{87FFEDCE-C0CC-4E38-B514-017FCE8FCD03}" srcId="{0588EC21-571C-442D-94DE-22EB01ADB793}" destId="{C75EE494-531A-44A2-B80B-B51BE8B39DEE}" srcOrd="4" destOrd="0" parTransId="{CD222F98-4483-44A1-B84A-B76978DAA2FF}" sibTransId="{89BCB9A0-FD40-4F76-94EF-1CA347BA6126}"/>
    <dgm:cxn modelId="{3AFD36DC-A305-471A-BCE6-2052AFECF9C2}" srcId="{0588EC21-571C-442D-94DE-22EB01ADB793}" destId="{BAB8D6BB-0151-44C8-A418-59B2E7F627B0}" srcOrd="1" destOrd="0" parTransId="{A4AE9CC5-84B3-45C7-A78E-44F5D091C2A1}" sibTransId="{48447C4F-EA14-4298-BC58-9A62FE1C2A6A}"/>
    <dgm:cxn modelId="{86363BF0-90CD-4BF5-89D1-7F07C071474F}" srcId="{0588EC21-571C-442D-94DE-22EB01ADB793}" destId="{4A1D1BED-8437-4EB8-AD63-9B50C0E17A05}" srcOrd="0" destOrd="0" parTransId="{98918BA6-B005-451D-AD5E-51429DB5A9A1}" sibTransId="{DDC3BF5E-E495-47C6-8214-EDE7C742398B}"/>
    <dgm:cxn modelId="{05B9B8F1-C630-41E2-9B74-6638D7894FCA}" srcId="{4A1D1BED-8437-4EB8-AD63-9B50C0E17A05}" destId="{44929F7E-7D96-44E8-ABC2-14927357BF91}" srcOrd="0" destOrd="0" parTransId="{02DB8A78-BCC2-416C-8D63-49EE65BFC9A6}" sibTransId="{7AC3C909-2D5D-4A26-BC96-A67441FC15CC}"/>
    <dgm:cxn modelId="{9A1F03F5-93D4-4D5C-9FD1-B72AAEAA96B1}" type="presOf" srcId="{894A7461-11BE-4516-9B22-34EFE611F587}" destId="{DBB955A3-432C-4310-9376-C481DAF06467}" srcOrd="0" destOrd="1" presId="urn:microsoft.com/office/officeart/2005/8/layout/vList2"/>
    <dgm:cxn modelId="{A79885FD-DE8D-4705-8A1E-C7E247BD8D15}" type="presOf" srcId="{2F27306A-E68B-4379-934E-1A5360715176}" destId="{DBB955A3-432C-4310-9376-C481DAF06467}" srcOrd="0" destOrd="0" presId="urn:microsoft.com/office/officeart/2005/8/layout/vList2"/>
    <dgm:cxn modelId="{D039BCFE-F5BA-417C-9F24-93B33FC5A7CD}" type="presOf" srcId="{AC0EDBDA-F0BB-4CEB-9D49-9A5F023F5265}" destId="{E3A59303-23B6-4987-954A-02F6E2785440}" srcOrd="0" destOrd="0" presId="urn:microsoft.com/office/officeart/2005/8/layout/vList2"/>
    <dgm:cxn modelId="{37021517-95F4-407E-ACDB-2BF52F65D793}" type="presParOf" srcId="{C81CBE13-15CD-45B5-92C1-FB8565650FF4}" destId="{60BF1A7C-2900-4434-A224-070E5DD936E4}" srcOrd="0" destOrd="0" presId="urn:microsoft.com/office/officeart/2005/8/layout/vList2"/>
    <dgm:cxn modelId="{DFF68DB8-B709-4EAD-8604-E9239B42C86E}" type="presParOf" srcId="{C81CBE13-15CD-45B5-92C1-FB8565650FF4}" destId="{9E9C8784-05F4-43D6-9BEF-B5450423E549}" srcOrd="1" destOrd="0" presId="urn:microsoft.com/office/officeart/2005/8/layout/vList2"/>
    <dgm:cxn modelId="{5E2DDE7C-7866-493F-BFB3-138F0E7C6FA9}" type="presParOf" srcId="{C81CBE13-15CD-45B5-92C1-FB8565650FF4}" destId="{A84B852D-35A1-4865-BA0C-FD09C607A2B4}" srcOrd="2" destOrd="0" presId="urn:microsoft.com/office/officeart/2005/8/layout/vList2"/>
    <dgm:cxn modelId="{1BD348F4-7E6D-458B-8B44-D412936B98F3}" type="presParOf" srcId="{C81CBE13-15CD-45B5-92C1-FB8565650FF4}" destId="{DBB955A3-432C-4310-9376-C481DAF06467}" srcOrd="3" destOrd="0" presId="urn:microsoft.com/office/officeart/2005/8/layout/vList2"/>
    <dgm:cxn modelId="{C7354C93-1024-4AB7-9777-981C19C0429E}" type="presParOf" srcId="{C81CBE13-15CD-45B5-92C1-FB8565650FF4}" destId="{B8D241A3-D851-4B22-AA98-8795767EE089}" srcOrd="4" destOrd="0" presId="urn:microsoft.com/office/officeart/2005/8/layout/vList2"/>
    <dgm:cxn modelId="{050CF8E3-F595-4B49-B7DA-3B803DBA7A7B}" type="presParOf" srcId="{C81CBE13-15CD-45B5-92C1-FB8565650FF4}" destId="{E3A59303-23B6-4987-954A-02F6E2785440}" srcOrd="5" destOrd="0" presId="urn:microsoft.com/office/officeart/2005/8/layout/vList2"/>
    <dgm:cxn modelId="{1093C9DC-1D6F-48A3-BC7D-A59D98A5E206}" type="presParOf" srcId="{C81CBE13-15CD-45B5-92C1-FB8565650FF4}" destId="{16C3A82F-FD58-4EC3-8710-7E2B859B178E}" srcOrd="6" destOrd="0" presId="urn:microsoft.com/office/officeart/2005/8/layout/vList2"/>
    <dgm:cxn modelId="{78A12B75-0773-4598-9F70-B4A007C73171}" type="presParOf" srcId="{C81CBE13-15CD-45B5-92C1-FB8565650FF4}" destId="{E2084892-50D2-4F1C-8CE4-95BE80BA98B0}" srcOrd="7" destOrd="0" presId="urn:microsoft.com/office/officeart/2005/8/layout/vList2"/>
    <dgm:cxn modelId="{B28138F6-80A0-4154-B978-4B94E2C4662C}" type="presParOf" srcId="{C81CBE13-15CD-45B5-92C1-FB8565650FF4}" destId="{AFED79A6-63F8-4C95-8D91-EDF14C3FF0AC}" srcOrd="8" destOrd="0" presId="urn:microsoft.com/office/officeart/2005/8/layout/vList2"/>
    <dgm:cxn modelId="{13116E70-62AD-4A3E-B463-367B3C1F0C2F}" type="presParOf" srcId="{C81CBE13-15CD-45B5-92C1-FB8565650FF4}" destId="{97D18DD4-3693-4215-9B49-3AC2939F4F6B}"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42146-12D6-4A9D-9F93-410FC555C91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kumimoji="1" lang="ja-JP" altLang="en-US"/>
        </a:p>
      </dgm:t>
    </dgm:pt>
    <dgm:pt modelId="{190E3A11-2EA9-4A6D-8203-484F87B01B6D}">
      <dgm:prSet/>
      <dgm:spPr/>
      <dgm:t>
        <a:bodyPr/>
        <a:lstStyle/>
        <a:p>
          <a:r>
            <a:rPr kumimoji="1" lang="ja-JP" b="1" dirty="0"/>
            <a:t>一類</a:t>
          </a:r>
          <a:r>
            <a:rPr kumimoji="1" lang="ja-JP" altLang="en-US" b="1" dirty="0"/>
            <a:t>感染症</a:t>
          </a:r>
          <a:endParaRPr lang="ja-JP" b="1" dirty="0"/>
        </a:p>
      </dgm:t>
    </dgm:pt>
    <dgm:pt modelId="{7BFA7D44-B6EC-4BE4-BAEB-7F23856C7EBA}" type="parTrans" cxnId="{7E4552EB-84B7-453C-BA0A-20471A20FC52}">
      <dgm:prSet/>
      <dgm:spPr/>
      <dgm:t>
        <a:bodyPr/>
        <a:lstStyle/>
        <a:p>
          <a:endParaRPr kumimoji="1" lang="ja-JP" altLang="en-US"/>
        </a:p>
      </dgm:t>
    </dgm:pt>
    <dgm:pt modelId="{1FD02F5B-B37F-4ECC-AD72-3942B39AF013}" type="sibTrans" cxnId="{7E4552EB-84B7-453C-BA0A-20471A20FC52}">
      <dgm:prSet/>
      <dgm:spPr/>
      <dgm:t>
        <a:bodyPr/>
        <a:lstStyle/>
        <a:p>
          <a:endParaRPr kumimoji="1" lang="ja-JP" altLang="en-US"/>
        </a:p>
      </dgm:t>
    </dgm:pt>
    <dgm:pt modelId="{0DAE816E-3930-43D6-935E-131E14D93F12}">
      <dgm:prSet/>
      <dgm:spPr/>
      <dgm:t>
        <a:bodyPr/>
        <a:lstStyle/>
        <a:p>
          <a:r>
            <a:rPr kumimoji="1" lang="ja-JP" dirty="0"/>
            <a:t>感染力と致死率が極めて高い感染症</a:t>
          </a:r>
          <a:endParaRPr lang="ja-JP" dirty="0"/>
        </a:p>
      </dgm:t>
    </dgm:pt>
    <dgm:pt modelId="{CE1E0AAA-ACD3-4846-BC47-B7D62AF45123}" type="parTrans" cxnId="{8FFEA57F-5CE8-43EB-85C1-B8B17DBAA7BA}">
      <dgm:prSet/>
      <dgm:spPr/>
      <dgm:t>
        <a:bodyPr/>
        <a:lstStyle/>
        <a:p>
          <a:endParaRPr kumimoji="1" lang="ja-JP" altLang="en-US"/>
        </a:p>
      </dgm:t>
    </dgm:pt>
    <dgm:pt modelId="{9ED0E407-5B18-49FB-BB5F-444378D46D79}" type="sibTrans" cxnId="{8FFEA57F-5CE8-43EB-85C1-B8B17DBAA7BA}">
      <dgm:prSet/>
      <dgm:spPr/>
      <dgm:t>
        <a:bodyPr/>
        <a:lstStyle/>
        <a:p>
          <a:endParaRPr kumimoji="1" lang="ja-JP" altLang="en-US"/>
        </a:p>
      </dgm:t>
    </dgm:pt>
    <dgm:pt modelId="{D208D498-E1AF-45E1-96C6-C5EF260571DF}">
      <dgm:prSet/>
      <dgm:spPr/>
      <dgm:t>
        <a:bodyPr/>
        <a:lstStyle/>
        <a:p>
          <a:r>
            <a:rPr kumimoji="1" lang="ja-JP" dirty="0"/>
            <a:t>病原体例</a:t>
          </a:r>
          <a:endParaRPr lang="ja-JP" dirty="0"/>
        </a:p>
      </dgm:t>
    </dgm:pt>
    <dgm:pt modelId="{E1BB6B75-3701-4131-B70B-AABE454182D5}" type="parTrans" cxnId="{DB9C2526-CBAE-464D-83F8-0BFB121250D9}">
      <dgm:prSet/>
      <dgm:spPr/>
      <dgm:t>
        <a:bodyPr/>
        <a:lstStyle/>
        <a:p>
          <a:endParaRPr kumimoji="1" lang="ja-JP" altLang="en-US"/>
        </a:p>
      </dgm:t>
    </dgm:pt>
    <dgm:pt modelId="{EE78516B-4901-43CB-A100-6B91A2BA3336}" type="sibTrans" cxnId="{DB9C2526-CBAE-464D-83F8-0BFB121250D9}">
      <dgm:prSet/>
      <dgm:spPr/>
      <dgm:t>
        <a:bodyPr/>
        <a:lstStyle/>
        <a:p>
          <a:endParaRPr kumimoji="1" lang="ja-JP" altLang="en-US"/>
        </a:p>
      </dgm:t>
    </dgm:pt>
    <dgm:pt modelId="{E418F90A-3262-4666-90FC-E57C8A79150C}">
      <dgm:prSet/>
      <dgm:spPr/>
      <dgm:t>
        <a:bodyPr/>
        <a:lstStyle/>
        <a:p>
          <a:r>
            <a:rPr kumimoji="1" lang="ja-JP" altLang="en-US" dirty="0"/>
            <a:t>公衆衛生対策</a:t>
          </a:r>
          <a:endParaRPr lang="ja-JP" dirty="0"/>
        </a:p>
      </dgm:t>
    </dgm:pt>
    <dgm:pt modelId="{543CB5CF-ED9B-4A70-90CF-F611D4E418AE}" type="parTrans" cxnId="{A526ECAC-EC9F-4DA0-B78F-A8FE2633C3A2}">
      <dgm:prSet/>
      <dgm:spPr/>
      <dgm:t>
        <a:bodyPr/>
        <a:lstStyle/>
        <a:p>
          <a:endParaRPr kumimoji="1" lang="ja-JP" altLang="en-US"/>
        </a:p>
      </dgm:t>
    </dgm:pt>
    <dgm:pt modelId="{4FAC4274-1B56-40D4-986F-C9074C42988D}" type="sibTrans" cxnId="{A526ECAC-EC9F-4DA0-B78F-A8FE2633C3A2}">
      <dgm:prSet/>
      <dgm:spPr/>
      <dgm:t>
        <a:bodyPr/>
        <a:lstStyle/>
        <a:p>
          <a:endParaRPr kumimoji="1" lang="ja-JP" altLang="en-US"/>
        </a:p>
      </dgm:t>
    </dgm:pt>
    <dgm:pt modelId="{38EB7229-3C1A-4733-B713-23131BC6490F}">
      <dgm:prSet/>
      <dgm:spPr/>
      <dgm:t>
        <a:bodyPr/>
        <a:lstStyle/>
        <a:p>
          <a:r>
            <a:rPr kumimoji="1" lang="ja-JP" b="1" dirty="0"/>
            <a:t>二類</a:t>
          </a:r>
          <a:r>
            <a:rPr kumimoji="1" lang="ja-JP" altLang="en-US" b="1" dirty="0"/>
            <a:t>感染症</a:t>
          </a:r>
          <a:endParaRPr lang="ja-JP" b="1" dirty="0"/>
        </a:p>
      </dgm:t>
    </dgm:pt>
    <dgm:pt modelId="{42A0F55D-507D-426A-B1A6-0BBB100C70D0}" type="parTrans" cxnId="{D8899BEB-77EC-4A56-B912-5951F3A43A62}">
      <dgm:prSet/>
      <dgm:spPr/>
      <dgm:t>
        <a:bodyPr/>
        <a:lstStyle/>
        <a:p>
          <a:endParaRPr kumimoji="1" lang="ja-JP" altLang="en-US"/>
        </a:p>
      </dgm:t>
    </dgm:pt>
    <dgm:pt modelId="{1710CE3A-D4FE-4C08-B431-486AE459D1C4}" type="sibTrans" cxnId="{D8899BEB-77EC-4A56-B912-5951F3A43A62}">
      <dgm:prSet/>
      <dgm:spPr/>
      <dgm:t>
        <a:bodyPr/>
        <a:lstStyle/>
        <a:p>
          <a:endParaRPr kumimoji="1" lang="ja-JP" altLang="en-US"/>
        </a:p>
      </dgm:t>
    </dgm:pt>
    <dgm:pt modelId="{3FD8F769-233D-4B5A-9E24-F48756295F94}">
      <dgm:prSet/>
      <dgm:spPr/>
      <dgm:t>
        <a:bodyPr/>
        <a:lstStyle/>
        <a:p>
          <a:r>
            <a:rPr kumimoji="1" lang="ja-JP" dirty="0"/>
            <a:t>高い感染力と重症度を持つ感染症</a:t>
          </a:r>
          <a:endParaRPr lang="ja-JP" dirty="0"/>
        </a:p>
      </dgm:t>
    </dgm:pt>
    <dgm:pt modelId="{B4EB079D-D353-4F9F-A0A6-492F69A8C8C7}" type="parTrans" cxnId="{43EF5D7F-3C7D-470E-A551-B49D6D6115CD}">
      <dgm:prSet/>
      <dgm:spPr/>
      <dgm:t>
        <a:bodyPr/>
        <a:lstStyle/>
        <a:p>
          <a:endParaRPr kumimoji="1" lang="ja-JP" altLang="en-US"/>
        </a:p>
      </dgm:t>
    </dgm:pt>
    <dgm:pt modelId="{9F187ECD-920A-4955-98AA-E735438606D6}" type="sibTrans" cxnId="{43EF5D7F-3C7D-470E-A551-B49D6D6115CD}">
      <dgm:prSet/>
      <dgm:spPr/>
      <dgm:t>
        <a:bodyPr/>
        <a:lstStyle/>
        <a:p>
          <a:endParaRPr kumimoji="1" lang="ja-JP" altLang="en-US"/>
        </a:p>
      </dgm:t>
    </dgm:pt>
    <dgm:pt modelId="{D1763F0A-EF5B-42EF-88A6-4A821A62E53C}">
      <dgm:prSet/>
      <dgm:spPr/>
      <dgm:t>
        <a:bodyPr/>
        <a:lstStyle/>
        <a:p>
          <a:r>
            <a:rPr kumimoji="1" lang="ja-JP" dirty="0"/>
            <a:t>病原体例</a:t>
          </a:r>
          <a:endParaRPr lang="ja-JP" dirty="0"/>
        </a:p>
      </dgm:t>
    </dgm:pt>
    <dgm:pt modelId="{8535DC47-338B-4FE7-9BCC-A5839266BAFD}" type="parTrans" cxnId="{4D1B8CFA-5207-4446-86FB-ADCF75CA1AA0}">
      <dgm:prSet/>
      <dgm:spPr/>
      <dgm:t>
        <a:bodyPr/>
        <a:lstStyle/>
        <a:p>
          <a:endParaRPr kumimoji="1" lang="ja-JP" altLang="en-US"/>
        </a:p>
      </dgm:t>
    </dgm:pt>
    <dgm:pt modelId="{8732D464-7DA4-47B9-AAA6-F9605A2A96E7}" type="sibTrans" cxnId="{4D1B8CFA-5207-4446-86FB-ADCF75CA1AA0}">
      <dgm:prSet/>
      <dgm:spPr/>
      <dgm:t>
        <a:bodyPr/>
        <a:lstStyle/>
        <a:p>
          <a:endParaRPr kumimoji="1" lang="ja-JP" altLang="en-US"/>
        </a:p>
      </dgm:t>
    </dgm:pt>
    <dgm:pt modelId="{E72D7F5F-1CDB-4DB9-A4DA-6DA9230B241A}">
      <dgm:prSet/>
      <dgm:spPr/>
      <dgm:t>
        <a:bodyPr/>
        <a:lstStyle/>
        <a:p>
          <a:r>
            <a:rPr kumimoji="1" lang="ja-JP" altLang="en-US" dirty="0"/>
            <a:t>公衆衛生対策</a:t>
          </a:r>
          <a:endParaRPr lang="ja-JP" dirty="0"/>
        </a:p>
      </dgm:t>
    </dgm:pt>
    <dgm:pt modelId="{3D29035B-7A7C-4D15-9FE5-821B61350336}" type="parTrans" cxnId="{0F78FEE3-530E-4E74-B4E0-0DA19F8EA070}">
      <dgm:prSet/>
      <dgm:spPr/>
      <dgm:t>
        <a:bodyPr/>
        <a:lstStyle/>
        <a:p>
          <a:endParaRPr kumimoji="1" lang="ja-JP" altLang="en-US"/>
        </a:p>
      </dgm:t>
    </dgm:pt>
    <dgm:pt modelId="{9D9BA622-D212-4821-A7AF-1CEE7B0545D4}" type="sibTrans" cxnId="{0F78FEE3-530E-4E74-B4E0-0DA19F8EA070}">
      <dgm:prSet/>
      <dgm:spPr/>
      <dgm:t>
        <a:bodyPr/>
        <a:lstStyle/>
        <a:p>
          <a:endParaRPr kumimoji="1" lang="ja-JP" altLang="en-US"/>
        </a:p>
      </dgm:t>
    </dgm:pt>
    <dgm:pt modelId="{7DD7CF05-6534-413C-8EC8-AAA001665D21}">
      <dgm:prSet/>
      <dgm:spPr/>
      <dgm:t>
        <a:bodyPr/>
        <a:lstStyle/>
        <a:p>
          <a:r>
            <a:rPr kumimoji="1" lang="ja-JP" b="1" dirty="0"/>
            <a:t>三類</a:t>
          </a:r>
          <a:r>
            <a:rPr kumimoji="1" lang="ja-JP" altLang="en-US" b="1" dirty="0"/>
            <a:t>感染症</a:t>
          </a:r>
          <a:endParaRPr lang="ja-JP" b="1" dirty="0"/>
        </a:p>
      </dgm:t>
    </dgm:pt>
    <dgm:pt modelId="{E55D8278-3AD5-490F-9120-10FA1D94131A}" type="parTrans" cxnId="{05600801-F130-458D-89DF-09647F2A85EE}">
      <dgm:prSet/>
      <dgm:spPr/>
      <dgm:t>
        <a:bodyPr/>
        <a:lstStyle/>
        <a:p>
          <a:endParaRPr kumimoji="1" lang="ja-JP" altLang="en-US"/>
        </a:p>
      </dgm:t>
    </dgm:pt>
    <dgm:pt modelId="{F9988387-A49E-43BF-8C23-9CD733125405}" type="sibTrans" cxnId="{05600801-F130-458D-89DF-09647F2A85EE}">
      <dgm:prSet/>
      <dgm:spPr/>
      <dgm:t>
        <a:bodyPr/>
        <a:lstStyle/>
        <a:p>
          <a:endParaRPr kumimoji="1" lang="ja-JP" altLang="en-US"/>
        </a:p>
      </dgm:t>
    </dgm:pt>
    <dgm:pt modelId="{FC7F00C8-C5C7-4531-82F2-87617E7DF88A}">
      <dgm:prSet/>
      <dgm:spPr/>
      <dgm:t>
        <a:bodyPr/>
        <a:lstStyle/>
        <a:p>
          <a:r>
            <a:rPr lang="ja-JP" altLang="en-US" b="0" i="0" dirty="0"/>
            <a:t>主に食べ物や飲み水を介して</a:t>
          </a:r>
          <a:r>
            <a:rPr kumimoji="1" lang="ja-JP" dirty="0"/>
            <a:t>集団発生のリスク</a:t>
          </a:r>
          <a:r>
            <a:rPr kumimoji="1" lang="ja-JP" altLang="en-US" dirty="0"/>
            <a:t>が</a:t>
          </a:r>
          <a:r>
            <a:rPr kumimoji="1" lang="ja-JP" dirty="0"/>
            <a:t>高い感染症</a:t>
          </a:r>
          <a:endParaRPr lang="ja-JP" dirty="0"/>
        </a:p>
      </dgm:t>
    </dgm:pt>
    <dgm:pt modelId="{A31AD41F-6E0B-4C18-9B36-AFCDE30A2BF8}" type="parTrans" cxnId="{7733DDD5-0622-4C11-B942-E2F1FCC1E7B3}">
      <dgm:prSet/>
      <dgm:spPr/>
      <dgm:t>
        <a:bodyPr/>
        <a:lstStyle/>
        <a:p>
          <a:endParaRPr kumimoji="1" lang="ja-JP" altLang="en-US"/>
        </a:p>
      </dgm:t>
    </dgm:pt>
    <dgm:pt modelId="{299F40BD-0197-4395-89D6-A04E8EAA344C}" type="sibTrans" cxnId="{7733DDD5-0622-4C11-B942-E2F1FCC1E7B3}">
      <dgm:prSet/>
      <dgm:spPr/>
      <dgm:t>
        <a:bodyPr/>
        <a:lstStyle/>
        <a:p>
          <a:endParaRPr kumimoji="1" lang="ja-JP" altLang="en-US"/>
        </a:p>
      </dgm:t>
    </dgm:pt>
    <dgm:pt modelId="{DAFA0621-4B5D-4476-87A3-F3644BB28B1B}">
      <dgm:prSet/>
      <dgm:spPr/>
      <dgm:t>
        <a:bodyPr/>
        <a:lstStyle/>
        <a:p>
          <a:r>
            <a:rPr kumimoji="1" lang="ja-JP" dirty="0"/>
            <a:t>病原体例</a:t>
          </a:r>
          <a:endParaRPr lang="ja-JP" dirty="0"/>
        </a:p>
      </dgm:t>
    </dgm:pt>
    <dgm:pt modelId="{5153F238-DE30-49B7-BC78-ECC07FAE5D16}" type="parTrans" cxnId="{E69B2F88-0B08-4E6A-856E-A25BE354D4FB}">
      <dgm:prSet/>
      <dgm:spPr/>
      <dgm:t>
        <a:bodyPr/>
        <a:lstStyle/>
        <a:p>
          <a:endParaRPr kumimoji="1" lang="ja-JP" altLang="en-US"/>
        </a:p>
      </dgm:t>
    </dgm:pt>
    <dgm:pt modelId="{1B5FB96A-B6D4-4B43-B240-B2C39A4A368A}" type="sibTrans" cxnId="{E69B2F88-0B08-4E6A-856E-A25BE354D4FB}">
      <dgm:prSet/>
      <dgm:spPr/>
      <dgm:t>
        <a:bodyPr/>
        <a:lstStyle/>
        <a:p>
          <a:endParaRPr kumimoji="1" lang="ja-JP" altLang="en-US"/>
        </a:p>
      </dgm:t>
    </dgm:pt>
    <dgm:pt modelId="{9CEC842D-D500-4CDF-96AB-0E1B7858053C}">
      <dgm:prSet/>
      <dgm:spPr/>
      <dgm:t>
        <a:bodyPr/>
        <a:lstStyle/>
        <a:p>
          <a:r>
            <a:rPr kumimoji="1" lang="ja-JP" altLang="en-US" dirty="0"/>
            <a:t>公衆衛生対策</a:t>
          </a:r>
          <a:endParaRPr lang="ja-JP" dirty="0"/>
        </a:p>
      </dgm:t>
    </dgm:pt>
    <dgm:pt modelId="{59E7A1FD-68F0-49F4-9734-E7F1DC587E3C}" type="parTrans" cxnId="{3F8DE18C-BC33-4484-B878-8D16FC3A74FE}">
      <dgm:prSet/>
      <dgm:spPr/>
      <dgm:t>
        <a:bodyPr/>
        <a:lstStyle/>
        <a:p>
          <a:endParaRPr kumimoji="1" lang="ja-JP" altLang="en-US"/>
        </a:p>
      </dgm:t>
    </dgm:pt>
    <dgm:pt modelId="{297C6A9C-941A-43BF-A961-6B0809770D9F}" type="sibTrans" cxnId="{3F8DE18C-BC33-4484-B878-8D16FC3A74FE}">
      <dgm:prSet/>
      <dgm:spPr/>
      <dgm:t>
        <a:bodyPr/>
        <a:lstStyle/>
        <a:p>
          <a:endParaRPr kumimoji="1" lang="ja-JP" altLang="en-US"/>
        </a:p>
      </dgm:t>
    </dgm:pt>
    <dgm:pt modelId="{DB1532AF-93CB-4348-8CE0-593324335591}">
      <dgm:prSet/>
      <dgm:spPr/>
      <dgm:t>
        <a:bodyPr/>
        <a:lstStyle/>
        <a:p>
          <a:r>
            <a:rPr kumimoji="1" lang="ja-JP" b="1" dirty="0"/>
            <a:t>四類</a:t>
          </a:r>
          <a:r>
            <a:rPr kumimoji="1" lang="ja-JP" altLang="en-US" b="1" dirty="0"/>
            <a:t>感染症</a:t>
          </a:r>
          <a:endParaRPr lang="ja-JP" b="1" dirty="0"/>
        </a:p>
      </dgm:t>
    </dgm:pt>
    <dgm:pt modelId="{28C88C5C-3DF8-4726-99B0-16DD38A4547C}" type="parTrans" cxnId="{04D41949-E2BF-4F44-88F9-E4FC5984E60E}">
      <dgm:prSet/>
      <dgm:spPr/>
      <dgm:t>
        <a:bodyPr/>
        <a:lstStyle/>
        <a:p>
          <a:endParaRPr kumimoji="1" lang="ja-JP" altLang="en-US"/>
        </a:p>
      </dgm:t>
    </dgm:pt>
    <dgm:pt modelId="{EE77C098-68E9-4004-A16D-2B890E2EEE5A}" type="sibTrans" cxnId="{04D41949-E2BF-4F44-88F9-E4FC5984E60E}">
      <dgm:prSet/>
      <dgm:spPr/>
      <dgm:t>
        <a:bodyPr/>
        <a:lstStyle/>
        <a:p>
          <a:endParaRPr kumimoji="1" lang="ja-JP" altLang="en-US"/>
        </a:p>
      </dgm:t>
    </dgm:pt>
    <dgm:pt modelId="{50E0C710-7385-44D6-B9C8-6A6329129B2E}">
      <dgm:prSet/>
      <dgm:spPr/>
      <dgm:t>
        <a:bodyPr/>
        <a:lstStyle/>
        <a:p>
          <a:r>
            <a:rPr kumimoji="1" lang="ja-JP" dirty="0"/>
            <a:t>ヒト以外の生物を介して感染する病原体</a:t>
          </a:r>
          <a:endParaRPr lang="ja-JP" dirty="0"/>
        </a:p>
      </dgm:t>
    </dgm:pt>
    <dgm:pt modelId="{B725A438-D2DD-441B-987B-58BF286BA271}" type="parTrans" cxnId="{CB5DAF78-FC3B-47F0-A593-F6791FC9C222}">
      <dgm:prSet/>
      <dgm:spPr/>
      <dgm:t>
        <a:bodyPr/>
        <a:lstStyle/>
        <a:p>
          <a:endParaRPr kumimoji="1" lang="ja-JP" altLang="en-US"/>
        </a:p>
      </dgm:t>
    </dgm:pt>
    <dgm:pt modelId="{604853C2-1B0D-4675-A3A6-BD0A41789DEB}" type="sibTrans" cxnId="{CB5DAF78-FC3B-47F0-A593-F6791FC9C222}">
      <dgm:prSet/>
      <dgm:spPr/>
      <dgm:t>
        <a:bodyPr/>
        <a:lstStyle/>
        <a:p>
          <a:endParaRPr kumimoji="1" lang="ja-JP" altLang="en-US"/>
        </a:p>
      </dgm:t>
    </dgm:pt>
    <dgm:pt modelId="{53CEB9A6-FF25-4254-B9DE-6B05FC925466}">
      <dgm:prSet/>
      <dgm:spPr/>
      <dgm:t>
        <a:bodyPr/>
        <a:lstStyle/>
        <a:p>
          <a:r>
            <a:rPr kumimoji="1" lang="ja-JP" dirty="0"/>
            <a:t>病原体例</a:t>
          </a:r>
          <a:endParaRPr lang="ja-JP" dirty="0"/>
        </a:p>
      </dgm:t>
    </dgm:pt>
    <dgm:pt modelId="{1F9201E8-0B7F-4565-B13E-F1BCA6B2EAB6}" type="parTrans" cxnId="{29F66D41-EDEF-4BCD-B9DC-CF3D830EB21A}">
      <dgm:prSet/>
      <dgm:spPr/>
      <dgm:t>
        <a:bodyPr/>
        <a:lstStyle/>
        <a:p>
          <a:endParaRPr kumimoji="1" lang="ja-JP" altLang="en-US"/>
        </a:p>
      </dgm:t>
    </dgm:pt>
    <dgm:pt modelId="{F86E80AE-6252-436E-BF17-97D71F109C76}" type="sibTrans" cxnId="{29F66D41-EDEF-4BCD-B9DC-CF3D830EB21A}">
      <dgm:prSet/>
      <dgm:spPr/>
      <dgm:t>
        <a:bodyPr/>
        <a:lstStyle/>
        <a:p>
          <a:endParaRPr kumimoji="1" lang="ja-JP" altLang="en-US"/>
        </a:p>
      </dgm:t>
    </dgm:pt>
    <dgm:pt modelId="{E329363A-8DD0-46D2-BC93-394B0A20394E}">
      <dgm:prSet/>
      <dgm:spPr/>
      <dgm:t>
        <a:bodyPr/>
        <a:lstStyle/>
        <a:p>
          <a:r>
            <a:rPr kumimoji="1" lang="ja-JP" altLang="en-US" dirty="0"/>
            <a:t>公衆衛生対策</a:t>
          </a:r>
          <a:endParaRPr lang="ja-JP" dirty="0"/>
        </a:p>
      </dgm:t>
    </dgm:pt>
    <dgm:pt modelId="{B7380E24-E9FF-4A18-B3C3-6F5F490C9697}" type="parTrans" cxnId="{119D5614-6629-48D4-9EF8-AC48FE7C6C6B}">
      <dgm:prSet/>
      <dgm:spPr/>
      <dgm:t>
        <a:bodyPr/>
        <a:lstStyle/>
        <a:p>
          <a:endParaRPr kumimoji="1" lang="ja-JP" altLang="en-US"/>
        </a:p>
      </dgm:t>
    </dgm:pt>
    <dgm:pt modelId="{095433D2-A42E-4088-9884-092EBA4FA1CF}" type="sibTrans" cxnId="{119D5614-6629-48D4-9EF8-AC48FE7C6C6B}">
      <dgm:prSet/>
      <dgm:spPr/>
      <dgm:t>
        <a:bodyPr/>
        <a:lstStyle/>
        <a:p>
          <a:endParaRPr kumimoji="1" lang="ja-JP" altLang="en-US"/>
        </a:p>
      </dgm:t>
    </dgm:pt>
    <dgm:pt modelId="{97E8572C-0841-49B0-AD42-639B7206345A}">
      <dgm:prSet/>
      <dgm:spPr/>
      <dgm:t>
        <a:bodyPr/>
        <a:lstStyle/>
        <a:p>
          <a:r>
            <a:rPr kumimoji="1" lang="ja-JP" b="1" dirty="0"/>
            <a:t>五類</a:t>
          </a:r>
          <a:r>
            <a:rPr kumimoji="1" lang="ja-JP" altLang="en-US" b="1" dirty="0"/>
            <a:t>感染症</a:t>
          </a:r>
          <a:endParaRPr lang="ja-JP" b="1" dirty="0"/>
        </a:p>
      </dgm:t>
    </dgm:pt>
    <dgm:pt modelId="{50F264CC-3909-4045-8A27-AEDFB79D7540}" type="parTrans" cxnId="{1A2138BE-DD04-4EDE-8639-3BB300D82E68}">
      <dgm:prSet/>
      <dgm:spPr/>
      <dgm:t>
        <a:bodyPr/>
        <a:lstStyle/>
        <a:p>
          <a:endParaRPr kumimoji="1" lang="ja-JP" altLang="en-US"/>
        </a:p>
      </dgm:t>
    </dgm:pt>
    <dgm:pt modelId="{F410EA6E-BA8F-4F8E-8E54-71B8690074E6}" type="sibTrans" cxnId="{1A2138BE-DD04-4EDE-8639-3BB300D82E68}">
      <dgm:prSet/>
      <dgm:spPr/>
      <dgm:t>
        <a:bodyPr/>
        <a:lstStyle/>
        <a:p>
          <a:endParaRPr kumimoji="1" lang="ja-JP" altLang="en-US"/>
        </a:p>
      </dgm:t>
    </dgm:pt>
    <dgm:pt modelId="{8F87B0C5-1E9C-4DB3-A31F-A366A25D4CF5}">
      <dgm:prSet/>
      <dgm:spPr/>
      <dgm:t>
        <a:bodyPr/>
        <a:lstStyle/>
        <a:p>
          <a:r>
            <a:rPr kumimoji="1" lang="ja-JP" dirty="0"/>
            <a:t>感染者によってはリスクがあ</a:t>
          </a:r>
          <a:r>
            <a:rPr kumimoji="1" lang="ja-JP" altLang="en-US" dirty="0"/>
            <a:t>るため</a:t>
          </a:r>
          <a:r>
            <a:rPr kumimoji="1" lang="ja-JP" dirty="0"/>
            <a:t>、</a:t>
          </a:r>
          <a:r>
            <a:rPr kumimoji="1" lang="ja-JP" altLang="en-US" dirty="0"/>
            <a:t>感染拡大を防止すべき</a:t>
          </a:r>
          <a:r>
            <a:rPr kumimoji="1" lang="ja-JP" dirty="0"/>
            <a:t>な感染症</a:t>
          </a:r>
          <a:endParaRPr lang="ja-JP" dirty="0"/>
        </a:p>
      </dgm:t>
    </dgm:pt>
    <dgm:pt modelId="{53F00448-2BAA-4549-8D39-EED041F441E5}" type="parTrans" cxnId="{E64A69A2-40D0-4E54-ACFB-04EDCF36FE00}">
      <dgm:prSet/>
      <dgm:spPr/>
      <dgm:t>
        <a:bodyPr/>
        <a:lstStyle/>
        <a:p>
          <a:endParaRPr kumimoji="1" lang="ja-JP" altLang="en-US"/>
        </a:p>
      </dgm:t>
    </dgm:pt>
    <dgm:pt modelId="{A3F46A1C-6BDC-45C1-8C38-6BD8607FA0B6}" type="sibTrans" cxnId="{E64A69A2-40D0-4E54-ACFB-04EDCF36FE00}">
      <dgm:prSet/>
      <dgm:spPr/>
      <dgm:t>
        <a:bodyPr/>
        <a:lstStyle/>
        <a:p>
          <a:endParaRPr kumimoji="1" lang="ja-JP" altLang="en-US"/>
        </a:p>
      </dgm:t>
    </dgm:pt>
    <dgm:pt modelId="{F5145FD8-DB7A-4A21-860C-23CBF01AA3A0}">
      <dgm:prSet/>
      <dgm:spPr/>
      <dgm:t>
        <a:bodyPr/>
        <a:lstStyle/>
        <a:p>
          <a:r>
            <a:rPr kumimoji="1" lang="ja-JP" dirty="0"/>
            <a:t>病原体例</a:t>
          </a:r>
          <a:endParaRPr lang="ja-JP" dirty="0"/>
        </a:p>
      </dgm:t>
    </dgm:pt>
    <dgm:pt modelId="{4B6D763B-89C8-4D40-804B-6E87BA63BDD9}" type="parTrans" cxnId="{2766211F-6F4C-4374-AFDF-3A847169122D}">
      <dgm:prSet/>
      <dgm:spPr/>
      <dgm:t>
        <a:bodyPr/>
        <a:lstStyle/>
        <a:p>
          <a:endParaRPr kumimoji="1" lang="ja-JP" altLang="en-US"/>
        </a:p>
      </dgm:t>
    </dgm:pt>
    <dgm:pt modelId="{8D9615AA-2FE8-47FF-81E0-DC7B18AFD47B}" type="sibTrans" cxnId="{2766211F-6F4C-4374-AFDF-3A847169122D}">
      <dgm:prSet/>
      <dgm:spPr/>
      <dgm:t>
        <a:bodyPr/>
        <a:lstStyle/>
        <a:p>
          <a:endParaRPr kumimoji="1" lang="ja-JP" altLang="en-US"/>
        </a:p>
      </dgm:t>
    </dgm:pt>
    <dgm:pt modelId="{DEC70A86-03D7-4016-9FE9-AC634169540A}">
      <dgm:prSet/>
      <dgm:spPr/>
      <dgm:t>
        <a:bodyPr/>
        <a:lstStyle/>
        <a:p>
          <a:r>
            <a:rPr kumimoji="1" lang="ja-JP" altLang="en-US" dirty="0"/>
            <a:t>公衆衛生対策</a:t>
          </a:r>
          <a:endParaRPr lang="ja-JP" dirty="0"/>
        </a:p>
      </dgm:t>
    </dgm:pt>
    <dgm:pt modelId="{B709F514-9C0E-4A7C-91CB-0186921C97A9}" type="parTrans" cxnId="{E66B984E-89B6-415A-8493-E65F85071B41}">
      <dgm:prSet/>
      <dgm:spPr/>
      <dgm:t>
        <a:bodyPr/>
        <a:lstStyle/>
        <a:p>
          <a:endParaRPr kumimoji="1" lang="ja-JP" altLang="en-US"/>
        </a:p>
      </dgm:t>
    </dgm:pt>
    <dgm:pt modelId="{4A3E5040-7086-45BE-B6C8-B3E80259F6DE}" type="sibTrans" cxnId="{E66B984E-89B6-415A-8493-E65F85071B41}">
      <dgm:prSet/>
      <dgm:spPr/>
      <dgm:t>
        <a:bodyPr/>
        <a:lstStyle/>
        <a:p>
          <a:endParaRPr kumimoji="1" lang="ja-JP" altLang="en-US"/>
        </a:p>
      </dgm:t>
    </dgm:pt>
    <dgm:pt modelId="{13C6793A-4156-4159-A064-208E09D61972}">
      <dgm:prSet/>
      <dgm:spPr/>
      <dgm:t>
        <a:bodyPr/>
        <a:lstStyle/>
        <a:p>
          <a:r>
            <a:rPr kumimoji="1" lang="ja-JP" dirty="0"/>
            <a:t>エボラウイルス、</a:t>
          </a:r>
          <a:r>
            <a:rPr kumimoji="1" lang="ja-JP" altLang="en-US" dirty="0"/>
            <a:t>クリミアコンゴ出血熱ウイルス、</a:t>
          </a:r>
          <a:r>
            <a:rPr kumimoji="1" lang="ja-JP" altLang="ja-JP" dirty="0"/>
            <a:t>ラッサウイルス</a:t>
          </a:r>
          <a:r>
            <a:rPr kumimoji="1" lang="ja-JP" altLang="en-US" dirty="0"/>
            <a:t>、</a:t>
          </a:r>
          <a:r>
            <a:rPr kumimoji="1" lang="ja-JP" dirty="0"/>
            <a:t>ペスト菌、</a:t>
          </a:r>
          <a:r>
            <a:rPr kumimoji="1" lang="ja-JP" altLang="en-US" dirty="0"/>
            <a:t>天然痘</a:t>
          </a:r>
          <a:r>
            <a:rPr kumimoji="1" lang="ja-JP" dirty="0"/>
            <a:t>など</a:t>
          </a:r>
          <a:endParaRPr lang="ja-JP" dirty="0"/>
        </a:p>
      </dgm:t>
    </dgm:pt>
    <dgm:pt modelId="{48685BAD-5331-4C5B-981A-78622CE8BE7B}" type="parTrans" cxnId="{ADD256D2-2654-4B99-95DA-FAF4EE29C156}">
      <dgm:prSet/>
      <dgm:spPr/>
      <dgm:t>
        <a:bodyPr/>
        <a:lstStyle/>
        <a:p>
          <a:endParaRPr kumimoji="1" lang="ja-JP" altLang="en-US"/>
        </a:p>
      </dgm:t>
    </dgm:pt>
    <dgm:pt modelId="{85D34896-D09C-4C1D-BEBD-9CAE37DA4B31}" type="sibTrans" cxnId="{ADD256D2-2654-4B99-95DA-FAF4EE29C156}">
      <dgm:prSet/>
      <dgm:spPr/>
      <dgm:t>
        <a:bodyPr/>
        <a:lstStyle/>
        <a:p>
          <a:endParaRPr kumimoji="1" lang="ja-JP" altLang="en-US"/>
        </a:p>
      </dgm:t>
    </dgm:pt>
    <dgm:pt modelId="{C38A4C1C-D674-4DE3-A897-FDA94794F3FD}">
      <dgm:prSet/>
      <dgm:spPr/>
      <dgm:t>
        <a:bodyPr/>
        <a:lstStyle/>
        <a:p>
          <a:r>
            <a:rPr kumimoji="1" lang="ja-JP" dirty="0"/>
            <a:t>結核菌、</a:t>
          </a:r>
          <a:r>
            <a:rPr kumimoji="1" lang="en-US" dirty="0"/>
            <a:t>SARS-CoV</a:t>
          </a:r>
          <a:r>
            <a:rPr kumimoji="1" lang="ja-JP" dirty="0"/>
            <a:t>、</a:t>
          </a:r>
          <a:r>
            <a:rPr kumimoji="1" lang="en-US" dirty="0"/>
            <a:t>MERS-</a:t>
          </a:r>
          <a:r>
            <a:rPr kumimoji="1" lang="en-US" dirty="0" err="1"/>
            <a:t>CoV</a:t>
          </a:r>
          <a:r>
            <a:rPr kumimoji="1" lang="ja-JP" dirty="0"/>
            <a:t>、鳥インフルエンザウイルス（</a:t>
          </a:r>
          <a:r>
            <a:rPr kumimoji="1" lang="en-US" dirty="0"/>
            <a:t>H5N1</a:t>
          </a:r>
          <a:r>
            <a:rPr kumimoji="1" lang="ja-JP" dirty="0"/>
            <a:t>）など</a:t>
          </a:r>
          <a:endParaRPr lang="ja-JP" dirty="0"/>
        </a:p>
      </dgm:t>
    </dgm:pt>
    <dgm:pt modelId="{8A671A03-DEE4-4E79-8AEE-A06A12DA15F2}" type="parTrans" cxnId="{B842588B-EC11-439D-8BAC-C947041B73A1}">
      <dgm:prSet/>
      <dgm:spPr/>
      <dgm:t>
        <a:bodyPr/>
        <a:lstStyle/>
        <a:p>
          <a:endParaRPr kumimoji="1" lang="ja-JP" altLang="en-US"/>
        </a:p>
      </dgm:t>
    </dgm:pt>
    <dgm:pt modelId="{FD98FED1-9051-4E33-9BD4-CEFC64017F02}" type="sibTrans" cxnId="{B842588B-EC11-439D-8BAC-C947041B73A1}">
      <dgm:prSet/>
      <dgm:spPr/>
      <dgm:t>
        <a:bodyPr/>
        <a:lstStyle/>
        <a:p>
          <a:endParaRPr kumimoji="1" lang="ja-JP" altLang="en-US"/>
        </a:p>
      </dgm:t>
    </dgm:pt>
    <dgm:pt modelId="{6D9505D6-6009-4A2B-99F9-50D2AA6AA672}">
      <dgm:prSet/>
      <dgm:spPr/>
      <dgm:t>
        <a:bodyPr/>
        <a:lstStyle/>
        <a:p>
          <a:r>
            <a:rPr kumimoji="1" lang="ja-JP" altLang="en-US" dirty="0"/>
            <a:t>早期の把握と</a:t>
          </a:r>
          <a:r>
            <a:rPr kumimoji="1" lang="ja-JP" dirty="0"/>
            <a:t>、厳格な隔離措置が</a:t>
          </a:r>
          <a:r>
            <a:rPr kumimoji="1" lang="ja-JP" altLang="en-US" dirty="0"/>
            <a:t>必須で、いわゆる「ロックダウン」が法的に可能</a:t>
          </a:r>
          <a:endParaRPr lang="ja-JP" dirty="0"/>
        </a:p>
      </dgm:t>
    </dgm:pt>
    <dgm:pt modelId="{C4585E2D-2D28-437B-8430-5E2775376D1A}" type="parTrans" cxnId="{70120CFB-D1C9-4355-8EA3-64C8BC72BE9A}">
      <dgm:prSet/>
      <dgm:spPr/>
      <dgm:t>
        <a:bodyPr/>
        <a:lstStyle/>
        <a:p>
          <a:endParaRPr kumimoji="1" lang="ja-JP" altLang="en-US"/>
        </a:p>
      </dgm:t>
    </dgm:pt>
    <dgm:pt modelId="{D12813B0-71CE-470A-BD69-BB684E4BD0E0}" type="sibTrans" cxnId="{70120CFB-D1C9-4355-8EA3-64C8BC72BE9A}">
      <dgm:prSet/>
      <dgm:spPr/>
      <dgm:t>
        <a:bodyPr/>
        <a:lstStyle/>
        <a:p>
          <a:endParaRPr kumimoji="1" lang="ja-JP" altLang="en-US"/>
        </a:p>
      </dgm:t>
    </dgm:pt>
    <dgm:pt modelId="{8388B02A-9F12-4951-BD27-46C629FBBC67}">
      <dgm:prSet/>
      <dgm:spPr/>
      <dgm:t>
        <a:bodyPr/>
        <a:lstStyle/>
        <a:p>
          <a:r>
            <a:rPr kumimoji="1" lang="ja-JP" dirty="0"/>
            <a:t>病原体によって異なる感染病</a:t>
          </a:r>
          <a:r>
            <a:rPr kumimoji="1" lang="ja-JP" altLang="en-US" dirty="0"/>
            <a:t>対策</a:t>
          </a:r>
          <a:r>
            <a:rPr kumimoji="1" lang="ja-JP" dirty="0"/>
            <a:t>が必要になる</a:t>
          </a:r>
          <a:endParaRPr lang="ja-JP" dirty="0"/>
        </a:p>
      </dgm:t>
    </dgm:pt>
    <dgm:pt modelId="{10036168-2AAC-48F5-B05A-A0A9AA3D8DC7}" type="parTrans" cxnId="{A9ED2E51-FACF-4447-B00D-7473E526A8C2}">
      <dgm:prSet/>
      <dgm:spPr/>
      <dgm:t>
        <a:bodyPr/>
        <a:lstStyle/>
        <a:p>
          <a:endParaRPr kumimoji="1" lang="ja-JP" altLang="en-US"/>
        </a:p>
      </dgm:t>
    </dgm:pt>
    <dgm:pt modelId="{F2C44B14-8C17-4B96-B410-18D888C2E2E2}" type="sibTrans" cxnId="{A9ED2E51-FACF-4447-B00D-7473E526A8C2}">
      <dgm:prSet/>
      <dgm:spPr/>
      <dgm:t>
        <a:bodyPr/>
        <a:lstStyle/>
        <a:p>
          <a:endParaRPr kumimoji="1" lang="ja-JP" altLang="en-US"/>
        </a:p>
      </dgm:t>
    </dgm:pt>
    <dgm:pt modelId="{120EC60E-356E-4714-B658-F3BD13955A54}">
      <dgm:prSet/>
      <dgm:spPr/>
      <dgm:t>
        <a:bodyPr/>
        <a:lstStyle/>
        <a:p>
          <a:r>
            <a:rPr kumimoji="1" lang="ja-JP" dirty="0"/>
            <a:t>病原体性の食中毒</a:t>
          </a:r>
          <a:r>
            <a:rPr kumimoji="1" lang="ja-JP" altLang="en-US" dirty="0"/>
            <a:t>であり、感染源の特定が予防のカギになる</a:t>
          </a:r>
          <a:endParaRPr lang="ja-JP" dirty="0"/>
        </a:p>
      </dgm:t>
    </dgm:pt>
    <dgm:pt modelId="{9E7D93F2-83AC-4E8E-AA3A-E4A0558E8128}" type="parTrans" cxnId="{AEC2FAA3-BEAC-44DB-9EA8-F629CEF1B9AE}">
      <dgm:prSet/>
      <dgm:spPr/>
      <dgm:t>
        <a:bodyPr/>
        <a:lstStyle/>
        <a:p>
          <a:endParaRPr kumimoji="1" lang="ja-JP" altLang="en-US"/>
        </a:p>
      </dgm:t>
    </dgm:pt>
    <dgm:pt modelId="{FC1A7D34-A6C7-4421-ABDD-1A1EE771E872}" type="sibTrans" cxnId="{AEC2FAA3-BEAC-44DB-9EA8-F629CEF1B9AE}">
      <dgm:prSet/>
      <dgm:spPr/>
      <dgm:t>
        <a:bodyPr/>
        <a:lstStyle/>
        <a:p>
          <a:endParaRPr kumimoji="1" lang="ja-JP" altLang="en-US"/>
        </a:p>
      </dgm:t>
    </dgm:pt>
    <dgm:pt modelId="{DC7EBF6E-B4A0-42CF-A902-489E0D500DD2}">
      <dgm:prSet/>
      <dgm:spPr/>
      <dgm:t>
        <a:bodyPr/>
        <a:lstStyle/>
        <a:p>
          <a:r>
            <a:rPr kumimoji="1" lang="ja-JP" altLang="en-US" dirty="0"/>
            <a:t>媒介生物への対策と、媒介生物との接触への対策。</a:t>
          </a:r>
          <a:r>
            <a:rPr kumimoji="1" lang="ja-JP" dirty="0"/>
            <a:t>流行地域への渡航時はワクチン接種や防虫対策を検討</a:t>
          </a:r>
          <a:r>
            <a:rPr kumimoji="1" lang="ja-JP" altLang="en-US" dirty="0"/>
            <a:t>等</a:t>
          </a:r>
          <a:endParaRPr lang="ja-JP" dirty="0"/>
        </a:p>
      </dgm:t>
    </dgm:pt>
    <dgm:pt modelId="{0983634B-71DB-4D94-8FAF-711A6607ADAE}" type="parTrans" cxnId="{3583A0FB-72F5-4208-A817-18CF39FCD513}">
      <dgm:prSet/>
      <dgm:spPr/>
      <dgm:t>
        <a:bodyPr/>
        <a:lstStyle/>
        <a:p>
          <a:endParaRPr kumimoji="1" lang="ja-JP" altLang="en-US"/>
        </a:p>
      </dgm:t>
    </dgm:pt>
    <dgm:pt modelId="{7D36DBC2-70A8-4C83-A8F0-FAA0CD2E08C0}" type="sibTrans" cxnId="{3583A0FB-72F5-4208-A817-18CF39FCD513}">
      <dgm:prSet/>
      <dgm:spPr/>
      <dgm:t>
        <a:bodyPr/>
        <a:lstStyle/>
        <a:p>
          <a:endParaRPr kumimoji="1" lang="ja-JP" altLang="en-US"/>
        </a:p>
      </dgm:t>
    </dgm:pt>
    <dgm:pt modelId="{3B0B306C-4817-488B-839A-E64D8E3639BA}">
      <dgm:prSet/>
      <dgm:spPr/>
      <dgm:t>
        <a:bodyPr/>
        <a:lstStyle/>
        <a:p>
          <a:r>
            <a:rPr kumimoji="1" lang="ja-JP" dirty="0"/>
            <a:t>感染リスク集団を把握した上で</a:t>
          </a:r>
          <a:r>
            <a:rPr kumimoji="1" lang="ja-JP" altLang="en-US" dirty="0"/>
            <a:t>、感染症に合った</a:t>
          </a:r>
          <a:r>
            <a:rPr kumimoji="1" lang="ja-JP" dirty="0"/>
            <a:t>検査・予防策を普及させる</a:t>
          </a:r>
          <a:endParaRPr lang="ja-JP" dirty="0"/>
        </a:p>
      </dgm:t>
    </dgm:pt>
    <dgm:pt modelId="{F02DD92C-2462-415C-A028-F9983B2D2DA3}" type="parTrans" cxnId="{C4682A9F-2D59-4F25-BFD5-62A16E1693C6}">
      <dgm:prSet/>
      <dgm:spPr/>
      <dgm:t>
        <a:bodyPr/>
        <a:lstStyle/>
        <a:p>
          <a:endParaRPr kumimoji="1" lang="ja-JP" altLang="en-US"/>
        </a:p>
      </dgm:t>
    </dgm:pt>
    <dgm:pt modelId="{2F0FA795-EA7F-48BD-AF48-058107539513}" type="sibTrans" cxnId="{C4682A9F-2D59-4F25-BFD5-62A16E1693C6}">
      <dgm:prSet/>
      <dgm:spPr/>
      <dgm:t>
        <a:bodyPr/>
        <a:lstStyle/>
        <a:p>
          <a:endParaRPr kumimoji="1" lang="ja-JP" altLang="en-US"/>
        </a:p>
      </dgm:t>
    </dgm:pt>
    <dgm:pt modelId="{E40975D0-2524-4727-9EED-6661B3D7CA12}">
      <dgm:prSet/>
      <dgm:spPr/>
      <dgm:t>
        <a:bodyPr/>
        <a:lstStyle/>
        <a:p>
          <a:r>
            <a:rPr kumimoji="1" lang="ja-JP" dirty="0"/>
            <a:t>腸管出血性大腸菌、コレラ菌、腸チフス菌など</a:t>
          </a:r>
          <a:endParaRPr lang="ja-JP" dirty="0"/>
        </a:p>
      </dgm:t>
    </dgm:pt>
    <dgm:pt modelId="{C67753DF-F32E-409E-BD07-6A5735CCB6C6}" type="parTrans" cxnId="{47E29DBA-08FE-4F1B-AB80-1EF24BF89D97}">
      <dgm:prSet/>
      <dgm:spPr/>
      <dgm:t>
        <a:bodyPr/>
        <a:lstStyle/>
        <a:p>
          <a:endParaRPr kumimoji="1" lang="ja-JP" altLang="en-US"/>
        </a:p>
      </dgm:t>
    </dgm:pt>
    <dgm:pt modelId="{37F9EED6-4BA7-4D5C-8C8C-A2F52E6F3696}" type="sibTrans" cxnId="{47E29DBA-08FE-4F1B-AB80-1EF24BF89D97}">
      <dgm:prSet/>
      <dgm:spPr/>
      <dgm:t>
        <a:bodyPr/>
        <a:lstStyle/>
        <a:p>
          <a:endParaRPr kumimoji="1" lang="ja-JP" altLang="en-US"/>
        </a:p>
      </dgm:t>
    </dgm:pt>
    <dgm:pt modelId="{334AC243-6A43-4DAB-9A43-7C312B80ACAD}">
      <dgm:prSet/>
      <dgm:spPr/>
      <dgm:t>
        <a:bodyPr/>
        <a:lstStyle/>
        <a:p>
          <a:r>
            <a:rPr kumimoji="1" lang="ja-JP" dirty="0"/>
            <a:t>狂犬病ウイルス、レジオネラ菌、デングウイルス、マラリア原虫</a:t>
          </a:r>
          <a:r>
            <a:rPr kumimoji="1" lang="ja-JP" altLang="en-US" dirty="0"/>
            <a:t>、</a:t>
          </a:r>
          <a:r>
            <a:rPr kumimoji="1" lang="en-US" altLang="ja-JP" dirty="0"/>
            <a:t>SFTS</a:t>
          </a:r>
          <a:r>
            <a:rPr kumimoji="1" lang="ja-JP" altLang="en-US" dirty="0"/>
            <a:t>など</a:t>
          </a:r>
          <a:endParaRPr lang="ja-JP" dirty="0"/>
        </a:p>
      </dgm:t>
    </dgm:pt>
    <dgm:pt modelId="{0922962E-3AA8-4A4D-8DDF-D7BF6232794C}" type="parTrans" cxnId="{D556C1A3-3145-4DB9-B1CE-8AE4C52958CB}">
      <dgm:prSet/>
      <dgm:spPr/>
      <dgm:t>
        <a:bodyPr/>
        <a:lstStyle/>
        <a:p>
          <a:endParaRPr kumimoji="1" lang="ja-JP" altLang="en-US"/>
        </a:p>
      </dgm:t>
    </dgm:pt>
    <dgm:pt modelId="{62DC3F18-9ACC-4A9E-BA27-109C64AB011E}" type="sibTrans" cxnId="{D556C1A3-3145-4DB9-B1CE-8AE4C52958CB}">
      <dgm:prSet/>
      <dgm:spPr/>
      <dgm:t>
        <a:bodyPr/>
        <a:lstStyle/>
        <a:p>
          <a:endParaRPr kumimoji="1" lang="ja-JP" altLang="en-US"/>
        </a:p>
      </dgm:t>
    </dgm:pt>
    <dgm:pt modelId="{DE22654F-E6C9-49E1-92D5-4E17866634EE}">
      <dgm:prSet/>
      <dgm:spPr/>
      <dgm:t>
        <a:bodyPr/>
        <a:lstStyle/>
        <a:p>
          <a:r>
            <a:rPr kumimoji="1" lang="ja-JP" dirty="0"/>
            <a:t>インフルエンザウイルス、風疹ウイルス、</a:t>
          </a:r>
          <a:r>
            <a:rPr kumimoji="1" lang="en-US" dirty="0"/>
            <a:t>HIV</a:t>
          </a:r>
          <a:r>
            <a:rPr kumimoji="1" lang="ja-JP" dirty="0"/>
            <a:t>、</a:t>
          </a:r>
          <a:r>
            <a:rPr kumimoji="1" lang="en-US" dirty="0"/>
            <a:t>B</a:t>
          </a:r>
          <a:r>
            <a:rPr kumimoji="1" lang="ja-JP" dirty="0"/>
            <a:t>型肝炎ウイルスなど</a:t>
          </a:r>
          <a:endParaRPr lang="ja-JP" dirty="0"/>
        </a:p>
      </dgm:t>
    </dgm:pt>
    <dgm:pt modelId="{A8F73076-EECE-44B3-94EF-D594B589309E}" type="parTrans" cxnId="{48FD7FAD-C787-4E03-AA75-4D1ACAA94F22}">
      <dgm:prSet/>
      <dgm:spPr/>
      <dgm:t>
        <a:bodyPr/>
        <a:lstStyle/>
        <a:p>
          <a:endParaRPr kumimoji="1" lang="ja-JP" altLang="en-US"/>
        </a:p>
      </dgm:t>
    </dgm:pt>
    <dgm:pt modelId="{521D64BC-D8DE-49E4-8FAA-3264315D6604}" type="sibTrans" cxnId="{48FD7FAD-C787-4E03-AA75-4D1ACAA94F22}">
      <dgm:prSet/>
      <dgm:spPr/>
      <dgm:t>
        <a:bodyPr/>
        <a:lstStyle/>
        <a:p>
          <a:endParaRPr kumimoji="1" lang="ja-JP" altLang="en-US"/>
        </a:p>
      </dgm:t>
    </dgm:pt>
    <dgm:pt modelId="{D2ED8805-69C3-43F6-9BD1-04FDAFDC6BBE}">
      <dgm:prSet/>
      <dgm:spPr/>
      <dgm:t>
        <a:bodyPr/>
        <a:lstStyle/>
        <a:p>
          <a:r>
            <a:rPr lang="ja-JP" altLang="en-US" dirty="0"/>
            <a:t>食物を扱う特定事業を介した集団発生に注意が必要</a:t>
          </a:r>
          <a:endParaRPr lang="ja-JP" dirty="0"/>
        </a:p>
      </dgm:t>
    </dgm:pt>
    <dgm:pt modelId="{888A4E8A-C59F-4F76-AB1E-CDDF293A3FBB}" type="parTrans" cxnId="{CF3F60E4-1E4E-41AF-BB69-54E9EC698A30}">
      <dgm:prSet/>
      <dgm:spPr/>
    </dgm:pt>
    <dgm:pt modelId="{416FEDB6-FC04-43C2-AECC-F75F92F26590}" type="sibTrans" cxnId="{CF3F60E4-1E4E-41AF-BB69-54E9EC698A30}">
      <dgm:prSet/>
      <dgm:spPr/>
    </dgm:pt>
    <dgm:pt modelId="{0F933600-042F-4FBC-9E35-5847F80E2388}">
      <dgm:prSet/>
      <dgm:spPr/>
      <dgm:t>
        <a:bodyPr/>
        <a:lstStyle/>
        <a:p>
          <a:r>
            <a:rPr lang="ja-JP" altLang="en-US" dirty="0"/>
            <a:t>感染者に対する法的な行動制限が許されている</a:t>
          </a:r>
          <a:endParaRPr lang="ja-JP" dirty="0"/>
        </a:p>
      </dgm:t>
    </dgm:pt>
    <dgm:pt modelId="{BE51F323-C218-4C7D-AB59-CC975B38ADBC}" type="parTrans" cxnId="{0B877BC5-D60B-4512-8BA2-BD1D4079E7D1}">
      <dgm:prSet/>
      <dgm:spPr/>
    </dgm:pt>
    <dgm:pt modelId="{A78CC97E-1D9B-44EE-9C99-DED793BF503E}" type="sibTrans" cxnId="{0B877BC5-D60B-4512-8BA2-BD1D4079E7D1}">
      <dgm:prSet/>
      <dgm:spPr/>
    </dgm:pt>
    <dgm:pt modelId="{744D080D-FA4F-47E2-B513-44B97674103F}" type="pres">
      <dgm:prSet presAssocID="{AC542146-12D6-4A9D-9F93-410FC555C91B}" presName="Name0" presStyleCnt="0">
        <dgm:presLayoutVars>
          <dgm:dir/>
          <dgm:animLvl val="lvl"/>
          <dgm:resizeHandles val="exact"/>
        </dgm:presLayoutVars>
      </dgm:prSet>
      <dgm:spPr/>
    </dgm:pt>
    <dgm:pt modelId="{419E5C5B-9F42-462D-B7D9-30E9E548D55B}" type="pres">
      <dgm:prSet presAssocID="{190E3A11-2EA9-4A6D-8203-484F87B01B6D}" presName="composite" presStyleCnt="0"/>
      <dgm:spPr/>
    </dgm:pt>
    <dgm:pt modelId="{D55AD18C-C952-442D-9FED-E821C6CFFB38}" type="pres">
      <dgm:prSet presAssocID="{190E3A11-2EA9-4A6D-8203-484F87B01B6D}" presName="parTx" presStyleLbl="alignNode1" presStyleIdx="0" presStyleCnt="5">
        <dgm:presLayoutVars>
          <dgm:chMax val="0"/>
          <dgm:chPref val="0"/>
          <dgm:bulletEnabled val="1"/>
        </dgm:presLayoutVars>
      </dgm:prSet>
      <dgm:spPr/>
    </dgm:pt>
    <dgm:pt modelId="{C017CA52-5D11-4E65-991E-331464FFE2D8}" type="pres">
      <dgm:prSet presAssocID="{190E3A11-2EA9-4A6D-8203-484F87B01B6D}" presName="desTx" presStyleLbl="alignAccFollowNode1" presStyleIdx="0" presStyleCnt="5">
        <dgm:presLayoutVars>
          <dgm:bulletEnabled val="1"/>
        </dgm:presLayoutVars>
      </dgm:prSet>
      <dgm:spPr/>
    </dgm:pt>
    <dgm:pt modelId="{39EE6A97-1F82-422F-96EF-6C17508DADAF}" type="pres">
      <dgm:prSet presAssocID="{1FD02F5B-B37F-4ECC-AD72-3942B39AF013}" presName="space" presStyleCnt="0"/>
      <dgm:spPr/>
    </dgm:pt>
    <dgm:pt modelId="{6CB2C060-15BA-48D7-91EF-E8DBA22DE615}" type="pres">
      <dgm:prSet presAssocID="{38EB7229-3C1A-4733-B713-23131BC6490F}" presName="composite" presStyleCnt="0"/>
      <dgm:spPr/>
    </dgm:pt>
    <dgm:pt modelId="{BEAAD76F-2968-4CF1-BAD7-D76D16580F23}" type="pres">
      <dgm:prSet presAssocID="{38EB7229-3C1A-4733-B713-23131BC6490F}" presName="parTx" presStyleLbl="alignNode1" presStyleIdx="1" presStyleCnt="5">
        <dgm:presLayoutVars>
          <dgm:chMax val="0"/>
          <dgm:chPref val="0"/>
          <dgm:bulletEnabled val="1"/>
        </dgm:presLayoutVars>
      </dgm:prSet>
      <dgm:spPr/>
    </dgm:pt>
    <dgm:pt modelId="{BAF1A99C-F632-4A9E-A0E9-D7755B2888A2}" type="pres">
      <dgm:prSet presAssocID="{38EB7229-3C1A-4733-B713-23131BC6490F}" presName="desTx" presStyleLbl="alignAccFollowNode1" presStyleIdx="1" presStyleCnt="5">
        <dgm:presLayoutVars>
          <dgm:bulletEnabled val="1"/>
        </dgm:presLayoutVars>
      </dgm:prSet>
      <dgm:spPr/>
    </dgm:pt>
    <dgm:pt modelId="{1A7709FC-4151-4336-B28A-516C6CCE06E2}" type="pres">
      <dgm:prSet presAssocID="{1710CE3A-D4FE-4C08-B431-486AE459D1C4}" presName="space" presStyleCnt="0"/>
      <dgm:spPr/>
    </dgm:pt>
    <dgm:pt modelId="{BE83AD11-8929-4FFA-885F-754BD8556048}" type="pres">
      <dgm:prSet presAssocID="{7DD7CF05-6534-413C-8EC8-AAA001665D21}" presName="composite" presStyleCnt="0"/>
      <dgm:spPr/>
    </dgm:pt>
    <dgm:pt modelId="{E44E20A6-CCFF-4DAB-B076-C18E7189B79E}" type="pres">
      <dgm:prSet presAssocID="{7DD7CF05-6534-413C-8EC8-AAA001665D21}" presName="parTx" presStyleLbl="alignNode1" presStyleIdx="2" presStyleCnt="5">
        <dgm:presLayoutVars>
          <dgm:chMax val="0"/>
          <dgm:chPref val="0"/>
          <dgm:bulletEnabled val="1"/>
        </dgm:presLayoutVars>
      </dgm:prSet>
      <dgm:spPr/>
    </dgm:pt>
    <dgm:pt modelId="{5F8156E0-DD20-46DA-896A-AAFAA3EBFDAB}" type="pres">
      <dgm:prSet presAssocID="{7DD7CF05-6534-413C-8EC8-AAA001665D21}" presName="desTx" presStyleLbl="alignAccFollowNode1" presStyleIdx="2" presStyleCnt="5">
        <dgm:presLayoutVars>
          <dgm:bulletEnabled val="1"/>
        </dgm:presLayoutVars>
      </dgm:prSet>
      <dgm:spPr/>
    </dgm:pt>
    <dgm:pt modelId="{8B13C314-2C69-44AC-B486-EC9CA354C616}" type="pres">
      <dgm:prSet presAssocID="{F9988387-A49E-43BF-8C23-9CD733125405}" presName="space" presStyleCnt="0"/>
      <dgm:spPr/>
    </dgm:pt>
    <dgm:pt modelId="{15EF5E5D-60B3-42D7-806D-CDF870BE955C}" type="pres">
      <dgm:prSet presAssocID="{DB1532AF-93CB-4348-8CE0-593324335591}" presName="composite" presStyleCnt="0"/>
      <dgm:spPr/>
    </dgm:pt>
    <dgm:pt modelId="{5F333E90-F711-45B8-920F-E926A7FDB25B}" type="pres">
      <dgm:prSet presAssocID="{DB1532AF-93CB-4348-8CE0-593324335591}" presName="parTx" presStyleLbl="alignNode1" presStyleIdx="3" presStyleCnt="5">
        <dgm:presLayoutVars>
          <dgm:chMax val="0"/>
          <dgm:chPref val="0"/>
          <dgm:bulletEnabled val="1"/>
        </dgm:presLayoutVars>
      </dgm:prSet>
      <dgm:spPr/>
    </dgm:pt>
    <dgm:pt modelId="{AA4AACDA-E65F-4BCC-8E70-2F3D20525A6A}" type="pres">
      <dgm:prSet presAssocID="{DB1532AF-93CB-4348-8CE0-593324335591}" presName="desTx" presStyleLbl="alignAccFollowNode1" presStyleIdx="3" presStyleCnt="5">
        <dgm:presLayoutVars>
          <dgm:bulletEnabled val="1"/>
        </dgm:presLayoutVars>
      </dgm:prSet>
      <dgm:spPr/>
    </dgm:pt>
    <dgm:pt modelId="{D9425F98-56DA-495C-8B46-2DFA77054A73}" type="pres">
      <dgm:prSet presAssocID="{EE77C098-68E9-4004-A16D-2B890E2EEE5A}" presName="space" presStyleCnt="0"/>
      <dgm:spPr/>
    </dgm:pt>
    <dgm:pt modelId="{ACA7AA8D-9143-45D2-B550-00F22EE472E6}" type="pres">
      <dgm:prSet presAssocID="{97E8572C-0841-49B0-AD42-639B7206345A}" presName="composite" presStyleCnt="0"/>
      <dgm:spPr/>
    </dgm:pt>
    <dgm:pt modelId="{9FE8235B-7488-482C-B292-3B53AE6D0DB4}" type="pres">
      <dgm:prSet presAssocID="{97E8572C-0841-49B0-AD42-639B7206345A}" presName="parTx" presStyleLbl="alignNode1" presStyleIdx="4" presStyleCnt="5">
        <dgm:presLayoutVars>
          <dgm:chMax val="0"/>
          <dgm:chPref val="0"/>
          <dgm:bulletEnabled val="1"/>
        </dgm:presLayoutVars>
      </dgm:prSet>
      <dgm:spPr/>
    </dgm:pt>
    <dgm:pt modelId="{D996F3CD-2247-4FFA-B6A0-24FAA6DD7B4F}" type="pres">
      <dgm:prSet presAssocID="{97E8572C-0841-49B0-AD42-639B7206345A}" presName="desTx" presStyleLbl="alignAccFollowNode1" presStyleIdx="4" presStyleCnt="5">
        <dgm:presLayoutVars>
          <dgm:bulletEnabled val="1"/>
        </dgm:presLayoutVars>
      </dgm:prSet>
      <dgm:spPr/>
    </dgm:pt>
  </dgm:ptLst>
  <dgm:cxnLst>
    <dgm:cxn modelId="{05600801-F130-458D-89DF-09647F2A85EE}" srcId="{AC542146-12D6-4A9D-9F93-410FC555C91B}" destId="{7DD7CF05-6534-413C-8EC8-AAA001665D21}" srcOrd="2" destOrd="0" parTransId="{E55D8278-3AD5-490F-9120-10FA1D94131A}" sibTransId="{F9988387-A49E-43BF-8C23-9CD733125405}"/>
    <dgm:cxn modelId="{AAA58E05-0033-44F0-86B9-7DA85C683C75}" type="presOf" srcId="{DAFA0621-4B5D-4476-87A3-F3644BB28B1B}" destId="{5F8156E0-DD20-46DA-896A-AAFAA3EBFDAB}" srcOrd="0" destOrd="1" presId="urn:microsoft.com/office/officeart/2005/8/layout/hList1"/>
    <dgm:cxn modelId="{1AC25107-9B7D-4F11-8356-CAD40E908604}" type="presOf" srcId="{6D9505D6-6009-4A2B-99F9-50D2AA6AA672}" destId="{C017CA52-5D11-4E65-991E-331464FFE2D8}" srcOrd="0" destOrd="4" presId="urn:microsoft.com/office/officeart/2005/8/layout/hList1"/>
    <dgm:cxn modelId="{A13CD50A-C6E4-48F7-B870-1E5B607557D1}" type="presOf" srcId="{DEC70A86-03D7-4016-9FE9-AC634169540A}" destId="{D996F3CD-2247-4FFA-B6A0-24FAA6DD7B4F}" srcOrd="0" destOrd="3" presId="urn:microsoft.com/office/officeart/2005/8/layout/hList1"/>
    <dgm:cxn modelId="{E09A9710-FD33-4CF8-8AAD-6AAE54B81DE9}" type="presOf" srcId="{E72D7F5F-1CDB-4DB9-A4DA-6DA9230B241A}" destId="{BAF1A99C-F632-4A9E-A0E9-D7755B2888A2}" srcOrd="0" destOrd="3" presId="urn:microsoft.com/office/officeart/2005/8/layout/hList1"/>
    <dgm:cxn modelId="{30EA0811-B139-49BC-B659-B0DDF3546BA1}" type="presOf" srcId="{AC542146-12D6-4A9D-9F93-410FC555C91B}" destId="{744D080D-FA4F-47E2-B513-44B97674103F}" srcOrd="0" destOrd="0" presId="urn:microsoft.com/office/officeart/2005/8/layout/hList1"/>
    <dgm:cxn modelId="{BFDCBA11-A0E7-4376-9EC7-F4018AC83130}" type="presOf" srcId="{120EC60E-356E-4714-B658-F3BD13955A54}" destId="{5F8156E0-DD20-46DA-896A-AAFAA3EBFDAB}" srcOrd="0" destOrd="4" presId="urn:microsoft.com/office/officeart/2005/8/layout/hList1"/>
    <dgm:cxn modelId="{119D5614-6629-48D4-9EF8-AC48FE7C6C6B}" srcId="{DB1532AF-93CB-4348-8CE0-593324335591}" destId="{E329363A-8DD0-46D2-BC93-394B0A20394E}" srcOrd="2" destOrd="0" parTransId="{B7380E24-E9FF-4A18-B3C3-6F5F490C9697}" sibTransId="{095433D2-A42E-4088-9884-092EBA4FA1CF}"/>
    <dgm:cxn modelId="{2766211F-6F4C-4374-AFDF-3A847169122D}" srcId="{97E8572C-0841-49B0-AD42-639B7206345A}" destId="{F5145FD8-DB7A-4A21-860C-23CBF01AA3A0}" srcOrd="1" destOrd="0" parTransId="{4B6D763B-89C8-4D40-804B-6E87BA63BDD9}" sibTransId="{8D9615AA-2FE8-47FF-81E0-DC7B18AFD47B}"/>
    <dgm:cxn modelId="{DB9C2526-CBAE-464D-83F8-0BFB121250D9}" srcId="{190E3A11-2EA9-4A6D-8203-484F87B01B6D}" destId="{D208D498-E1AF-45E1-96C6-C5EF260571DF}" srcOrd="1" destOrd="0" parTransId="{E1BB6B75-3701-4131-B70B-AABE454182D5}" sibTransId="{EE78516B-4901-43CB-A100-6B91A2BA3336}"/>
    <dgm:cxn modelId="{D7F45526-3C05-4909-8533-9B3959593FF0}" type="presOf" srcId="{50E0C710-7385-44D6-B9C8-6A6329129B2E}" destId="{AA4AACDA-E65F-4BCC-8E70-2F3D20525A6A}" srcOrd="0" destOrd="0" presId="urn:microsoft.com/office/officeart/2005/8/layout/hList1"/>
    <dgm:cxn modelId="{205E1E2B-506F-4D32-A753-76FF7F9EA586}" type="presOf" srcId="{0DAE816E-3930-43D6-935E-131E14D93F12}" destId="{C017CA52-5D11-4E65-991E-331464FFE2D8}" srcOrd="0" destOrd="0" presId="urn:microsoft.com/office/officeart/2005/8/layout/hList1"/>
    <dgm:cxn modelId="{361F895E-359A-42F6-BD6C-C1AB337A4956}" type="presOf" srcId="{DE22654F-E6C9-49E1-92D5-4E17866634EE}" destId="{D996F3CD-2247-4FFA-B6A0-24FAA6DD7B4F}" srcOrd="0" destOrd="2" presId="urn:microsoft.com/office/officeart/2005/8/layout/hList1"/>
    <dgm:cxn modelId="{29F66D41-EDEF-4BCD-B9DC-CF3D830EB21A}" srcId="{DB1532AF-93CB-4348-8CE0-593324335591}" destId="{53CEB9A6-FF25-4254-B9DE-6B05FC925466}" srcOrd="1" destOrd="0" parTransId="{1F9201E8-0B7F-4565-B13E-F1BCA6B2EAB6}" sibTransId="{F86E80AE-6252-436E-BF17-97D71F109C76}"/>
    <dgm:cxn modelId="{024EB245-ADD4-43FA-8E69-33D577AEAD64}" type="presOf" srcId="{C38A4C1C-D674-4DE3-A897-FDA94794F3FD}" destId="{BAF1A99C-F632-4A9E-A0E9-D7755B2888A2}" srcOrd="0" destOrd="2" presId="urn:microsoft.com/office/officeart/2005/8/layout/hList1"/>
    <dgm:cxn modelId="{65279468-572D-4760-BDAC-670C2F37DB12}" type="presOf" srcId="{D1763F0A-EF5B-42EF-88A6-4A821A62E53C}" destId="{BAF1A99C-F632-4A9E-A0E9-D7755B2888A2}" srcOrd="0" destOrd="1" presId="urn:microsoft.com/office/officeart/2005/8/layout/hList1"/>
    <dgm:cxn modelId="{04D41949-E2BF-4F44-88F9-E4FC5984E60E}" srcId="{AC542146-12D6-4A9D-9F93-410FC555C91B}" destId="{DB1532AF-93CB-4348-8CE0-593324335591}" srcOrd="3" destOrd="0" parTransId="{28C88C5C-3DF8-4726-99B0-16DD38A4547C}" sibTransId="{EE77C098-68E9-4004-A16D-2B890E2EEE5A}"/>
    <dgm:cxn modelId="{A62E296C-E748-4EF4-B1D2-7FEA97FF2AD1}" type="presOf" srcId="{8388B02A-9F12-4951-BD27-46C629FBBC67}" destId="{BAF1A99C-F632-4A9E-A0E9-D7755B2888A2}" srcOrd="0" destOrd="5" presId="urn:microsoft.com/office/officeart/2005/8/layout/hList1"/>
    <dgm:cxn modelId="{E99AAD6D-5D62-42C3-8B41-CE6C824A7843}" type="presOf" srcId="{13C6793A-4156-4159-A064-208E09D61972}" destId="{C017CA52-5D11-4E65-991E-331464FFE2D8}" srcOrd="0" destOrd="2" presId="urn:microsoft.com/office/officeart/2005/8/layout/hList1"/>
    <dgm:cxn modelId="{E66B984E-89B6-415A-8493-E65F85071B41}" srcId="{97E8572C-0841-49B0-AD42-639B7206345A}" destId="{DEC70A86-03D7-4016-9FE9-AC634169540A}" srcOrd="2" destOrd="0" parTransId="{B709F514-9C0E-4A7C-91CB-0186921C97A9}" sibTransId="{4A3E5040-7086-45BE-B6C8-B3E80259F6DE}"/>
    <dgm:cxn modelId="{A9ED2E51-FACF-4447-B00D-7473E526A8C2}" srcId="{E72D7F5F-1CDB-4DB9-A4DA-6DA9230B241A}" destId="{8388B02A-9F12-4951-BD27-46C629FBBC67}" srcOrd="1" destOrd="0" parTransId="{10036168-2AAC-48F5-B05A-A0A9AA3D8DC7}" sibTransId="{F2C44B14-8C17-4B96-B410-18D888C2E2E2}"/>
    <dgm:cxn modelId="{49355151-0A0A-4A02-9793-A18E14B1B3E8}" type="presOf" srcId="{E329363A-8DD0-46D2-BC93-394B0A20394E}" destId="{AA4AACDA-E65F-4BCC-8E70-2F3D20525A6A}" srcOrd="0" destOrd="3" presId="urn:microsoft.com/office/officeart/2005/8/layout/hList1"/>
    <dgm:cxn modelId="{53C20876-6F55-410E-8DD2-D63546C01097}" type="presOf" srcId="{8F87B0C5-1E9C-4DB3-A31F-A366A25D4CF5}" destId="{D996F3CD-2247-4FFA-B6A0-24FAA6DD7B4F}" srcOrd="0" destOrd="0" presId="urn:microsoft.com/office/officeart/2005/8/layout/hList1"/>
    <dgm:cxn modelId="{CB5DAF78-FC3B-47F0-A593-F6791FC9C222}" srcId="{DB1532AF-93CB-4348-8CE0-593324335591}" destId="{50E0C710-7385-44D6-B9C8-6A6329129B2E}" srcOrd="0" destOrd="0" parTransId="{B725A438-D2DD-441B-987B-58BF286BA271}" sibTransId="{604853C2-1B0D-4675-A3A6-BD0A41789DEB}"/>
    <dgm:cxn modelId="{9715E158-3469-48EB-8530-EF440F66C591}" type="presOf" srcId="{53CEB9A6-FF25-4254-B9DE-6B05FC925466}" destId="{AA4AACDA-E65F-4BCC-8E70-2F3D20525A6A}" srcOrd="0" destOrd="1" presId="urn:microsoft.com/office/officeart/2005/8/layout/hList1"/>
    <dgm:cxn modelId="{E014A67B-0F83-4F4C-9A03-6EFD1623913E}" type="presOf" srcId="{334AC243-6A43-4DAB-9A43-7C312B80ACAD}" destId="{AA4AACDA-E65F-4BCC-8E70-2F3D20525A6A}" srcOrd="0" destOrd="2" presId="urn:microsoft.com/office/officeart/2005/8/layout/hList1"/>
    <dgm:cxn modelId="{43EF5D7F-3C7D-470E-A551-B49D6D6115CD}" srcId="{38EB7229-3C1A-4733-B713-23131BC6490F}" destId="{3FD8F769-233D-4B5A-9E24-F48756295F94}" srcOrd="0" destOrd="0" parTransId="{B4EB079D-D353-4F9F-A0A6-492F69A8C8C7}" sibTransId="{9F187ECD-920A-4955-98AA-E735438606D6}"/>
    <dgm:cxn modelId="{8FFEA57F-5CE8-43EB-85C1-B8B17DBAA7BA}" srcId="{190E3A11-2EA9-4A6D-8203-484F87B01B6D}" destId="{0DAE816E-3930-43D6-935E-131E14D93F12}" srcOrd="0" destOrd="0" parTransId="{CE1E0AAA-ACD3-4846-BC47-B7D62AF45123}" sibTransId="{9ED0E407-5B18-49FB-BB5F-444378D46D79}"/>
    <dgm:cxn modelId="{4EBF4085-ED53-4916-AEFB-D3FAFC75DC9C}" type="presOf" srcId="{E40975D0-2524-4727-9EED-6661B3D7CA12}" destId="{5F8156E0-DD20-46DA-896A-AAFAA3EBFDAB}" srcOrd="0" destOrd="2" presId="urn:microsoft.com/office/officeart/2005/8/layout/hList1"/>
    <dgm:cxn modelId="{E69B2F88-0B08-4E6A-856E-A25BE354D4FB}" srcId="{7DD7CF05-6534-413C-8EC8-AAA001665D21}" destId="{DAFA0621-4B5D-4476-87A3-F3644BB28B1B}" srcOrd="1" destOrd="0" parTransId="{5153F238-DE30-49B7-BC78-ECC07FAE5D16}" sibTransId="{1B5FB96A-B6D4-4B43-B240-B2C39A4A368A}"/>
    <dgm:cxn modelId="{B842588B-EC11-439D-8BAC-C947041B73A1}" srcId="{D1763F0A-EF5B-42EF-88A6-4A821A62E53C}" destId="{C38A4C1C-D674-4DE3-A897-FDA94794F3FD}" srcOrd="0" destOrd="0" parTransId="{8A671A03-DEE4-4E79-8AEE-A06A12DA15F2}" sibTransId="{FD98FED1-9051-4E33-9BD4-CEFC64017F02}"/>
    <dgm:cxn modelId="{3F8DE18C-BC33-4484-B878-8D16FC3A74FE}" srcId="{7DD7CF05-6534-413C-8EC8-AAA001665D21}" destId="{9CEC842D-D500-4CDF-96AB-0E1B7858053C}" srcOrd="2" destOrd="0" parTransId="{59E7A1FD-68F0-49F4-9734-E7F1DC587E3C}" sibTransId="{297C6A9C-941A-43BF-A961-6B0809770D9F}"/>
    <dgm:cxn modelId="{834B2C9A-0F8C-4377-A3F7-CE3A74B64E82}" type="presOf" srcId="{97E8572C-0841-49B0-AD42-639B7206345A}" destId="{9FE8235B-7488-482C-B292-3B53AE6D0DB4}" srcOrd="0" destOrd="0" presId="urn:microsoft.com/office/officeart/2005/8/layout/hList1"/>
    <dgm:cxn modelId="{F597749B-D08E-438D-B319-E6E6307AECD0}" type="presOf" srcId="{38EB7229-3C1A-4733-B713-23131BC6490F}" destId="{BEAAD76F-2968-4CF1-BAD7-D76D16580F23}" srcOrd="0" destOrd="0" presId="urn:microsoft.com/office/officeart/2005/8/layout/hList1"/>
    <dgm:cxn modelId="{C4682A9F-2D59-4F25-BFD5-62A16E1693C6}" srcId="{DEC70A86-03D7-4016-9FE9-AC634169540A}" destId="{3B0B306C-4817-488B-839A-E64D8E3639BA}" srcOrd="0" destOrd="0" parTransId="{F02DD92C-2462-415C-A028-F9983B2D2DA3}" sibTransId="{2F0FA795-EA7F-48BD-AF48-058107539513}"/>
    <dgm:cxn modelId="{6CF6D59F-D4FC-4C9A-9516-87BE29D1CD08}" type="presOf" srcId="{D2ED8805-69C3-43F6-9BD1-04FDAFDC6BBE}" destId="{5F8156E0-DD20-46DA-896A-AAFAA3EBFDAB}" srcOrd="0" destOrd="5" presId="urn:microsoft.com/office/officeart/2005/8/layout/hList1"/>
    <dgm:cxn modelId="{5ACDCBA0-FF56-4C42-88D2-17C1E8ECA343}" type="presOf" srcId="{FC7F00C8-C5C7-4531-82F2-87617E7DF88A}" destId="{5F8156E0-DD20-46DA-896A-AAFAA3EBFDAB}" srcOrd="0" destOrd="0" presId="urn:microsoft.com/office/officeart/2005/8/layout/hList1"/>
    <dgm:cxn modelId="{E64A69A2-40D0-4E54-ACFB-04EDCF36FE00}" srcId="{97E8572C-0841-49B0-AD42-639B7206345A}" destId="{8F87B0C5-1E9C-4DB3-A31F-A366A25D4CF5}" srcOrd="0" destOrd="0" parTransId="{53F00448-2BAA-4549-8D39-EED041F441E5}" sibTransId="{A3F46A1C-6BDC-45C1-8C38-6BD8607FA0B6}"/>
    <dgm:cxn modelId="{D556C1A3-3145-4DB9-B1CE-8AE4C52958CB}" srcId="{53CEB9A6-FF25-4254-B9DE-6B05FC925466}" destId="{334AC243-6A43-4DAB-9A43-7C312B80ACAD}" srcOrd="0" destOrd="0" parTransId="{0922962E-3AA8-4A4D-8DDF-D7BF6232794C}" sibTransId="{62DC3F18-9ACC-4A9E-BA27-109C64AB011E}"/>
    <dgm:cxn modelId="{AEC2FAA3-BEAC-44DB-9EA8-F629CEF1B9AE}" srcId="{9CEC842D-D500-4CDF-96AB-0E1B7858053C}" destId="{120EC60E-356E-4714-B658-F3BD13955A54}" srcOrd="0" destOrd="0" parTransId="{9E7D93F2-83AC-4E8E-AA3A-E4A0558E8128}" sibTransId="{FC1A7D34-A6C7-4421-ABDD-1A1EE771E872}"/>
    <dgm:cxn modelId="{B2DC23A4-5F0F-4160-B5E2-953F4FBC22FF}" type="presOf" srcId="{DB1532AF-93CB-4348-8CE0-593324335591}" destId="{5F333E90-F711-45B8-920F-E926A7FDB25B}" srcOrd="0" destOrd="0" presId="urn:microsoft.com/office/officeart/2005/8/layout/hList1"/>
    <dgm:cxn modelId="{A526ECAC-EC9F-4DA0-B78F-A8FE2633C3A2}" srcId="{190E3A11-2EA9-4A6D-8203-484F87B01B6D}" destId="{E418F90A-3262-4666-90FC-E57C8A79150C}" srcOrd="2" destOrd="0" parTransId="{543CB5CF-ED9B-4A70-90CF-F611D4E418AE}" sibTransId="{4FAC4274-1B56-40D4-986F-C9074C42988D}"/>
    <dgm:cxn modelId="{48FD7FAD-C787-4E03-AA75-4D1ACAA94F22}" srcId="{F5145FD8-DB7A-4A21-860C-23CBF01AA3A0}" destId="{DE22654F-E6C9-49E1-92D5-4E17866634EE}" srcOrd="0" destOrd="0" parTransId="{A8F73076-EECE-44B3-94EF-D594B589309E}" sibTransId="{521D64BC-D8DE-49E4-8FAA-3264315D6604}"/>
    <dgm:cxn modelId="{C76E2AB4-8AAB-41DE-911E-DB1EA908E41B}" type="presOf" srcId="{E418F90A-3262-4666-90FC-E57C8A79150C}" destId="{C017CA52-5D11-4E65-991E-331464FFE2D8}" srcOrd="0" destOrd="3" presId="urn:microsoft.com/office/officeart/2005/8/layout/hList1"/>
    <dgm:cxn modelId="{A5BCFEB6-91AE-401B-844F-E682A11DC70A}" type="presOf" srcId="{3B0B306C-4817-488B-839A-E64D8E3639BA}" destId="{D996F3CD-2247-4FFA-B6A0-24FAA6DD7B4F}" srcOrd="0" destOrd="4" presId="urn:microsoft.com/office/officeart/2005/8/layout/hList1"/>
    <dgm:cxn modelId="{47E29DBA-08FE-4F1B-AB80-1EF24BF89D97}" srcId="{DAFA0621-4B5D-4476-87A3-F3644BB28B1B}" destId="{E40975D0-2524-4727-9EED-6661B3D7CA12}" srcOrd="0" destOrd="0" parTransId="{C67753DF-F32E-409E-BD07-6A5735CCB6C6}" sibTransId="{37F9EED6-4BA7-4D5C-8C8C-A2F52E6F3696}"/>
    <dgm:cxn modelId="{4F879FBB-C551-4104-BFB9-149187766D20}" type="presOf" srcId="{7DD7CF05-6534-413C-8EC8-AAA001665D21}" destId="{E44E20A6-CCFF-4DAB-B076-C18E7189B79E}" srcOrd="0" destOrd="0" presId="urn:microsoft.com/office/officeart/2005/8/layout/hList1"/>
    <dgm:cxn modelId="{1A2138BE-DD04-4EDE-8639-3BB300D82E68}" srcId="{AC542146-12D6-4A9D-9F93-410FC555C91B}" destId="{97E8572C-0841-49B0-AD42-639B7206345A}" srcOrd="4" destOrd="0" parTransId="{50F264CC-3909-4045-8A27-AEDFB79D7540}" sibTransId="{F410EA6E-BA8F-4F8E-8E54-71B8690074E6}"/>
    <dgm:cxn modelId="{72E32DC0-D279-4B4F-ABD8-6607B4126FFD}" type="presOf" srcId="{190E3A11-2EA9-4A6D-8203-484F87B01B6D}" destId="{D55AD18C-C952-442D-9FED-E821C6CFFB38}" srcOrd="0" destOrd="0" presId="urn:microsoft.com/office/officeart/2005/8/layout/hList1"/>
    <dgm:cxn modelId="{0B877BC5-D60B-4512-8BA2-BD1D4079E7D1}" srcId="{E72D7F5F-1CDB-4DB9-A4DA-6DA9230B241A}" destId="{0F933600-042F-4FBC-9E35-5847F80E2388}" srcOrd="0" destOrd="0" parTransId="{BE51F323-C218-4C7D-AB59-CC975B38ADBC}" sibTransId="{A78CC97E-1D9B-44EE-9C99-DED793BF503E}"/>
    <dgm:cxn modelId="{23C915CA-5A3C-4322-92B0-4B00FF832E1B}" type="presOf" srcId="{9CEC842D-D500-4CDF-96AB-0E1B7858053C}" destId="{5F8156E0-DD20-46DA-896A-AAFAA3EBFDAB}" srcOrd="0" destOrd="3" presId="urn:microsoft.com/office/officeart/2005/8/layout/hList1"/>
    <dgm:cxn modelId="{ADD256D2-2654-4B99-95DA-FAF4EE29C156}" srcId="{D208D498-E1AF-45E1-96C6-C5EF260571DF}" destId="{13C6793A-4156-4159-A064-208E09D61972}" srcOrd="0" destOrd="0" parTransId="{48685BAD-5331-4C5B-981A-78622CE8BE7B}" sibTransId="{85D34896-D09C-4C1D-BEBD-9CAE37DA4B31}"/>
    <dgm:cxn modelId="{7733DDD5-0622-4C11-B942-E2F1FCC1E7B3}" srcId="{7DD7CF05-6534-413C-8EC8-AAA001665D21}" destId="{FC7F00C8-C5C7-4531-82F2-87617E7DF88A}" srcOrd="0" destOrd="0" parTransId="{A31AD41F-6E0B-4C18-9B36-AFCDE30A2BF8}" sibTransId="{299F40BD-0197-4395-89D6-A04E8EAA344C}"/>
    <dgm:cxn modelId="{0F78FEE3-530E-4E74-B4E0-0DA19F8EA070}" srcId="{38EB7229-3C1A-4733-B713-23131BC6490F}" destId="{E72D7F5F-1CDB-4DB9-A4DA-6DA9230B241A}" srcOrd="2" destOrd="0" parTransId="{3D29035B-7A7C-4D15-9FE5-821B61350336}" sibTransId="{9D9BA622-D212-4821-A7AF-1CEE7B0545D4}"/>
    <dgm:cxn modelId="{CF3F60E4-1E4E-41AF-BB69-54E9EC698A30}" srcId="{9CEC842D-D500-4CDF-96AB-0E1B7858053C}" destId="{D2ED8805-69C3-43F6-9BD1-04FDAFDC6BBE}" srcOrd="1" destOrd="0" parTransId="{888A4E8A-C59F-4F76-AB1E-CDDF293A3FBB}" sibTransId="{416FEDB6-FC04-43C2-AECC-F75F92F26590}"/>
    <dgm:cxn modelId="{71CEAEE8-1C88-45EA-A1A7-FEED47D3415D}" type="presOf" srcId="{F5145FD8-DB7A-4A21-860C-23CBF01AA3A0}" destId="{D996F3CD-2247-4FFA-B6A0-24FAA6DD7B4F}" srcOrd="0" destOrd="1" presId="urn:microsoft.com/office/officeart/2005/8/layout/hList1"/>
    <dgm:cxn modelId="{7E4552EB-84B7-453C-BA0A-20471A20FC52}" srcId="{AC542146-12D6-4A9D-9F93-410FC555C91B}" destId="{190E3A11-2EA9-4A6D-8203-484F87B01B6D}" srcOrd="0" destOrd="0" parTransId="{7BFA7D44-B6EC-4BE4-BAEB-7F23856C7EBA}" sibTransId="{1FD02F5B-B37F-4ECC-AD72-3942B39AF013}"/>
    <dgm:cxn modelId="{D8899BEB-77EC-4A56-B912-5951F3A43A62}" srcId="{AC542146-12D6-4A9D-9F93-410FC555C91B}" destId="{38EB7229-3C1A-4733-B713-23131BC6490F}" srcOrd="1" destOrd="0" parTransId="{42A0F55D-507D-426A-B1A6-0BBB100C70D0}" sibTransId="{1710CE3A-D4FE-4C08-B431-486AE459D1C4}"/>
    <dgm:cxn modelId="{2DC10CED-BC00-4E7D-961A-E3B4AEFEB8D8}" type="presOf" srcId="{D208D498-E1AF-45E1-96C6-C5EF260571DF}" destId="{C017CA52-5D11-4E65-991E-331464FFE2D8}" srcOrd="0" destOrd="1" presId="urn:microsoft.com/office/officeart/2005/8/layout/hList1"/>
    <dgm:cxn modelId="{81B4A9F2-99A5-4EA9-A863-4F2874B37D8E}" type="presOf" srcId="{3FD8F769-233D-4B5A-9E24-F48756295F94}" destId="{BAF1A99C-F632-4A9E-A0E9-D7755B2888A2}" srcOrd="0" destOrd="0" presId="urn:microsoft.com/office/officeart/2005/8/layout/hList1"/>
    <dgm:cxn modelId="{9DC95DF6-798D-4287-B505-58F5FD58EDFF}" type="presOf" srcId="{DC7EBF6E-B4A0-42CF-A902-489E0D500DD2}" destId="{AA4AACDA-E65F-4BCC-8E70-2F3D20525A6A}" srcOrd="0" destOrd="4" presId="urn:microsoft.com/office/officeart/2005/8/layout/hList1"/>
    <dgm:cxn modelId="{4D1B8CFA-5207-4446-86FB-ADCF75CA1AA0}" srcId="{38EB7229-3C1A-4733-B713-23131BC6490F}" destId="{D1763F0A-EF5B-42EF-88A6-4A821A62E53C}" srcOrd="1" destOrd="0" parTransId="{8535DC47-338B-4FE7-9BCC-A5839266BAFD}" sibTransId="{8732D464-7DA4-47B9-AAA6-F9605A2A96E7}"/>
    <dgm:cxn modelId="{70120CFB-D1C9-4355-8EA3-64C8BC72BE9A}" srcId="{E418F90A-3262-4666-90FC-E57C8A79150C}" destId="{6D9505D6-6009-4A2B-99F9-50D2AA6AA672}" srcOrd="0" destOrd="0" parTransId="{C4585E2D-2D28-437B-8430-5E2775376D1A}" sibTransId="{D12813B0-71CE-470A-BD69-BB684E4BD0E0}"/>
    <dgm:cxn modelId="{6EAF3DFB-EABF-487F-A9F5-FF6ED7830665}" type="presOf" srcId="{0F933600-042F-4FBC-9E35-5847F80E2388}" destId="{BAF1A99C-F632-4A9E-A0E9-D7755B2888A2}" srcOrd="0" destOrd="4" presId="urn:microsoft.com/office/officeart/2005/8/layout/hList1"/>
    <dgm:cxn modelId="{3583A0FB-72F5-4208-A817-18CF39FCD513}" srcId="{E329363A-8DD0-46D2-BC93-394B0A20394E}" destId="{DC7EBF6E-B4A0-42CF-A902-489E0D500DD2}" srcOrd="0" destOrd="0" parTransId="{0983634B-71DB-4D94-8FAF-711A6607ADAE}" sibTransId="{7D36DBC2-70A8-4C83-A8F0-FAA0CD2E08C0}"/>
    <dgm:cxn modelId="{5602E44F-95B1-482D-88D8-4DCB1F8CCE82}" type="presParOf" srcId="{744D080D-FA4F-47E2-B513-44B97674103F}" destId="{419E5C5B-9F42-462D-B7D9-30E9E548D55B}" srcOrd="0" destOrd="0" presId="urn:microsoft.com/office/officeart/2005/8/layout/hList1"/>
    <dgm:cxn modelId="{9004AF5D-8D5E-4A16-B2D5-1E4C6C83EA95}" type="presParOf" srcId="{419E5C5B-9F42-462D-B7D9-30E9E548D55B}" destId="{D55AD18C-C952-442D-9FED-E821C6CFFB38}" srcOrd="0" destOrd="0" presId="urn:microsoft.com/office/officeart/2005/8/layout/hList1"/>
    <dgm:cxn modelId="{6C9B23C7-957A-4B88-BD19-3D389BE38E83}" type="presParOf" srcId="{419E5C5B-9F42-462D-B7D9-30E9E548D55B}" destId="{C017CA52-5D11-4E65-991E-331464FFE2D8}" srcOrd="1" destOrd="0" presId="urn:microsoft.com/office/officeart/2005/8/layout/hList1"/>
    <dgm:cxn modelId="{0DB68187-4D6B-4AC6-9E99-57DCD66C730F}" type="presParOf" srcId="{744D080D-FA4F-47E2-B513-44B97674103F}" destId="{39EE6A97-1F82-422F-96EF-6C17508DADAF}" srcOrd="1" destOrd="0" presId="urn:microsoft.com/office/officeart/2005/8/layout/hList1"/>
    <dgm:cxn modelId="{BCCB2A0A-F9C3-44F8-8C95-63E73BB80B51}" type="presParOf" srcId="{744D080D-FA4F-47E2-B513-44B97674103F}" destId="{6CB2C060-15BA-48D7-91EF-E8DBA22DE615}" srcOrd="2" destOrd="0" presId="urn:microsoft.com/office/officeart/2005/8/layout/hList1"/>
    <dgm:cxn modelId="{3C923354-37F6-431C-AAA1-010779B6DFB9}" type="presParOf" srcId="{6CB2C060-15BA-48D7-91EF-E8DBA22DE615}" destId="{BEAAD76F-2968-4CF1-BAD7-D76D16580F23}" srcOrd="0" destOrd="0" presId="urn:microsoft.com/office/officeart/2005/8/layout/hList1"/>
    <dgm:cxn modelId="{89AECA04-3F30-4418-8184-83F31D07197F}" type="presParOf" srcId="{6CB2C060-15BA-48D7-91EF-E8DBA22DE615}" destId="{BAF1A99C-F632-4A9E-A0E9-D7755B2888A2}" srcOrd="1" destOrd="0" presId="urn:microsoft.com/office/officeart/2005/8/layout/hList1"/>
    <dgm:cxn modelId="{9C17C7FA-FA13-4A41-B618-714E58CF1CFF}" type="presParOf" srcId="{744D080D-FA4F-47E2-B513-44B97674103F}" destId="{1A7709FC-4151-4336-B28A-516C6CCE06E2}" srcOrd="3" destOrd="0" presId="urn:microsoft.com/office/officeart/2005/8/layout/hList1"/>
    <dgm:cxn modelId="{242C1C99-BC51-4BBC-B2D2-0D71D16C1366}" type="presParOf" srcId="{744D080D-FA4F-47E2-B513-44B97674103F}" destId="{BE83AD11-8929-4FFA-885F-754BD8556048}" srcOrd="4" destOrd="0" presId="urn:microsoft.com/office/officeart/2005/8/layout/hList1"/>
    <dgm:cxn modelId="{506DA098-BBF4-46EC-AF15-16B782987D82}" type="presParOf" srcId="{BE83AD11-8929-4FFA-885F-754BD8556048}" destId="{E44E20A6-CCFF-4DAB-B076-C18E7189B79E}" srcOrd="0" destOrd="0" presId="urn:microsoft.com/office/officeart/2005/8/layout/hList1"/>
    <dgm:cxn modelId="{EECBDB94-EF6B-40DD-B1D4-079245C43BFB}" type="presParOf" srcId="{BE83AD11-8929-4FFA-885F-754BD8556048}" destId="{5F8156E0-DD20-46DA-896A-AAFAA3EBFDAB}" srcOrd="1" destOrd="0" presId="urn:microsoft.com/office/officeart/2005/8/layout/hList1"/>
    <dgm:cxn modelId="{CEE0BB5D-2228-4C9D-84AB-F024D5AA387F}" type="presParOf" srcId="{744D080D-FA4F-47E2-B513-44B97674103F}" destId="{8B13C314-2C69-44AC-B486-EC9CA354C616}" srcOrd="5" destOrd="0" presId="urn:microsoft.com/office/officeart/2005/8/layout/hList1"/>
    <dgm:cxn modelId="{B1D4C617-BFF5-45FA-8A88-5C1E2850D39C}" type="presParOf" srcId="{744D080D-FA4F-47E2-B513-44B97674103F}" destId="{15EF5E5D-60B3-42D7-806D-CDF870BE955C}" srcOrd="6" destOrd="0" presId="urn:microsoft.com/office/officeart/2005/8/layout/hList1"/>
    <dgm:cxn modelId="{4E57A268-5152-4402-8DF5-CBB9C2EC7FC4}" type="presParOf" srcId="{15EF5E5D-60B3-42D7-806D-CDF870BE955C}" destId="{5F333E90-F711-45B8-920F-E926A7FDB25B}" srcOrd="0" destOrd="0" presId="urn:microsoft.com/office/officeart/2005/8/layout/hList1"/>
    <dgm:cxn modelId="{AFD5CFC4-D9AC-426F-A337-9DA201DFB3A4}" type="presParOf" srcId="{15EF5E5D-60B3-42D7-806D-CDF870BE955C}" destId="{AA4AACDA-E65F-4BCC-8E70-2F3D20525A6A}" srcOrd="1" destOrd="0" presId="urn:microsoft.com/office/officeart/2005/8/layout/hList1"/>
    <dgm:cxn modelId="{CC90E54B-63FF-4832-A91C-6787D2BCFAFC}" type="presParOf" srcId="{744D080D-FA4F-47E2-B513-44B97674103F}" destId="{D9425F98-56DA-495C-8B46-2DFA77054A73}" srcOrd="7" destOrd="0" presId="urn:microsoft.com/office/officeart/2005/8/layout/hList1"/>
    <dgm:cxn modelId="{067B4743-574E-4445-8BE6-87F80352B37C}" type="presParOf" srcId="{744D080D-FA4F-47E2-B513-44B97674103F}" destId="{ACA7AA8D-9143-45D2-B550-00F22EE472E6}" srcOrd="8" destOrd="0" presId="urn:microsoft.com/office/officeart/2005/8/layout/hList1"/>
    <dgm:cxn modelId="{3450065E-5578-425B-B53F-BC24B7A85DA9}" type="presParOf" srcId="{ACA7AA8D-9143-45D2-B550-00F22EE472E6}" destId="{9FE8235B-7488-482C-B292-3B53AE6D0DB4}" srcOrd="0" destOrd="0" presId="urn:microsoft.com/office/officeart/2005/8/layout/hList1"/>
    <dgm:cxn modelId="{72C4EB38-A1C6-4463-9C64-62F0ED569C65}" type="presParOf" srcId="{ACA7AA8D-9143-45D2-B550-00F22EE472E6}" destId="{D996F3CD-2247-4FFA-B6A0-24FAA6DD7B4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542146-12D6-4A9D-9F93-410FC555C91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kumimoji="1" lang="ja-JP" altLang="en-US"/>
        </a:p>
      </dgm:t>
    </dgm:pt>
    <dgm:pt modelId="{190E3A11-2EA9-4A6D-8203-484F87B01B6D}">
      <dgm:prSet custT="1"/>
      <dgm:spPr/>
      <dgm:t>
        <a:bodyPr/>
        <a:lstStyle/>
        <a:p>
          <a:r>
            <a:rPr kumimoji="1" lang="ja-JP" altLang="en-US" sz="1200" b="1" dirty="0"/>
            <a:t>一類感染症</a:t>
          </a:r>
          <a:endParaRPr lang="ja-JP" altLang="en-US" sz="1200" b="1" dirty="0"/>
        </a:p>
      </dgm:t>
    </dgm:pt>
    <dgm:pt modelId="{7BFA7D44-B6EC-4BE4-BAEB-7F23856C7EBA}" type="parTrans" cxnId="{7E4552EB-84B7-453C-BA0A-20471A20FC52}">
      <dgm:prSet/>
      <dgm:spPr/>
      <dgm:t>
        <a:bodyPr/>
        <a:lstStyle/>
        <a:p>
          <a:endParaRPr kumimoji="1" lang="ja-JP" altLang="en-US"/>
        </a:p>
      </dgm:t>
    </dgm:pt>
    <dgm:pt modelId="{1FD02F5B-B37F-4ECC-AD72-3942B39AF013}" type="sibTrans" cxnId="{7E4552EB-84B7-453C-BA0A-20471A20FC52}">
      <dgm:prSet/>
      <dgm:spPr/>
      <dgm:t>
        <a:bodyPr/>
        <a:lstStyle/>
        <a:p>
          <a:endParaRPr kumimoji="1" lang="ja-JP" altLang="en-US"/>
        </a:p>
      </dgm:t>
    </dgm:pt>
    <dgm:pt modelId="{2BB21695-61CB-46B3-BBC5-E7139BA128D1}">
      <dgm:prSet custT="1"/>
      <dgm:spPr/>
      <dgm:t>
        <a:bodyPr/>
        <a:lstStyle/>
        <a:p>
          <a:r>
            <a:rPr kumimoji="1" lang="ja-JP" altLang="en-US" sz="1100" dirty="0"/>
            <a:t>飛沫・接触・体液感染が多い</a:t>
          </a:r>
          <a:endParaRPr lang="ja-JP" altLang="en-US" sz="1100" dirty="0"/>
        </a:p>
      </dgm:t>
    </dgm:pt>
    <dgm:pt modelId="{0839F319-8DAC-48BD-807D-3FB27A45F784}" type="parTrans" cxnId="{C45967C2-B1AC-4EE1-A25F-A2001CAA5E50}">
      <dgm:prSet/>
      <dgm:spPr/>
      <dgm:t>
        <a:bodyPr/>
        <a:lstStyle/>
        <a:p>
          <a:endParaRPr kumimoji="1" lang="ja-JP" altLang="en-US"/>
        </a:p>
      </dgm:t>
    </dgm:pt>
    <dgm:pt modelId="{5B37A972-207F-448C-90E1-509A4298026C}" type="sibTrans" cxnId="{C45967C2-B1AC-4EE1-A25F-A2001CAA5E50}">
      <dgm:prSet/>
      <dgm:spPr/>
      <dgm:t>
        <a:bodyPr/>
        <a:lstStyle/>
        <a:p>
          <a:endParaRPr kumimoji="1" lang="ja-JP" altLang="en-US"/>
        </a:p>
      </dgm:t>
    </dgm:pt>
    <dgm:pt modelId="{A0B56372-F430-4FAD-9E87-367BA73972EF}">
      <dgm:prSet custT="1"/>
      <dgm:spPr/>
      <dgm:t>
        <a:bodyPr/>
        <a:lstStyle/>
        <a:p>
          <a:r>
            <a:rPr kumimoji="1" lang="ja-JP" altLang="en-US" sz="1100" dirty="0"/>
            <a:t>一部の疾患にはワクチンがあるが、治療法は限られている</a:t>
          </a:r>
          <a:endParaRPr lang="ja-JP" altLang="en-US" sz="1100" dirty="0"/>
        </a:p>
      </dgm:t>
    </dgm:pt>
    <dgm:pt modelId="{5F541F92-A3CF-42CC-BD41-AFB3E6AF9C54}" type="parTrans" cxnId="{D8110EF0-58E9-4466-A25B-886B9D5C181B}">
      <dgm:prSet/>
      <dgm:spPr/>
      <dgm:t>
        <a:bodyPr/>
        <a:lstStyle/>
        <a:p>
          <a:endParaRPr kumimoji="1" lang="ja-JP" altLang="en-US"/>
        </a:p>
      </dgm:t>
    </dgm:pt>
    <dgm:pt modelId="{91592DEE-7CCD-4893-9B94-248AD5AE7587}" type="sibTrans" cxnId="{D8110EF0-58E9-4466-A25B-886B9D5C181B}">
      <dgm:prSet/>
      <dgm:spPr/>
      <dgm:t>
        <a:bodyPr/>
        <a:lstStyle/>
        <a:p>
          <a:endParaRPr kumimoji="1" lang="ja-JP" altLang="en-US"/>
        </a:p>
      </dgm:t>
    </dgm:pt>
    <dgm:pt modelId="{E418F90A-3262-4666-90FC-E57C8A79150C}">
      <dgm:prSet custT="1"/>
      <dgm:spPr/>
      <dgm:t>
        <a:bodyPr/>
        <a:lstStyle/>
        <a:p>
          <a:r>
            <a:rPr kumimoji="1" lang="ja-JP" altLang="en-US" sz="1100" dirty="0"/>
            <a:t>注意点：早期の把握と、厳格な隔離措置が必須</a:t>
          </a:r>
          <a:endParaRPr lang="ja-JP" altLang="en-US" sz="1100" dirty="0"/>
        </a:p>
      </dgm:t>
    </dgm:pt>
    <dgm:pt modelId="{543CB5CF-ED9B-4A70-90CF-F611D4E418AE}" type="parTrans" cxnId="{A526ECAC-EC9F-4DA0-B78F-A8FE2633C3A2}">
      <dgm:prSet/>
      <dgm:spPr/>
      <dgm:t>
        <a:bodyPr/>
        <a:lstStyle/>
        <a:p>
          <a:endParaRPr kumimoji="1" lang="ja-JP" altLang="en-US"/>
        </a:p>
      </dgm:t>
    </dgm:pt>
    <dgm:pt modelId="{4FAC4274-1B56-40D4-986F-C9074C42988D}" type="sibTrans" cxnId="{A526ECAC-EC9F-4DA0-B78F-A8FE2633C3A2}">
      <dgm:prSet/>
      <dgm:spPr/>
      <dgm:t>
        <a:bodyPr/>
        <a:lstStyle/>
        <a:p>
          <a:endParaRPr kumimoji="1" lang="ja-JP" altLang="en-US"/>
        </a:p>
      </dgm:t>
    </dgm:pt>
    <dgm:pt modelId="{38EB7229-3C1A-4733-B713-23131BC6490F}">
      <dgm:prSet custT="1"/>
      <dgm:spPr/>
      <dgm:t>
        <a:bodyPr/>
        <a:lstStyle/>
        <a:p>
          <a:r>
            <a:rPr kumimoji="1" lang="ja-JP" altLang="en-US" sz="1200" b="1" dirty="0"/>
            <a:t>二類感染症</a:t>
          </a:r>
          <a:endParaRPr lang="ja-JP" altLang="en-US" sz="1200" b="1" dirty="0"/>
        </a:p>
      </dgm:t>
    </dgm:pt>
    <dgm:pt modelId="{42A0F55D-507D-426A-B1A6-0BBB100C70D0}" type="parTrans" cxnId="{D8899BEB-77EC-4A56-B912-5951F3A43A62}">
      <dgm:prSet/>
      <dgm:spPr/>
      <dgm:t>
        <a:bodyPr/>
        <a:lstStyle/>
        <a:p>
          <a:endParaRPr kumimoji="1" lang="ja-JP" altLang="en-US"/>
        </a:p>
      </dgm:t>
    </dgm:pt>
    <dgm:pt modelId="{1710CE3A-D4FE-4C08-B431-486AE459D1C4}" type="sibTrans" cxnId="{D8899BEB-77EC-4A56-B912-5951F3A43A62}">
      <dgm:prSet/>
      <dgm:spPr/>
      <dgm:t>
        <a:bodyPr/>
        <a:lstStyle/>
        <a:p>
          <a:endParaRPr kumimoji="1" lang="ja-JP" altLang="en-US"/>
        </a:p>
      </dgm:t>
    </dgm:pt>
    <dgm:pt modelId="{55AD2AED-286D-4308-8F0A-CFB5D457AD9C}">
      <dgm:prSet custT="1"/>
      <dgm:spPr/>
      <dgm:t>
        <a:bodyPr/>
        <a:lstStyle/>
        <a:p>
          <a:r>
            <a:rPr kumimoji="1" lang="ja-JP" altLang="en-US" sz="1050" dirty="0"/>
            <a:t>飛沫・接触・体液感染が多い</a:t>
          </a:r>
          <a:endParaRPr lang="ja-JP" altLang="en-US" sz="1050" dirty="0"/>
        </a:p>
      </dgm:t>
    </dgm:pt>
    <dgm:pt modelId="{93E07BC0-2773-4384-90F7-88C636F30D9D}" type="parTrans" cxnId="{130BAD35-2FCD-4A08-B585-5C8C699FDE69}">
      <dgm:prSet/>
      <dgm:spPr/>
      <dgm:t>
        <a:bodyPr/>
        <a:lstStyle/>
        <a:p>
          <a:endParaRPr kumimoji="1" lang="ja-JP" altLang="en-US"/>
        </a:p>
      </dgm:t>
    </dgm:pt>
    <dgm:pt modelId="{35B1A90F-9B1F-4531-9455-610FD4E36CA0}" type="sibTrans" cxnId="{130BAD35-2FCD-4A08-B585-5C8C699FDE69}">
      <dgm:prSet/>
      <dgm:spPr/>
      <dgm:t>
        <a:bodyPr/>
        <a:lstStyle/>
        <a:p>
          <a:endParaRPr kumimoji="1" lang="ja-JP" altLang="en-US"/>
        </a:p>
      </dgm:t>
    </dgm:pt>
    <dgm:pt modelId="{6728CB57-FF66-4D6D-97A8-336735023776}">
      <dgm:prSet custT="1"/>
      <dgm:spPr/>
      <dgm:t>
        <a:bodyPr/>
        <a:lstStyle/>
        <a:p>
          <a:r>
            <a:rPr kumimoji="1" lang="ja-JP" altLang="en-US" sz="1050" dirty="0"/>
            <a:t>抗ウイルス剤の開発は途上</a:t>
          </a:r>
          <a:endParaRPr lang="ja-JP" altLang="en-US" sz="1050" dirty="0"/>
        </a:p>
      </dgm:t>
    </dgm:pt>
    <dgm:pt modelId="{08CC0587-752D-44D8-961E-4688967BCDD6}" type="parTrans" cxnId="{A7FECD94-0E3B-4FC1-8375-4EE31455B7B0}">
      <dgm:prSet/>
      <dgm:spPr/>
      <dgm:t>
        <a:bodyPr/>
        <a:lstStyle/>
        <a:p>
          <a:endParaRPr kumimoji="1" lang="ja-JP" altLang="en-US"/>
        </a:p>
      </dgm:t>
    </dgm:pt>
    <dgm:pt modelId="{837E181D-07C7-462B-A4EB-C8C9C9CD1552}" type="sibTrans" cxnId="{A7FECD94-0E3B-4FC1-8375-4EE31455B7B0}">
      <dgm:prSet/>
      <dgm:spPr/>
      <dgm:t>
        <a:bodyPr/>
        <a:lstStyle/>
        <a:p>
          <a:endParaRPr kumimoji="1" lang="ja-JP" altLang="en-US"/>
        </a:p>
      </dgm:t>
    </dgm:pt>
    <dgm:pt modelId="{E72D7F5F-1CDB-4DB9-A4DA-6DA9230B241A}">
      <dgm:prSet custT="1"/>
      <dgm:spPr/>
      <dgm:t>
        <a:bodyPr/>
        <a:lstStyle/>
        <a:p>
          <a:r>
            <a:rPr lang="ja-JP" altLang="en-US" sz="1050" dirty="0"/>
            <a:t>実際のリスクは、病原体の種類、重症度や感染力、社会的状況等によって左右される</a:t>
          </a:r>
        </a:p>
      </dgm:t>
    </dgm:pt>
    <dgm:pt modelId="{3D29035B-7A7C-4D15-9FE5-821B61350336}" type="parTrans" cxnId="{0F78FEE3-530E-4E74-B4E0-0DA19F8EA070}">
      <dgm:prSet/>
      <dgm:spPr/>
      <dgm:t>
        <a:bodyPr/>
        <a:lstStyle/>
        <a:p>
          <a:endParaRPr kumimoji="1" lang="ja-JP" altLang="en-US"/>
        </a:p>
      </dgm:t>
    </dgm:pt>
    <dgm:pt modelId="{9D9BA622-D212-4821-A7AF-1CEE7B0545D4}" type="sibTrans" cxnId="{0F78FEE3-530E-4E74-B4E0-0DA19F8EA070}">
      <dgm:prSet/>
      <dgm:spPr/>
      <dgm:t>
        <a:bodyPr/>
        <a:lstStyle/>
        <a:p>
          <a:endParaRPr kumimoji="1" lang="ja-JP" altLang="en-US"/>
        </a:p>
      </dgm:t>
    </dgm:pt>
    <dgm:pt modelId="{7DD7CF05-6534-413C-8EC8-AAA001665D21}">
      <dgm:prSet custT="1"/>
      <dgm:spPr/>
      <dgm:t>
        <a:bodyPr/>
        <a:lstStyle/>
        <a:p>
          <a:r>
            <a:rPr kumimoji="1" lang="ja-JP" altLang="en-US" sz="1200" b="1" dirty="0"/>
            <a:t>三類感染症</a:t>
          </a:r>
          <a:endParaRPr lang="ja-JP" altLang="en-US" sz="1200" b="1" dirty="0"/>
        </a:p>
      </dgm:t>
    </dgm:pt>
    <dgm:pt modelId="{E55D8278-3AD5-490F-9120-10FA1D94131A}" type="parTrans" cxnId="{05600801-F130-458D-89DF-09647F2A85EE}">
      <dgm:prSet/>
      <dgm:spPr/>
      <dgm:t>
        <a:bodyPr/>
        <a:lstStyle/>
        <a:p>
          <a:endParaRPr kumimoji="1" lang="ja-JP" altLang="en-US"/>
        </a:p>
      </dgm:t>
    </dgm:pt>
    <dgm:pt modelId="{F9988387-A49E-43BF-8C23-9CD733125405}" type="sibTrans" cxnId="{05600801-F130-458D-89DF-09647F2A85EE}">
      <dgm:prSet/>
      <dgm:spPr/>
      <dgm:t>
        <a:bodyPr/>
        <a:lstStyle/>
        <a:p>
          <a:endParaRPr kumimoji="1" lang="ja-JP" altLang="en-US"/>
        </a:p>
      </dgm:t>
    </dgm:pt>
    <dgm:pt modelId="{F14B3B81-F7D5-4655-8431-D388AFFAB08A}">
      <dgm:prSet custT="1"/>
      <dgm:spPr/>
      <dgm:t>
        <a:bodyPr/>
        <a:lstStyle/>
        <a:p>
          <a:r>
            <a:rPr kumimoji="1" lang="ja-JP" altLang="en-US" sz="1050" dirty="0"/>
            <a:t>食品・水系感染</a:t>
          </a:r>
          <a:endParaRPr lang="ja-JP" altLang="en-US" sz="1050" dirty="0"/>
        </a:p>
      </dgm:t>
    </dgm:pt>
    <dgm:pt modelId="{FF42CA16-104D-4589-96D4-F3256937C26F}" type="parTrans" cxnId="{AE074641-CE35-4DF1-BE15-E5B6516ACE69}">
      <dgm:prSet/>
      <dgm:spPr/>
      <dgm:t>
        <a:bodyPr/>
        <a:lstStyle/>
        <a:p>
          <a:endParaRPr kumimoji="1" lang="ja-JP" altLang="en-US"/>
        </a:p>
      </dgm:t>
    </dgm:pt>
    <dgm:pt modelId="{101976BD-F242-4B3D-8CAE-E141CA34BAB6}" type="sibTrans" cxnId="{AE074641-CE35-4DF1-BE15-E5B6516ACE69}">
      <dgm:prSet/>
      <dgm:spPr/>
      <dgm:t>
        <a:bodyPr/>
        <a:lstStyle/>
        <a:p>
          <a:endParaRPr kumimoji="1" lang="ja-JP" altLang="en-US"/>
        </a:p>
      </dgm:t>
    </dgm:pt>
    <dgm:pt modelId="{9CEC842D-D500-4CDF-96AB-0E1B7858053C}">
      <dgm:prSet custT="1"/>
      <dgm:spPr/>
      <dgm:t>
        <a:bodyPr/>
        <a:lstStyle/>
        <a:p>
          <a:r>
            <a:rPr kumimoji="1" lang="ja-JP" altLang="en-US" sz="1050" dirty="0"/>
            <a:t>病原体性の食中毒であり、感染源の特定が予防のカギになる</a:t>
          </a:r>
          <a:endParaRPr lang="ja-JP" altLang="en-US" sz="1050" dirty="0"/>
        </a:p>
      </dgm:t>
    </dgm:pt>
    <dgm:pt modelId="{59E7A1FD-68F0-49F4-9734-E7F1DC587E3C}" type="parTrans" cxnId="{3F8DE18C-BC33-4484-B878-8D16FC3A74FE}">
      <dgm:prSet/>
      <dgm:spPr/>
      <dgm:t>
        <a:bodyPr/>
        <a:lstStyle/>
        <a:p>
          <a:endParaRPr kumimoji="1" lang="ja-JP" altLang="en-US"/>
        </a:p>
      </dgm:t>
    </dgm:pt>
    <dgm:pt modelId="{297C6A9C-941A-43BF-A961-6B0809770D9F}" type="sibTrans" cxnId="{3F8DE18C-BC33-4484-B878-8D16FC3A74FE}">
      <dgm:prSet/>
      <dgm:spPr/>
      <dgm:t>
        <a:bodyPr/>
        <a:lstStyle/>
        <a:p>
          <a:endParaRPr kumimoji="1" lang="ja-JP" altLang="en-US"/>
        </a:p>
      </dgm:t>
    </dgm:pt>
    <dgm:pt modelId="{DB1532AF-93CB-4348-8CE0-593324335591}">
      <dgm:prSet custT="1"/>
      <dgm:spPr/>
      <dgm:t>
        <a:bodyPr/>
        <a:lstStyle/>
        <a:p>
          <a:r>
            <a:rPr kumimoji="1" lang="ja-JP" altLang="en-US" sz="1100" b="1" dirty="0"/>
            <a:t>四類</a:t>
          </a:r>
          <a:r>
            <a:rPr kumimoji="1" lang="ja-JP" altLang="en-US" sz="1200" b="1" dirty="0"/>
            <a:t>感染症</a:t>
          </a:r>
          <a:endParaRPr lang="ja-JP" altLang="en-US" sz="1100" b="1" dirty="0"/>
        </a:p>
      </dgm:t>
    </dgm:pt>
    <dgm:pt modelId="{28C88C5C-3DF8-4726-99B0-16DD38A4547C}" type="parTrans" cxnId="{04D41949-E2BF-4F44-88F9-E4FC5984E60E}">
      <dgm:prSet/>
      <dgm:spPr/>
      <dgm:t>
        <a:bodyPr/>
        <a:lstStyle/>
        <a:p>
          <a:endParaRPr kumimoji="1" lang="ja-JP" altLang="en-US"/>
        </a:p>
      </dgm:t>
    </dgm:pt>
    <dgm:pt modelId="{EE77C098-68E9-4004-A16D-2B890E2EEE5A}" type="sibTrans" cxnId="{04D41949-E2BF-4F44-88F9-E4FC5984E60E}">
      <dgm:prSet/>
      <dgm:spPr/>
      <dgm:t>
        <a:bodyPr/>
        <a:lstStyle/>
        <a:p>
          <a:endParaRPr kumimoji="1" lang="ja-JP" altLang="en-US"/>
        </a:p>
      </dgm:t>
    </dgm:pt>
    <dgm:pt modelId="{3DC96AA5-154F-435D-8937-26657BDA7ADF}">
      <dgm:prSet custT="1"/>
      <dgm:spPr/>
      <dgm:t>
        <a:bodyPr/>
        <a:lstStyle/>
        <a:p>
          <a:r>
            <a:rPr kumimoji="1" lang="ja-JP" altLang="en-US" sz="1050" dirty="0"/>
            <a:t>節足動物・脊椎動物・水系微生物等</a:t>
          </a:r>
          <a:endParaRPr lang="ja-JP" altLang="en-US" sz="1050" dirty="0"/>
        </a:p>
      </dgm:t>
    </dgm:pt>
    <dgm:pt modelId="{881B59B4-6F1A-4EA3-90FB-9318A907D1AE}" type="parTrans" cxnId="{F8C59589-051C-43F5-AD58-A7D180558E70}">
      <dgm:prSet/>
      <dgm:spPr/>
      <dgm:t>
        <a:bodyPr/>
        <a:lstStyle/>
        <a:p>
          <a:endParaRPr kumimoji="1" lang="ja-JP" altLang="en-US"/>
        </a:p>
      </dgm:t>
    </dgm:pt>
    <dgm:pt modelId="{C672AA7B-E5E4-4BE3-AFE8-5A1670FF82F8}" type="sibTrans" cxnId="{F8C59589-051C-43F5-AD58-A7D180558E70}">
      <dgm:prSet/>
      <dgm:spPr/>
      <dgm:t>
        <a:bodyPr/>
        <a:lstStyle/>
        <a:p>
          <a:endParaRPr kumimoji="1" lang="ja-JP" altLang="en-US"/>
        </a:p>
      </dgm:t>
    </dgm:pt>
    <dgm:pt modelId="{5A86F5D3-E860-4AFF-9464-D4CDCE85E748}">
      <dgm:prSet custT="1"/>
      <dgm:spPr/>
      <dgm:t>
        <a:bodyPr/>
        <a:lstStyle/>
        <a:p>
          <a:pPr>
            <a:buFont typeface="Wingdings" panose="05000000000000000000" pitchFamily="2" charset="2"/>
            <a:buChar char="Ø"/>
          </a:pPr>
          <a:r>
            <a:rPr kumimoji="1" lang="ja-JP" altLang="en-US" sz="1050" dirty="0"/>
            <a:t>媒介生物の管理（蚊・ダニ・プランクトンなどの駆除）</a:t>
          </a:r>
          <a:endParaRPr lang="ja-JP" altLang="en-US" sz="1050" dirty="0"/>
        </a:p>
      </dgm:t>
    </dgm:pt>
    <dgm:pt modelId="{BDA78C1E-51D4-4A54-A4ED-188D6D28DA7B}" type="parTrans" cxnId="{9294C55C-3262-49BE-9B64-1466E32B281F}">
      <dgm:prSet/>
      <dgm:spPr/>
      <dgm:t>
        <a:bodyPr/>
        <a:lstStyle/>
        <a:p>
          <a:endParaRPr kumimoji="1" lang="ja-JP" altLang="en-US"/>
        </a:p>
      </dgm:t>
    </dgm:pt>
    <dgm:pt modelId="{25DD6CE6-3674-4E65-88A5-6CCF3F529E2E}" type="sibTrans" cxnId="{9294C55C-3262-49BE-9B64-1466E32B281F}">
      <dgm:prSet/>
      <dgm:spPr/>
      <dgm:t>
        <a:bodyPr/>
        <a:lstStyle/>
        <a:p>
          <a:endParaRPr kumimoji="1" lang="ja-JP" altLang="en-US"/>
        </a:p>
      </dgm:t>
    </dgm:pt>
    <dgm:pt modelId="{E329363A-8DD0-46D2-BC93-394B0A20394E}">
      <dgm:prSet custT="1"/>
      <dgm:spPr/>
      <dgm:t>
        <a:bodyPr/>
        <a:lstStyle/>
        <a:p>
          <a:r>
            <a:rPr kumimoji="1" lang="ja-JP" altLang="en-US" sz="1050" dirty="0"/>
            <a:t>流行地域への渡航時はワクチン接種や防虫対策を検討</a:t>
          </a:r>
          <a:endParaRPr lang="ja-JP" altLang="en-US" sz="1050" dirty="0"/>
        </a:p>
      </dgm:t>
    </dgm:pt>
    <dgm:pt modelId="{B7380E24-E9FF-4A18-B3C3-6F5F490C9697}" type="parTrans" cxnId="{119D5614-6629-48D4-9EF8-AC48FE7C6C6B}">
      <dgm:prSet/>
      <dgm:spPr/>
      <dgm:t>
        <a:bodyPr/>
        <a:lstStyle/>
        <a:p>
          <a:endParaRPr kumimoji="1" lang="ja-JP" altLang="en-US"/>
        </a:p>
      </dgm:t>
    </dgm:pt>
    <dgm:pt modelId="{095433D2-A42E-4088-9884-092EBA4FA1CF}" type="sibTrans" cxnId="{119D5614-6629-48D4-9EF8-AC48FE7C6C6B}">
      <dgm:prSet/>
      <dgm:spPr/>
      <dgm:t>
        <a:bodyPr/>
        <a:lstStyle/>
        <a:p>
          <a:endParaRPr kumimoji="1" lang="ja-JP" altLang="en-US"/>
        </a:p>
      </dgm:t>
    </dgm:pt>
    <dgm:pt modelId="{97E8572C-0841-49B0-AD42-639B7206345A}">
      <dgm:prSet custT="1"/>
      <dgm:spPr/>
      <dgm:t>
        <a:bodyPr/>
        <a:lstStyle/>
        <a:p>
          <a:r>
            <a:rPr kumimoji="1" lang="ja-JP" altLang="en-US" sz="1100" b="1" dirty="0"/>
            <a:t>五類</a:t>
          </a:r>
          <a:r>
            <a:rPr kumimoji="1" lang="ja-JP" altLang="en-US" sz="1200" b="1" dirty="0"/>
            <a:t>感染症</a:t>
          </a:r>
          <a:endParaRPr lang="ja-JP" altLang="en-US" sz="1100" b="1" dirty="0"/>
        </a:p>
      </dgm:t>
    </dgm:pt>
    <dgm:pt modelId="{50F264CC-3909-4045-8A27-AEDFB79D7540}" type="parTrans" cxnId="{1A2138BE-DD04-4EDE-8639-3BB300D82E68}">
      <dgm:prSet/>
      <dgm:spPr/>
      <dgm:t>
        <a:bodyPr/>
        <a:lstStyle/>
        <a:p>
          <a:endParaRPr kumimoji="1" lang="ja-JP" altLang="en-US"/>
        </a:p>
      </dgm:t>
    </dgm:pt>
    <dgm:pt modelId="{F410EA6E-BA8F-4F8E-8E54-71B8690074E6}" type="sibTrans" cxnId="{1A2138BE-DD04-4EDE-8639-3BB300D82E68}">
      <dgm:prSet/>
      <dgm:spPr/>
      <dgm:t>
        <a:bodyPr/>
        <a:lstStyle/>
        <a:p>
          <a:endParaRPr kumimoji="1" lang="ja-JP" altLang="en-US"/>
        </a:p>
      </dgm:t>
    </dgm:pt>
    <dgm:pt modelId="{3C5DB42F-3A17-4FE0-9DFE-29E3A9EB9AB3}">
      <dgm:prSet/>
      <dgm:spPr/>
      <dgm:t>
        <a:bodyPr/>
        <a:lstStyle/>
        <a:p>
          <a:r>
            <a:rPr kumimoji="1" lang="ja-JP" dirty="0"/>
            <a:t>飛沫・接触・体液感染</a:t>
          </a:r>
          <a:r>
            <a:rPr kumimoji="1" lang="ja-JP" altLang="en-US" dirty="0"/>
            <a:t>（性感染）など多彩</a:t>
          </a:r>
          <a:endParaRPr lang="ja-JP" dirty="0"/>
        </a:p>
      </dgm:t>
    </dgm:pt>
    <dgm:pt modelId="{3A6F1135-6179-494E-82B3-3702CE5C488C}" type="parTrans" cxnId="{AC70FFC8-4C02-4525-B604-24F5C02A07CE}">
      <dgm:prSet/>
      <dgm:spPr/>
      <dgm:t>
        <a:bodyPr/>
        <a:lstStyle/>
        <a:p>
          <a:endParaRPr kumimoji="1" lang="ja-JP" altLang="en-US"/>
        </a:p>
      </dgm:t>
    </dgm:pt>
    <dgm:pt modelId="{69408DD9-C990-4418-AE8D-AE9B2CA2D879}" type="sibTrans" cxnId="{AC70FFC8-4C02-4525-B604-24F5C02A07CE}">
      <dgm:prSet/>
      <dgm:spPr/>
      <dgm:t>
        <a:bodyPr/>
        <a:lstStyle/>
        <a:p>
          <a:endParaRPr kumimoji="1" lang="ja-JP" altLang="en-US"/>
        </a:p>
      </dgm:t>
    </dgm:pt>
    <dgm:pt modelId="{6B29BAFE-B0BF-42E4-991F-11BCF6B4BF6A}">
      <dgm:prSet/>
      <dgm:spPr/>
      <dgm:t>
        <a:bodyPr/>
        <a:lstStyle/>
        <a:p>
          <a:r>
            <a:rPr kumimoji="1" lang="ja-JP" dirty="0"/>
            <a:t>一部のウイルス感染症には抗ウイルス剤</a:t>
          </a:r>
          <a:r>
            <a:rPr kumimoji="1" lang="ja-JP" altLang="en-US" dirty="0"/>
            <a:t>がある</a:t>
          </a:r>
          <a:endParaRPr lang="ja-JP" dirty="0"/>
        </a:p>
      </dgm:t>
    </dgm:pt>
    <dgm:pt modelId="{774C0A48-76E2-4420-A1B6-91D5F4E1E6EE}" type="parTrans" cxnId="{D5DEA92B-0B61-4400-AF48-C81F634F6C50}">
      <dgm:prSet/>
      <dgm:spPr/>
      <dgm:t>
        <a:bodyPr/>
        <a:lstStyle/>
        <a:p>
          <a:endParaRPr kumimoji="1" lang="ja-JP" altLang="en-US"/>
        </a:p>
      </dgm:t>
    </dgm:pt>
    <dgm:pt modelId="{333ED1C5-9D86-41CB-9F8A-7BEC44ED1687}" type="sibTrans" cxnId="{D5DEA92B-0B61-4400-AF48-C81F634F6C50}">
      <dgm:prSet/>
      <dgm:spPr/>
      <dgm:t>
        <a:bodyPr/>
        <a:lstStyle/>
        <a:p>
          <a:endParaRPr kumimoji="1" lang="ja-JP" altLang="en-US"/>
        </a:p>
      </dgm:t>
    </dgm:pt>
    <dgm:pt modelId="{DEC70A86-03D7-4016-9FE9-AC634169540A}">
      <dgm:prSet/>
      <dgm:spPr/>
      <dgm:t>
        <a:bodyPr/>
        <a:lstStyle/>
        <a:p>
          <a:r>
            <a:rPr kumimoji="1" lang="ja-JP" dirty="0"/>
            <a:t>感染リスク集団を把握した上で検査・予防策を</a:t>
          </a:r>
          <a:r>
            <a:rPr kumimoji="1" lang="ja-JP" altLang="en-US" dirty="0"/>
            <a:t>行う</a:t>
          </a:r>
          <a:r>
            <a:rPr kumimoji="1" lang="ja-JP" dirty="0"/>
            <a:t>ことが重要</a:t>
          </a:r>
          <a:endParaRPr lang="ja-JP" dirty="0"/>
        </a:p>
      </dgm:t>
    </dgm:pt>
    <dgm:pt modelId="{B709F514-9C0E-4A7C-91CB-0186921C97A9}" type="parTrans" cxnId="{E66B984E-89B6-415A-8493-E65F85071B41}">
      <dgm:prSet/>
      <dgm:spPr/>
      <dgm:t>
        <a:bodyPr/>
        <a:lstStyle/>
        <a:p>
          <a:endParaRPr kumimoji="1" lang="ja-JP" altLang="en-US"/>
        </a:p>
      </dgm:t>
    </dgm:pt>
    <dgm:pt modelId="{4A3E5040-7086-45BE-B6C8-B3E80259F6DE}" type="sibTrans" cxnId="{E66B984E-89B6-415A-8493-E65F85071B41}">
      <dgm:prSet/>
      <dgm:spPr/>
      <dgm:t>
        <a:bodyPr/>
        <a:lstStyle/>
        <a:p>
          <a:endParaRPr kumimoji="1" lang="ja-JP" altLang="en-US"/>
        </a:p>
      </dgm:t>
    </dgm:pt>
    <dgm:pt modelId="{715856E3-5945-47D4-A9DA-A23A97F15DBC}">
      <dgm:prSet custT="1"/>
      <dgm:spPr/>
      <dgm:t>
        <a:bodyPr/>
        <a:lstStyle/>
        <a:p>
          <a:pPr>
            <a:buFont typeface="Wingdings" panose="05000000000000000000" pitchFamily="2" charset="2"/>
            <a:buChar char="Ø"/>
          </a:pPr>
          <a:r>
            <a:rPr kumimoji="1" lang="ja-JP" altLang="en-US" sz="1100" dirty="0"/>
            <a:t>医療従事者の防護対策が重要</a:t>
          </a:r>
          <a:endParaRPr lang="ja-JP" altLang="en-US" sz="1100" dirty="0"/>
        </a:p>
      </dgm:t>
    </dgm:pt>
    <dgm:pt modelId="{A4F619DC-D4A1-41A6-9E12-E009283D5CC1}" type="parTrans" cxnId="{85E54315-83AA-4DF8-B490-87A36525C758}">
      <dgm:prSet/>
      <dgm:spPr/>
      <dgm:t>
        <a:bodyPr/>
        <a:lstStyle/>
        <a:p>
          <a:endParaRPr kumimoji="1" lang="ja-JP" altLang="en-US"/>
        </a:p>
      </dgm:t>
    </dgm:pt>
    <dgm:pt modelId="{29D50411-DEBD-485D-9E5C-F64E0F7C9DE3}" type="sibTrans" cxnId="{85E54315-83AA-4DF8-B490-87A36525C758}">
      <dgm:prSet/>
      <dgm:spPr/>
      <dgm:t>
        <a:bodyPr/>
        <a:lstStyle/>
        <a:p>
          <a:endParaRPr kumimoji="1" lang="ja-JP" altLang="en-US"/>
        </a:p>
      </dgm:t>
    </dgm:pt>
    <dgm:pt modelId="{1D2238DE-6FB3-426C-8C50-3541E0FE7BA4}">
      <dgm:prSet custT="1"/>
      <dgm:spPr/>
      <dgm:t>
        <a:bodyPr/>
        <a:lstStyle/>
        <a:p>
          <a:pPr>
            <a:buFont typeface="Wingdings" panose="05000000000000000000" pitchFamily="2" charset="2"/>
            <a:buChar char="Ø"/>
          </a:pPr>
          <a:r>
            <a:rPr kumimoji="1" lang="ja-JP" altLang="en-US" sz="1050" dirty="0"/>
            <a:t>医療従事者の防護対策が重要</a:t>
          </a:r>
          <a:endParaRPr lang="ja-JP" altLang="en-US" sz="1050" dirty="0"/>
        </a:p>
      </dgm:t>
    </dgm:pt>
    <dgm:pt modelId="{90C15FD7-B2AA-4765-87A3-4C0DD969BC31}" type="parTrans" cxnId="{06199A49-B96B-4722-851E-CFF139B0322B}">
      <dgm:prSet/>
      <dgm:spPr/>
      <dgm:t>
        <a:bodyPr/>
        <a:lstStyle/>
        <a:p>
          <a:endParaRPr kumimoji="1" lang="ja-JP" altLang="en-US"/>
        </a:p>
      </dgm:t>
    </dgm:pt>
    <dgm:pt modelId="{829689D1-59B3-4632-A4E8-F1B01F9D49DC}" type="sibTrans" cxnId="{06199A49-B96B-4722-851E-CFF139B0322B}">
      <dgm:prSet/>
      <dgm:spPr/>
      <dgm:t>
        <a:bodyPr/>
        <a:lstStyle/>
        <a:p>
          <a:endParaRPr kumimoji="1" lang="ja-JP" altLang="en-US"/>
        </a:p>
      </dgm:t>
    </dgm:pt>
    <dgm:pt modelId="{9BFAED98-9FF5-4690-B34D-9C8D76C91089}">
      <dgm:prSet custT="1"/>
      <dgm:spPr/>
      <dgm:t>
        <a:bodyPr/>
        <a:lstStyle/>
        <a:p>
          <a:r>
            <a:rPr kumimoji="1" lang="ja-JP" altLang="en-US" sz="1050" dirty="0"/>
            <a:t>結核には抗菌薬治療があるが、耐性菌の問題がある</a:t>
          </a:r>
          <a:endParaRPr lang="ja-JP" altLang="en-US" sz="1050" dirty="0"/>
        </a:p>
      </dgm:t>
    </dgm:pt>
    <dgm:pt modelId="{CC2CF055-B21C-4FB4-BE61-18CFA1F088AC}" type="parTrans" cxnId="{CC164F80-FE99-4CF1-B8E5-7F7D8436CCD9}">
      <dgm:prSet/>
      <dgm:spPr/>
      <dgm:t>
        <a:bodyPr/>
        <a:lstStyle/>
        <a:p>
          <a:endParaRPr kumimoji="1" lang="ja-JP" altLang="en-US"/>
        </a:p>
      </dgm:t>
    </dgm:pt>
    <dgm:pt modelId="{CF58B102-A5FF-4523-A383-DB97E2DDB15B}" type="sibTrans" cxnId="{CC164F80-FE99-4CF1-B8E5-7F7D8436CCD9}">
      <dgm:prSet/>
      <dgm:spPr/>
      <dgm:t>
        <a:bodyPr/>
        <a:lstStyle/>
        <a:p>
          <a:endParaRPr kumimoji="1" lang="ja-JP" altLang="en-US"/>
        </a:p>
      </dgm:t>
    </dgm:pt>
    <dgm:pt modelId="{29343A95-A96B-46BA-A1E1-472915BA1730}">
      <dgm:prSet custT="1"/>
      <dgm:spPr/>
      <dgm:t>
        <a:bodyPr/>
        <a:lstStyle/>
        <a:p>
          <a:r>
            <a:rPr kumimoji="1" lang="ja-JP" altLang="en-US" sz="1050" dirty="0"/>
            <a:t>ワクチンは限定的。</a:t>
          </a:r>
          <a:endParaRPr lang="ja-JP" altLang="en-US" sz="1050" dirty="0"/>
        </a:p>
      </dgm:t>
    </dgm:pt>
    <dgm:pt modelId="{85DE928B-5A75-4E5B-A77C-B97BB8B0B944}" type="parTrans" cxnId="{48ADAA8D-0DD1-4A1A-ABB9-FD547CF17C1B}">
      <dgm:prSet/>
      <dgm:spPr/>
      <dgm:t>
        <a:bodyPr/>
        <a:lstStyle/>
        <a:p>
          <a:endParaRPr kumimoji="1" lang="ja-JP" altLang="en-US"/>
        </a:p>
      </dgm:t>
    </dgm:pt>
    <dgm:pt modelId="{49F6841F-DEF8-4FC8-8F8A-60D36FFCFCBA}" type="sibTrans" cxnId="{48ADAA8D-0DD1-4A1A-ABB9-FD547CF17C1B}">
      <dgm:prSet/>
      <dgm:spPr/>
      <dgm:t>
        <a:bodyPr/>
        <a:lstStyle/>
        <a:p>
          <a:endParaRPr kumimoji="1" lang="ja-JP" altLang="en-US"/>
        </a:p>
      </dgm:t>
    </dgm:pt>
    <dgm:pt modelId="{E9967D4B-8296-4FC8-A658-EC8F88B7F150}">
      <dgm:prSet custT="1"/>
      <dgm:spPr/>
      <dgm:t>
        <a:bodyPr/>
        <a:lstStyle/>
        <a:p>
          <a:pPr>
            <a:buFont typeface="Wingdings" panose="05000000000000000000" pitchFamily="2" charset="2"/>
            <a:buChar char="Ø"/>
          </a:pPr>
          <a:r>
            <a:rPr kumimoji="1" lang="ja-JP" altLang="en-US" sz="1050" dirty="0"/>
            <a:t>飲食業・食品加工業・水管理における衛生対策が重要</a:t>
          </a:r>
          <a:endParaRPr lang="ja-JP" altLang="en-US" sz="1050" dirty="0"/>
        </a:p>
      </dgm:t>
    </dgm:pt>
    <dgm:pt modelId="{A9FC35D8-6419-483D-A723-9E1F463D867E}" type="parTrans" cxnId="{9AE9363D-BA51-488A-A355-9C8D38799EC7}">
      <dgm:prSet/>
      <dgm:spPr/>
      <dgm:t>
        <a:bodyPr/>
        <a:lstStyle/>
        <a:p>
          <a:endParaRPr kumimoji="1" lang="ja-JP" altLang="en-US"/>
        </a:p>
      </dgm:t>
    </dgm:pt>
    <dgm:pt modelId="{E6BBA019-07FE-4750-B588-0F638C95EDBE}" type="sibTrans" cxnId="{9AE9363D-BA51-488A-A355-9C8D38799EC7}">
      <dgm:prSet/>
      <dgm:spPr/>
      <dgm:t>
        <a:bodyPr/>
        <a:lstStyle/>
        <a:p>
          <a:endParaRPr kumimoji="1" lang="ja-JP" altLang="en-US"/>
        </a:p>
      </dgm:t>
    </dgm:pt>
    <dgm:pt modelId="{D5DC58DC-6983-4E77-8E51-DCC2244BFBCC}">
      <dgm:prSet custT="1"/>
      <dgm:spPr/>
      <dgm:t>
        <a:bodyPr/>
        <a:lstStyle/>
        <a:p>
          <a:r>
            <a:rPr lang="ja-JP" altLang="en-US" sz="1050" dirty="0"/>
            <a:t>対症療法が基本</a:t>
          </a:r>
        </a:p>
      </dgm:t>
    </dgm:pt>
    <dgm:pt modelId="{13767C7F-DD9D-4EE6-B12F-6E19E2FC7D52}" type="parTrans" cxnId="{EC242FCC-E673-460A-A141-F2301ED4F75B}">
      <dgm:prSet/>
      <dgm:spPr/>
      <dgm:t>
        <a:bodyPr/>
        <a:lstStyle/>
        <a:p>
          <a:endParaRPr kumimoji="1" lang="ja-JP" altLang="en-US"/>
        </a:p>
      </dgm:t>
    </dgm:pt>
    <dgm:pt modelId="{EB9F1238-8CFD-4925-8913-3D24A6B2B8BD}" type="sibTrans" cxnId="{EC242FCC-E673-460A-A141-F2301ED4F75B}">
      <dgm:prSet/>
      <dgm:spPr/>
      <dgm:t>
        <a:bodyPr/>
        <a:lstStyle/>
        <a:p>
          <a:endParaRPr kumimoji="1" lang="ja-JP" altLang="en-US"/>
        </a:p>
      </dgm:t>
    </dgm:pt>
    <dgm:pt modelId="{B8496A61-02DC-4FE2-90C7-99082E55DD19}">
      <dgm:prSet custT="1"/>
      <dgm:spPr/>
      <dgm:t>
        <a:bodyPr/>
        <a:lstStyle/>
        <a:p>
          <a:r>
            <a:rPr lang="ja-JP" altLang="en-US" sz="1050" dirty="0"/>
            <a:t>抗菌剤は耐性に注意しつつ必要に応じて投与</a:t>
          </a:r>
        </a:p>
      </dgm:t>
    </dgm:pt>
    <dgm:pt modelId="{CEA5750B-D44A-40EB-A544-48514B75AD74}" type="parTrans" cxnId="{AC12FBE8-252E-4838-B71F-38A7ED333622}">
      <dgm:prSet/>
      <dgm:spPr/>
      <dgm:t>
        <a:bodyPr/>
        <a:lstStyle/>
        <a:p>
          <a:endParaRPr kumimoji="1" lang="ja-JP" altLang="en-US"/>
        </a:p>
      </dgm:t>
    </dgm:pt>
    <dgm:pt modelId="{D54DB27E-1128-439D-9F8E-E32488BD8BF1}" type="sibTrans" cxnId="{AC12FBE8-252E-4838-B71F-38A7ED333622}">
      <dgm:prSet/>
      <dgm:spPr/>
      <dgm:t>
        <a:bodyPr/>
        <a:lstStyle/>
        <a:p>
          <a:endParaRPr kumimoji="1" lang="ja-JP" altLang="en-US"/>
        </a:p>
      </dgm:t>
    </dgm:pt>
    <dgm:pt modelId="{915F313D-5DC5-4D80-852D-4CC317A11238}">
      <dgm:prSet custT="1"/>
      <dgm:spPr/>
      <dgm:t>
        <a:bodyPr/>
        <a:lstStyle/>
        <a:p>
          <a:r>
            <a:rPr kumimoji="1" lang="ja-JP" altLang="en-US" sz="1050" dirty="0"/>
            <a:t>手洗い・食品の加熱処理</a:t>
          </a:r>
          <a:endParaRPr lang="ja-JP" altLang="en-US" sz="1050" dirty="0"/>
        </a:p>
      </dgm:t>
    </dgm:pt>
    <dgm:pt modelId="{CE3C4B0A-9F77-4A14-B931-EB19B20A1D21}" type="parTrans" cxnId="{F0D0E7FC-18C1-4A07-A3A6-935D675653A2}">
      <dgm:prSet/>
      <dgm:spPr/>
      <dgm:t>
        <a:bodyPr/>
        <a:lstStyle/>
        <a:p>
          <a:endParaRPr kumimoji="1" lang="ja-JP" altLang="en-US"/>
        </a:p>
      </dgm:t>
    </dgm:pt>
    <dgm:pt modelId="{AB374A36-C69B-4FA9-A632-1870DB409B5A}" type="sibTrans" cxnId="{F0D0E7FC-18C1-4A07-A3A6-935D675653A2}">
      <dgm:prSet/>
      <dgm:spPr/>
      <dgm:t>
        <a:bodyPr/>
        <a:lstStyle/>
        <a:p>
          <a:endParaRPr kumimoji="1" lang="ja-JP" altLang="en-US"/>
        </a:p>
      </dgm:t>
    </dgm:pt>
    <dgm:pt modelId="{A08B31E7-7CA5-4452-8B44-8F50E6CFFC02}">
      <dgm:prSet custT="1"/>
      <dgm:spPr/>
      <dgm:t>
        <a:bodyPr/>
        <a:lstStyle/>
        <a:p>
          <a:r>
            <a:rPr kumimoji="1" lang="ja-JP" altLang="en-US" sz="1050" dirty="0"/>
            <a:t>人獣共通感染症で、ヒトーヒト感染は限定的</a:t>
          </a:r>
          <a:endParaRPr lang="ja-JP" altLang="en-US" sz="1050" dirty="0"/>
        </a:p>
      </dgm:t>
    </dgm:pt>
    <dgm:pt modelId="{AB991AEE-7381-4319-B7DC-16946A9BE14C}" type="parTrans" cxnId="{93528267-347F-4355-A3CF-1D963D5BE53A}">
      <dgm:prSet/>
      <dgm:spPr/>
      <dgm:t>
        <a:bodyPr/>
        <a:lstStyle/>
        <a:p>
          <a:endParaRPr kumimoji="1" lang="ja-JP" altLang="en-US"/>
        </a:p>
      </dgm:t>
    </dgm:pt>
    <dgm:pt modelId="{040951EB-3A85-43E5-ADC4-6FD314E14B00}" type="sibTrans" cxnId="{93528267-347F-4355-A3CF-1D963D5BE53A}">
      <dgm:prSet/>
      <dgm:spPr/>
      <dgm:t>
        <a:bodyPr/>
        <a:lstStyle/>
        <a:p>
          <a:endParaRPr kumimoji="1" lang="ja-JP" altLang="en-US"/>
        </a:p>
      </dgm:t>
    </dgm:pt>
    <dgm:pt modelId="{458B15CE-C2F3-4AA4-9538-6B9B8C412A65}">
      <dgm:prSet custT="1"/>
      <dgm:spPr/>
      <dgm:t>
        <a:bodyPr/>
        <a:lstStyle/>
        <a:p>
          <a:pPr>
            <a:buFont typeface="Wingdings" panose="05000000000000000000" pitchFamily="2" charset="2"/>
            <a:buChar char="Ø"/>
          </a:pPr>
          <a:r>
            <a:rPr kumimoji="1" lang="ja-JP" altLang="en-US" sz="1050" dirty="0"/>
            <a:t>感染動物の検査・ワクチン・治療（狂犬病など）</a:t>
          </a:r>
          <a:endParaRPr lang="ja-JP" altLang="en-US" sz="1050" dirty="0"/>
        </a:p>
      </dgm:t>
    </dgm:pt>
    <dgm:pt modelId="{E0EE9B54-E93A-45F5-9459-CFC833BC458D}" type="parTrans" cxnId="{1A9E561C-92E6-4DF8-89EA-AE596F17E270}">
      <dgm:prSet/>
      <dgm:spPr/>
      <dgm:t>
        <a:bodyPr/>
        <a:lstStyle/>
        <a:p>
          <a:endParaRPr kumimoji="1" lang="ja-JP" altLang="en-US"/>
        </a:p>
      </dgm:t>
    </dgm:pt>
    <dgm:pt modelId="{2CD9B325-6800-4B8D-A7B5-D3A60073FDB8}" type="sibTrans" cxnId="{1A9E561C-92E6-4DF8-89EA-AE596F17E270}">
      <dgm:prSet/>
      <dgm:spPr/>
      <dgm:t>
        <a:bodyPr/>
        <a:lstStyle/>
        <a:p>
          <a:endParaRPr kumimoji="1" lang="ja-JP" altLang="en-US"/>
        </a:p>
      </dgm:t>
    </dgm:pt>
    <dgm:pt modelId="{533A868C-B659-49D6-B8DB-3F4255D0C7B4}">
      <dgm:prSet/>
      <dgm:spPr/>
      <dgm:t>
        <a:bodyPr/>
        <a:lstStyle/>
        <a:p>
          <a:pPr>
            <a:buFont typeface="Wingdings" panose="05000000000000000000" pitchFamily="2" charset="2"/>
            <a:buChar char="Ø"/>
          </a:pPr>
          <a:r>
            <a:rPr lang="ja-JP" altLang="en-US" dirty="0"/>
            <a:t>多様な病原体を含む群であり、リスクに合わせた対策が必要になる</a:t>
          </a:r>
          <a:endParaRPr lang="ja-JP" dirty="0"/>
        </a:p>
      </dgm:t>
    </dgm:pt>
    <dgm:pt modelId="{A7BB6F9E-7100-40FB-B569-F6C1C829338E}" type="parTrans" cxnId="{6D0CD104-94C1-4B7A-9045-446C2130CD3D}">
      <dgm:prSet/>
      <dgm:spPr/>
      <dgm:t>
        <a:bodyPr/>
        <a:lstStyle/>
        <a:p>
          <a:endParaRPr kumimoji="1" lang="ja-JP" altLang="en-US"/>
        </a:p>
      </dgm:t>
    </dgm:pt>
    <dgm:pt modelId="{40804A05-5F55-40C2-8CE3-9BA73070AD93}" type="sibTrans" cxnId="{6D0CD104-94C1-4B7A-9045-446C2130CD3D}">
      <dgm:prSet/>
      <dgm:spPr/>
      <dgm:t>
        <a:bodyPr/>
        <a:lstStyle/>
        <a:p>
          <a:endParaRPr kumimoji="1" lang="ja-JP" altLang="en-US"/>
        </a:p>
      </dgm:t>
    </dgm:pt>
    <dgm:pt modelId="{D904A1BF-5532-416B-8DA7-18AC8A84433E}">
      <dgm:prSet/>
      <dgm:spPr/>
      <dgm:t>
        <a:bodyPr/>
        <a:lstStyle/>
        <a:p>
          <a:r>
            <a:rPr kumimoji="1" lang="ja-JP" dirty="0"/>
            <a:t>慢性感染</a:t>
          </a:r>
          <a:r>
            <a:rPr kumimoji="1" lang="ja-JP" altLang="en-US" dirty="0"/>
            <a:t>や</a:t>
          </a:r>
          <a:r>
            <a:rPr kumimoji="1" lang="ja-JP" dirty="0"/>
            <a:t>潜伏感染</a:t>
          </a:r>
          <a:r>
            <a:rPr kumimoji="1" lang="ja-JP" altLang="en-US" dirty="0"/>
            <a:t>する感染症を含む</a:t>
          </a:r>
          <a:endParaRPr lang="ja-JP" dirty="0"/>
        </a:p>
      </dgm:t>
    </dgm:pt>
    <dgm:pt modelId="{8AC90246-50D3-4795-981A-5F05F989643F}" type="parTrans" cxnId="{4CB33784-88F0-46F9-A44D-792DA9498A88}">
      <dgm:prSet/>
      <dgm:spPr/>
      <dgm:t>
        <a:bodyPr/>
        <a:lstStyle/>
        <a:p>
          <a:endParaRPr kumimoji="1" lang="ja-JP" altLang="en-US"/>
        </a:p>
      </dgm:t>
    </dgm:pt>
    <dgm:pt modelId="{D8CFD3C0-78C8-4F7A-B8CC-DBF3612DFA3B}" type="sibTrans" cxnId="{4CB33784-88F0-46F9-A44D-792DA9498A88}">
      <dgm:prSet/>
      <dgm:spPr/>
      <dgm:t>
        <a:bodyPr/>
        <a:lstStyle/>
        <a:p>
          <a:endParaRPr kumimoji="1" lang="ja-JP" altLang="en-US"/>
        </a:p>
      </dgm:t>
    </dgm:pt>
    <dgm:pt modelId="{309EFF96-9A75-4F64-A2C2-C3DCA810364D}">
      <dgm:prSet/>
      <dgm:spPr/>
      <dgm:t>
        <a:bodyPr/>
        <a:lstStyle/>
        <a:p>
          <a:r>
            <a:rPr kumimoji="1" lang="ja-JP" dirty="0"/>
            <a:t>ワクチンで予防</a:t>
          </a:r>
          <a:r>
            <a:rPr kumimoji="1" lang="ja-JP" altLang="en-US" dirty="0"/>
            <a:t>できる疾患も多い</a:t>
          </a:r>
          <a:endParaRPr lang="ja-JP" dirty="0"/>
        </a:p>
      </dgm:t>
    </dgm:pt>
    <dgm:pt modelId="{56182B4E-F278-4BD1-ADC2-3736A90F5A1D}" type="parTrans" cxnId="{403F4322-33D2-49D6-BDDA-693163FBB7FB}">
      <dgm:prSet/>
      <dgm:spPr/>
      <dgm:t>
        <a:bodyPr/>
        <a:lstStyle/>
        <a:p>
          <a:endParaRPr kumimoji="1" lang="ja-JP" altLang="en-US"/>
        </a:p>
      </dgm:t>
    </dgm:pt>
    <dgm:pt modelId="{7248337C-F327-441C-8DDE-4C5BBCDD45D3}" type="sibTrans" cxnId="{403F4322-33D2-49D6-BDDA-693163FBB7FB}">
      <dgm:prSet/>
      <dgm:spPr/>
      <dgm:t>
        <a:bodyPr/>
        <a:lstStyle/>
        <a:p>
          <a:endParaRPr kumimoji="1" lang="ja-JP" altLang="en-US"/>
        </a:p>
      </dgm:t>
    </dgm:pt>
    <dgm:pt modelId="{31BC7F7F-BEAC-4A09-A08C-4AD3271CFE26}">
      <dgm:prSet/>
      <dgm:spPr/>
      <dgm:t>
        <a:bodyPr/>
        <a:lstStyle/>
        <a:p>
          <a:r>
            <a:rPr lang="ja-JP" altLang="en-US" dirty="0"/>
            <a:t>薬剤耐性菌もこの類型</a:t>
          </a:r>
          <a:endParaRPr lang="ja-JP" dirty="0"/>
        </a:p>
      </dgm:t>
    </dgm:pt>
    <dgm:pt modelId="{461A3E85-FA88-4EA6-9724-1D71881EDA00}" type="parTrans" cxnId="{B29192F3-C122-48E2-B864-967E5E91EBF4}">
      <dgm:prSet/>
      <dgm:spPr/>
      <dgm:t>
        <a:bodyPr/>
        <a:lstStyle/>
        <a:p>
          <a:endParaRPr kumimoji="1" lang="ja-JP" altLang="en-US"/>
        </a:p>
      </dgm:t>
    </dgm:pt>
    <dgm:pt modelId="{DB2EE45A-2A49-41E2-891E-6E879A7BA51B}" type="sibTrans" cxnId="{B29192F3-C122-48E2-B864-967E5E91EBF4}">
      <dgm:prSet/>
      <dgm:spPr/>
      <dgm:t>
        <a:bodyPr/>
        <a:lstStyle/>
        <a:p>
          <a:endParaRPr kumimoji="1" lang="ja-JP" altLang="en-US"/>
        </a:p>
      </dgm:t>
    </dgm:pt>
    <dgm:pt modelId="{9E63A760-448E-4A6C-8605-ACC50DEF8ABE}" type="pres">
      <dgm:prSet presAssocID="{AC542146-12D6-4A9D-9F93-410FC555C91B}" presName="Name0" presStyleCnt="0">
        <dgm:presLayoutVars>
          <dgm:dir/>
          <dgm:animLvl val="lvl"/>
          <dgm:resizeHandles val="exact"/>
        </dgm:presLayoutVars>
      </dgm:prSet>
      <dgm:spPr/>
    </dgm:pt>
    <dgm:pt modelId="{35ABCD99-F85A-45DF-8DFC-42174E98878D}" type="pres">
      <dgm:prSet presAssocID="{190E3A11-2EA9-4A6D-8203-484F87B01B6D}" presName="composite" presStyleCnt="0"/>
      <dgm:spPr/>
    </dgm:pt>
    <dgm:pt modelId="{FBC84174-2A7A-432F-99AF-BE14FED54008}" type="pres">
      <dgm:prSet presAssocID="{190E3A11-2EA9-4A6D-8203-484F87B01B6D}" presName="parTx" presStyleLbl="alignNode1" presStyleIdx="0" presStyleCnt="5">
        <dgm:presLayoutVars>
          <dgm:chMax val="0"/>
          <dgm:chPref val="0"/>
          <dgm:bulletEnabled val="1"/>
        </dgm:presLayoutVars>
      </dgm:prSet>
      <dgm:spPr/>
    </dgm:pt>
    <dgm:pt modelId="{A567D782-8AAA-47AA-A432-D873BDEE311F}" type="pres">
      <dgm:prSet presAssocID="{190E3A11-2EA9-4A6D-8203-484F87B01B6D}" presName="desTx" presStyleLbl="alignAccFollowNode1" presStyleIdx="0" presStyleCnt="5">
        <dgm:presLayoutVars>
          <dgm:bulletEnabled val="1"/>
        </dgm:presLayoutVars>
      </dgm:prSet>
      <dgm:spPr/>
    </dgm:pt>
    <dgm:pt modelId="{42E2BA92-EFF6-4789-9AF1-AA80633241CD}" type="pres">
      <dgm:prSet presAssocID="{1FD02F5B-B37F-4ECC-AD72-3942B39AF013}" presName="space" presStyleCnt="0"/>
      <dgm:spPr/>
    </dgm:pt>
    <dgm:pt modelId="{80543720-EB8E-473A-A651-01E09081A536}" type="pres">
      <dgm:prSet presAssocID="{38EB7229-3C1A-4733-B713-23131BC6490F}" presName="composite" presStyleCnt="0"/>
      <dgm:spPr/>
    </dgm:pt>
    <dgm:pt modelId="{D8FADB29-28C6-4F0B-87F2-0757750575BA}" type="pres">
      <dgm:prSet presAssocID="{38EB7229-3C1A-4733-B713-23131BC6490F}" presName="parTx" presStyleLbl="alignNode1" presStyleIdx="1" presStyleCnt="5">
        <dgm:presLayoutVars>
          <dgm:chMax val="0"/>
          <dgm:chPref val="0"/>
          <dgm:bulletEnabled val="1"/>
        </dgm:presLayoutVars>
      </dgm:prSet>
      <dgm:spPr/>
    </dgm:pt>
    <dgm:pt modelId="{EA98F066-7F05-4F58-8511-4A77AED400E1}" type="pres">
      <dgm:prSet presAssocID="{38EB7229-3C1A-4733-B713-23131BC6490F}" presName="desTx" presStyleLbl="alignAccFollowNode1" presStyleIdx="1" presStyleCnt="5">
        <dgm:presLayoutVars>
          <dgm:bulletEnabled val="1"/>
        </dgm:presLayoutVars>
      </dgm:prSet>
      <dgm:spPr/>
    </dgm:pt>
    <dgm:pt modelId="{FCC0065D-A72E-40CE-95CB-CFB73387B987}" type="pres">
      <dgm:prSet presAssocID="{1710CE3A-D4FE-4C08-B431-486AE459D1C4}" presName="space" presStyleCnt="0"/>
      <dgm:spPr/>
    </dgm:pt>
    <dgm:pt modelId="{7D81FCB6-2BFA-4FB2-9CEE-875694065D3C}" type="pres">
      <dgm:prSet presAssocID="{7DD7CF05-6534-413C-8EC8-AAA001665D21}" presName="composite" presStyleCnt="0"/>
      <dgm:spPr/>
    </dgm:pt>
    <dgm:pt modelId="{E69347C1-81FC-4FD6-97B9-11BCAACFF2A8}" type="pres">
      <dgm:prSet presAssocID="{7DD7CF05-6534-413C-8EC8-AAA001665D21}" presName="parTx" presStyleLbl="alignNode1" presStyleIdx="2" presStyleCnt="5">
        <dgm:presLayoutVars>
          <dgm:chMax val="0"/>
          <dgm:chPref val="0"/>
          <dgm:bulletEnabled val="1"/>
        </dgm:presLayoutVars>
      </dgm:prSet>
      <dgm:spPr/>
    </dgm:pt>
    <dgm:pt modelId="{53BC4EA3-557D-4760-AFAE-86FAFE331718}" type="pres">
      <dgm:prSet presAssocID="{7DD7CF05-6534-413C-8EC8-AAA001665D21}" presName="desTx" presStyleLbl="alignAccFollowNode1" presStyleIdx="2" presStyleCnt="5">
        <dgm:presLayoutVars>
          <dgm:bulletEnabled val="1"/>
        </dgm:presLayoutVars>
      </dgm:prSet>
      <dgm:spPr/>
    </dgm:pt>
    <dgm:pt modelId="{BA172090-91C2-4E83-9247-D6AE319BE8EC}" type="pres">
      <dgm:prSet presAssocID="{F9988387-A49E-43BF-8C23-9CD733125405}" presName="space" presStyleCnt="0"/>
      <dgm:spPr/>
    </dgm:pt>
    <dgm:pt modelId="{51EE99D7-E0BE-4718-94B4-6BF6FA3B3191}" type="pres">
      <dgm:prSet presAssocID="{DB1532AF-93CB-4348-8CE0-593324335591}" presName="composite" presStyleCnt="0"/>
      <dgm:spPr/>
    </dgm:pt>
    <dgm:pt modelId="{83F62F8B-0A0D-41DF-8A52-359A5D380A24}" type="pres">
      <dgm:prSet presAssocID="{DB1532AF-93CB-4348-8CE0-593324335591}" presName="parTx" presStyleLbl="alignNode1" presStyleIdx="3" presStyleCnt="5">
        <dgm:presLayoutVars>
          <dgm:chMax val="0"/>
          <dgm:chPref val="0"/>
          <dgm:bulletEnabled val="1"/>
        </dgm:presLayoutVars>
      </dgm:prSet>
      <dgm:spPr/>
    </dgm:pt>
    <dgm:pt modelId="{DC992077-B38D-4FBF-9BEB-35F9B137C465}" type="pres">
      <dgm:prSet presAssocID="{DB1532AF-93CB-4348-8CE0-593324335591}" presName="desTx" presStyleLbl="alignAccFollowNode1" presStyleIdx="3" presStyleCnt="5">
        <dgm:presLayoutVars>
          <dgm:bulletEnabled val="1"/>
        </dgm:presLayoutVars>
      </dgm:prSet>
      <dgm:spPr/>
    </dgm:pt>
    <dgm:pt modelId="{B801EA9E-6EFE-4F27-A35B-50592ABF0DC0}" type="pres">
      <dgm:prSet presAssocID="{EE77C098-68E9-4004-A16D-2B890E2EEE5A}" presName="space" presStyleCnt="0"/>
      <dgm:spPr/>
    </dgm:pt>
    <dgm:pt modelId="{8B1D21EB-A66C-4054-A639-572F27035D49}" type="pres">
      <dgm:prSet presAssocID="{97E8572C-0841-49B0-AD42-639B7206345A}" presName="composite" presStyleCnt="0"/>
      <dgm:spPr/>
    </dgm:pt>
    <dgm:pt modelId="{5FC504A3-0332-438B-838E-D136B1522D95}" type="pres">
      <dgm:prSet presAssocID="{97E8572C-0841-49B0-AD42-639B7206345A}" presName="parTx" presStyleLbl="alignNode1" presStyleIdx="4" presStyleCnt="5">
        <dgm:presLayoutVars>
          <dgm:chMax val="0"/>
          <dgm:chPref val="0"/>
          <dgm:bulletEnabled val="1"/>
        </dgm:presLayoutVars>
      </dgm:prSet>
      <dgm:spPr/>
    </dgm:pt>
    <dgm:pt modelId="{F0FD995D-8402-4354-B684-8C5BE606DEEC}" type="pres">
      <dgm:prSet presAssocID="{97E8572C-0841-49B0-AD42-639B7206345A}" presName="desTx" presStyleLbl="alignAccFollowNode1" presStyleIdx="4" presStyleCnt="5">
        <dgm:presLayoutVars>
          <dgm:bulletEnabled val="1"/>
        </dgm:presLayoutVars>
      </dgm:prSet>
      <dgm:spPr/>
    </dgm:pt>
  </dgm:ptLst>
  <dgm:cxnLst>
    <dgm:cxn modelId="{05600801-F130-458D-89DF-09647F2A85EE}" srcId="{AC542146-12D6-4A9D-9F93-410FC555C91B}" destId="{7DD7CF05-6534-413C-8EC8-AAA001665D21}" srcOrd="2" destOrd="0" parTransId="{E55D8278-3AD5-490F-9120-10FA1D94131A}" sibTransId="{F9988387-A49E-43BF-8C23-9CD733125405}"/>
    <dgm:cxn modelId="{34B75702-8429-4B23-BA3C-1F89A109F615}" type="presOf" srcId="{B8496A61-02DC-4FE2-90C7-99082E55DD19}" destId="{53BC4EA3-557D-4760-AFAE-86FAFE331718}" srcOrd="0" destOrd="3" presId="urn:microsoft.com/office/officeart/2005/8/layout/hList1"/>
    <dgm:cxn modelId="{6D0CD104-94C1-4B7A-9045-446C2130CD3D}" srcId="{3C5DB42F-3A17-4FE0-9DFE-29E3A9EB9AB3}" destId="{533A868C-B659-49D6-B8DB-3F4255D0C7B4}" srcOrd="0" destOrd="0" parTransId="{A7BB6F9E-7100-40FB-B569-F6C1C829338E}" sibTransId="{40804A05-5F55-40C2-8CE3-9BA73070AD93}"/>
    <dgm:cxn modelId="{91B4B109-EAED-4FBD-A508-FC65410083CC}" type="presOf" srcId="{915F313D-5DC5-4D80-852D-4CC317A11238}" destId="{53BC4EA3-557D-4760-AFAE-86FAFE331718}" srcOrd="0" destOrd="4" presId="urn:microsoft.com/office/officeart/2005/8/layout/hList1"/>
    <dgm:cxn modelId="{119D5614-6629-48D4-9EF8-AC48FE7C6C6B}" srcId="{DB1532AF-93CB-4348-8CE0-593324335591}" destId="{E329363A-8DD0-46D2-BC93-394B0A20394E}" srcOrd="2" destOrd="0" parTransId="{B7380E24-E9FF-4A18-B3C3-6F5F490C9697}" sibTransId="{095433D2-A42E-4088-9884-092EBA4FA1CF}"/>
    <dgm:cxn modelId="{85E54315-83AA-4DF8-B490-87A36525C758}" srcId="{2BB21695-61CB-46B3-BBC5-E7139BA128D1}" destId="{715856E3-5945-47D4-A9DA-A23A97F15DBC}" srcOrd="0" destOrd="0" parTransId="{A4F619DC-D4A1-41A6-9E12-E009283D5CC1}" sibTransId="{29D50411-DEBD-485D-9E5C-F64E0F7C9DE3}"/>
    <dgm:cxn modelId="{D05AA317-54EE-4135-9B8F-E3FB40E6B269}" type="presOf" srcId="{E72D7F5F-1CDB-4DB9-A4DA-6DA9230B241A}" destId="{EA98F066-7F05-4F58-8511-4A77AED400E1}" srcOrd="0" destOrd="5" presId="urn:microsoft.com/office/officeart/2005/8/layout/hList1"/>
    <dgm:cxn modelId="{3AC02818-B7EE-40AD-B56B-F2BBC64B7894}" type="presOf" srcId="{3DC96AA5-154F-435D-8937-26657BDA7ADF}" destId="{DC992077-B38D-4FBF-9BEB-35F9B137C465}" srcOrd="0" destOrd="0" presId="urn:microsoft.com/office/officeart/2005/8/layout/hList1"/>
    <dgm:cxn modelId="{1A9E561C-92E6-4DF8-89EA-AE596F17E270}" srcId="{3DC96AA5-154F-435D-8937-26657BDA7ADF}" destId="{458B15CE-C2F3-4AA4-9538-6B9B8C412A65}" srcOrd="1" destOrd="0" parTransId="{E0EE9B54-E93A-45F5-9459-CFC833BC458D}" sibTransId="{2CD9B325-6800-4B8D-A7B5-D3A60073FDB8}"/>
    <dgm:cxn modelId="{41FC7B1C-31AD-4DBC-8966-86E80EE7FED7}" type="presOf" srcId="{533A868C-B659-49D6-B8DB-3F4255D0C7B4}" destId="{F0FD995D-8402-4354-B684-8C5BE606DEEC}" srcOrd="0" destOrd="1" presId="urn:microsoft.com/office/officeart/2005/8/layout/hList1"/>
    <dgm:cxn modelId="{403F4322-33D2-49D6-BDDA-693163FBB7FB}" srcId="{97E8572C-0841-49B0-AD42-639B7206345A}" destId="{309EFF96-9A75-4F64-A2C2-C3DCA810364D}" srcOrd="3" destOrd="0" parTransId="{56182B4E-F278-4BD1-ADC2-3736A90F5A1D}" sibTransId="{7248337C-F327-441C-8DDE-4C5BBCDD45D3}"/>
    <dgm:cxn modelId="{D5DEA92B-0B61-4400-AF48-C81F634F6C50}" srcId="{97E8572C-0841-49B0-AD42-639B7206345A}" destId="{6B29BAFE-B0BF-42E4-991F-11BCF6B4BF6A}" srcOrd="1" destOrd="0" parTransId="{774C0A48-76E2-4420-A1B6-91D5F4E1E6EE}" sibTransId="{333ED1C5-9D86-41CB-9F8A-7BEC44ED1687}"/>
    <dgm:cxn modelId="{0060B92D-FFF1-444B-A87C-457FEEC6B92B}" type="presOf" srcId="{190E3A11-2EA9-4A6D-8203-484F87B01B6D}" destId="{FBC84174-2A7A-432F-99AF-BE14FED54008}" srcOrd="0" destOrd="0" presId="urn:microsoft.com/office/officeart/2005/8/layout/hList1"/>
    <dgm:cxn modelId="{130BAD35-2FCD-4A08-B585-5C8C699FDE69}" srcId="{38EB7229-3C1A-4733-B713-23131BC6490F}" destId="{55AD2AED-286D-4308-8F0A-CFB5D457AD9C}" srcOrd="0" destOrd="0" parTransId="{93E07BC0-2773-4384-90F7-88C636F30D9D}" sibTransId="{35B1A90F-9B1F-4531-9455-610FD4E36CA0}"/>
    <dgm:cxn modelId="{9AE9363D-BA51-488A-A355-9C8D38799EC7}" srcId="{F14B3B81-F7D5-4655-8431-D388AFFAB08A}" destId="{E9967D4B-8296-4FC8-A658-EC8F88B7F150}" srcOrd="0" destOrd="0" parTransId="{A9FC35D8-6419-483D-A723-9E1F463D867E}" sibTransId="{E6BBA019-07FE-4750-B588-0F638C95EDBE}"/>
    <dgm:cxn modelId="{457E903E-40DC-400B-956D-507F634355C5}" type="presOf" srcId="{E9967D4B-8296-4FC8-A658-EC8F88B7F150}" destId="{53BC4EA3-557D-4760-AFAE-86FAFE331718}" srcOrd="0" destOrd="1" presId="urn:microsoft.com/office/officeart/2005/8/layout/hList1"/>
    <dgm:cxn modelId="{738C0C5C-4B46-485B-8F9B-EAEEFEB1D33B}" type="presOf" srcId="{9BFAED98-9FF5-4690-B34D-9C8D76C91089}" destId="{EA98F066-7F05-4F58-8511-4A77AED400E1}" srcOrd="0" destOrd="3" presId="urn:microsoft.com/office/officeart/2005/8/layout/hList1"/>
    <dgm:cxn modelId="{D472395C-1F9D-4012-9971-0CEFF065881A}" type="presOf" srcId="{458B15CE-C2F3-4AA4-9538-6B9B8C412A65}" destId="{DC992077-B38D-4FBF-9BEB-35F9B137C465}" srcOrd="0" destOrd="2" presId="urn:microsoft.com/office/officeart/2005/8/layout/hList1"/>
    <dgm:cxn modelId="{9294C55C-3262-49BE-9B64-1466E32B281F}" srcId="{3DC96AA5-154F-435D-8937-26657BDA7ADF}" destId="{5A86F5D3-E860-4AFF-9464-D4CDCE85E748}" srcOrd="0" destOrd="0" parTransId="{BDA78C1E-51D4-4A54-A4ED-188D6D28DA7B}" sibTransId="{25DD6CE6-3674-4E65-88A5-6CCF3F529E2E}"/>
    <dgm:cxn modelId="{1244015D-B37E-4E8C-972A-B109597FF3A0}" type="presOf" srcId="{309EFF96-9A75-4F64-A2C2-C3DCA810364D}" destId="{F0FD995D-8402-4354-B684-8C5BE606DEEC}" srcOrd="0" destOrd="4" presId="urn:microsoft.com/office/officeart/2005/8/layout/hList1"/>
    <dgm:cxn modelId="{AE074641-CE35-4DF1-BE15-E5B6516ACE69}" srcId="{7DD7CF05-6534-413C-8EC8-AAA001665D21}" destId="{F14B3B81-F7D5-4655-8431-D388AFFAB08A}" srcOrd="0" destOrd="0" parTransId="{FF42CA16-104D-4589-96D4-F3256937C26F}" sibTransId="{101976BD-F242-4B3D-8CAE-E141CA34BAB6}"/>
    <dgm:cxn modelId="{E212B763-E72E-478B-BB52-BD323DF70D05}" type="presOf" srcId="{715856E3-5945-47D4-A9DA-A23A97F15DBC}" destId="{A567D782-8AAA-47AA-A432-D873BDEE311F}" srcOrd="0" destOrd="1" presId="urn:microsoft.com/office/officeart/2005/8/layout/hList1"/>
    <dgm:cxn modelId="{15C55144-95AC-425A-8F30-8B06F8C9107F}" type="presOf" srcId="{D904A1BF-5532-416B-8DA7-18AC8A84433E}" destId="{F0FD995D-8402-4354-B684-8C5BE606DEEC}" srcOrd="0" destOrd="3" presId="urn:microsoft.com/office/officeart/2005/8/layout/hList1"/>
    <dgm:cxn modelId="{7D9E6D65-C836-46BD-8A0B-ED8EB8E6EA15}" type="presOf" srcId="{29343A95-A96B-46BA-A1E1-472915BA1730}" destId="{EA98F066-7F05-4F58-8511-4A77AED400E1}" srcOrd="0" destOrd="4" presId="urn:microsoft.com/office/officeart/2005/8/layout/hList1"/>
    <dgm:cxn modelId="{93528267-347F-4355-A3CF-1D963D5BE53A}" srcId="{DB1532AF-93CB-4348-8CE0-593324335591}" destId="{A08B31E7-7CA5-4452-8B44-8F50E6CFFC02}" srcOrd="1" destOrd="0" parTransId="{AB991AEE-7381-4319-B7DC-16946A9BE14C}" sibTransId="{040951EB-3A85-43E5-ADC4-6FD314E14B00}"/>
    <dgm:cxn modelId="{04D41949-E2BF-4F44-88F9-E4FC5984E60E}" srcId="{AC542146-12D6-4A9D-9F93-410FC555C91B}" destId="{DB1532AF-93CB-4348-8CE0-593324335591}" srcOrd="3" destOrd="0" parTransId="{28C88C5C-3DF8-4726-99B0-16DD38A4547C}" sibTransId="{EE77C098-68E9-4004-A16D-2B890E2EEE5A}"/>
    <dgm:cxn modelId="{06199A49-B96B-4722-851E-CFF139B0322B}" srcId="{55AD2AED-286D-4308-8F0A-CFB5D457AD9C}" destId="{1D2238DE-6FB3-426C-8C50-3541E0FE7BA4}" srcOrd="0" destOrd="0" parTransId="{90C15FD7-B2AA-4765-87A3-4C0DD969BC31}" sibTransId="{829689D1-59B3-4632-A4E8-F1B01F9D49DC}"/>
    <dgm:cxn modelId="{2C6B806C-31F8-40C7-8366-7890716E1C41}" type="presOf" srcId="{6728CB57-FF66-4D6D-97A8-336735023776}" destId="{EA98F066-7F05-4F58-8511-4A77AED400E1}" srcOrd="0" destOrd="2" presId="urn:microsoft.com/office/officeart/2005/8/layout/hList1"/>
    <dgm:cxn modelId="{E66B984E-89B6-415A-8493-E65F85071B41}" srcId="{97E8572C-0841-49B0-AD42-639B7206345A}" destId="{DEC70A86-03D7-4016-9FE9-AC634169540A}" srcOrd="5" destOrd="0" parTransId="{B709F514-9C0E-4A7C-91CB-0186921C97A9}" sibTransId="{4A3E5040-7086-45BE-B6C8-B3E80259F6DE}"/>
    <dgm:cxn modelId="{EFC02750-DA19-4201-9261-FE8CEE14EDF6}" type="presOf" srcId="{A08B31E7-7CA5-4452-8B44-8F50E6CFFC02}" destId="{DC992077-B38D-4FBF-9BEB-35F9B137C465}" srcOrd="0" destOrd="3" presId="urn:microsoft.com/office/officeart/2005/8/layout/hList1"/>
    <dgm:cxn modelId="{E0CC9170-503C-4C33-9096-371C5638FCBB}" type="presOf" srcId="{31BC7F7F-BEAC-4A09-A08C-4AD3271CFE26}" destId="{F0FD995D-8402-4354-B684-8C5BE606DEEC}" srcOrd="0" destOrd="5" presId="urn:microsoft.com/office/officeart/2005/8/layout/hList1"/>
    <dgm:cxn modelId="{E676AE51-9897-4CE4-B817-63191A6891C3}" type="presOf" srcId="{D5DC58DC-6983-4E77-8E51-DCC2244BFBCC}" destId="{53BC4EA3-557D-4760-AFAE-86FAFE331718}" srcOrd="0" destOrd="2" presId="urn:microsoft.com/office/officeart/2005/8/layout/hList1"/>
    <dgm:cxn modelId="{CC164F80-FE99-4CF1-B8E5-7F7D8436CCD9}" srcId="{38EB7229-3C1A-4733-B713-23131BC6490F}" destId="{9BFAED98-9FF5-4690-B34D-9C8D76C91089}" srcOrd="2" destOrd="0" parTransId="{CC2CF055-B21C-4FB4-BE61-18CFA1F088AC}" sibTransId="{CF58B102-A5FF-4523-A383-DB97E2DDB15B}"/>
    <dgm:cxn modelId="{4CB33784-88F0-46F9-A44D-792DA9498A88}" srcId="{97E8572C-0841-49B0-AD42-639B7206345A}" destId="{D904A1BF-5532-416B-8DA7-18AC8A84433E}" srcOrd="2" destOrd="0" parTransId="{8AC90246-50D3-4795-981A-5F05F989643F}" sibTransId="{D8CFD3C0-78C8-4F7A-B8CC-DBF3612DFA3B}"/>
    <dgm:cxn modelId="{A291EA88-BE2C-4580-8449-81318621E1D3}" type="presOf" srcId="{9CEC842D-D500-4CDF-96AB-0E1B7858053C}" destId="{53BC4EA3-557D-4760-AFAE-86FAFE331718}" srcOrd="0" destOrd="5" presId="urn:microsoft.com/office/officeart/2005/8/layout/hList1"/>
    <dgm:cxn modelId="{F8C59589-051C-43F5-AD58-A7D180558E70}" srcId="{DB1532AF-93CB-4348-8CE0-593324335591}" destId="{3DC96AA5-154F-435D-8937-26657BDA7ADF}" srcOrd="0" destOrd="0" parTransId="{881B59B4-6F1A-4EA3-90FB-9318A907D1AE}" sibTransId="{C672AA7B-E5E4-4BE3-AFE8-5A1670FF82F8}"/>
    <dgm:cxn modelId="{A9629F89-9809-4411-9544-6CA19625328B}" type="presOf" srcId="{DB1532AF-93CB-4348-8CE0-593324335591}" destId="{83F62F8B-0A0D-41DF-8A52-359A5D380A24}" srcOrd="0" destOrd="0" presId="urn:microsoft.com/office/officeart/2005/8/layout/hList1"/>
    <dgm:cxn modelId="{3F8DE18C-BC33-4484-B878-8D16FC3A74FE}" srcId="{7DD7CF05-6534-413C-8EC8-AAA001665D21}" destId="{9CEC842D-D500-4CDF-96AB-0E1B7858053C}" srcOrd="4" destOrd="0" parTransId="{59E7A1FD-68F0-49F4-9734-E7F1DC587E3C}" sibTransId="{297C6A9C-941A-43BF-A961-6B0809770D9F}"/>
    <dgm:cxn modelId="{48ADAA8D-0DD1-4A1A-ABB9-FD547CF17C1B}" srcId="{38EB7229-3C1A-4733-B713-23131BC6490F}" destId="{29343A95-A96B-46BA-A1E1-472915BA1730}" srcOrd="3" destOrd="0" parTransId="{85DE928B-5A75-4E5B-A77C-B97BB8B0B944}" sibTransId="{49F6841F-DEF8-4FC8-8F8A-60D36FFCFCBA}"/>
    <dgm:cxn modelId="{1D602D91-3D82-4D2E-9CC2-1BCF91F16FF7}" type="presOf" srcId="{6B29BAFE-B0BF-42E4-991F-11BCF6B4BF6A}" destId="{F0FD995D-8402-4354-B684-8C5BE606DEEC}" srcOrd="0" destOrd="2" presId="urn:microsoft.com/office/officeart/2005/8/layout/hList1"/>
    <dgm:cxn modelId="{A7FECD94-0E3B-4FC1-8375-4EE31455B7B0}" srcId="{38EB7229-3C1A-4733-B713-23131BC6490F}" destId="{6728CB57-FF66-4D6D-97A8-336735023776}" srcOrd="1" destOrd="0" parTransId="{08CC0587-752D-44D8-961E-4688967BCDD6}" sibTransId="{837E181D-07C7-462B-A4EB-C8C9C9CD1552}"/>
    <dgm:cxn modelId="{26B2AF97-2817-4176-B864-5CDF8772B493}" type="presOf" srcId="{38EB7229-3C1A-4733-B713-23131BC6490F}" destId="{D8FADB29-28C6-4F0B-87F2-0757750575BA}" srcOrd="0" destOrd="0" presId="urn:microsoft.com/office/officeart/2005/8/layout/hList1"/>
    <dgm:cxn modelId="{280C259B-B7E6-4386-A3F9-BB52AA4FD98F}" type="presOf" srcId="{55AD2AED-286D-4308-8F0A-CFB5D457AD9C}" destId="{EA98F066-7F05-4F58-8511-4A77AED400E1}" srcOrd="0" destOrd="0" presId="urn:microsoft.com/office/officeart/2005/8/layout/hList1"/>
    <dgm:cxn modelId="{1D0455A4-8AD5-4E86-871F-EF7D094E728E}" type="presOf" srcId="{1D2238DE-6FB3-426C-8C50-3541E0FE7BA4}" destId="{EA98F066-7F05-4F58-8511-4A77AED400E1}" srcOrd="0" destOrd="1" presId="urn:microsoft.com/office/officeart/2005/8/layout/hList1"/>
    <dgm:cxn modelId="{83BFE1A4-FBC9-4220-8614-D9735A2059EF}" type="presOf" srcId="{DEC70A86-03D7-4016-9FE9-AC634169540A}" destId="{F0FD995D-8402-4354-B684-8C5BE606DEEC}" srcOrd="0" destOrd="6" presId="urn:microsoft.com/office/officeart/2005/8/layout/hList1"/>
    <dgm:cxn modelId="{A526ECAC-EC9F-4DA0-B78F-A8FE2633C3A2}" srcId="{190E3A11-2EA9-4A6D-8203-484F87B01B6D}" destId="{E418F90A-3262-4666-90FC-E57C8A79150C}" srcOrd="2" destOrd="0" parTransId="{543CB5CF-ED9B-4A70-90CF-F611D4E418AE}" sibTransId="{4FAC4274-1B56-40D4-986F-C9074C42988D}"/>
    <dgm:cxn modelId="{0AC083B5-0E28-4723-BD5F-81C573C34DF4}" type="presOf" srcId="{E329363A-8DD0-46D2-BC93-394B0A20394E}" destId="{DC992077-B38D-4FBF-9BEB-35F9B137C465}" srcOrd="0" destOrd="4" presId="urn:microsoft.com/office/officeart/2005/8/layout/hList1"/>
    <dgm:cxn modelId="{4A31A0B6-8200-4BC1-8865-874620A460B4}" type="presOf" srcId="{2BB21695-61CB-46B3-BBC5-E7139BA128D1}" destId="{A567D782-8AAA-47AA-A432-D873BDEE311F}" srcOrd="0" destOrd="0" presId="urn:microsoft.com/office/officeart/2005/8/layout/hList1"/>
    <dgm:cxn modelId="{1A2138BE-DD04-4EDE-8639-3BB300D82E68}" srcId="{AC542146-12D6-4A9D-9F93-410FC555C91B}" destId="{97E8572C-0841-49B0-AD42-639B7206345A}" srcOrd="4" destOrd="0" parTransId="{50F264CC-3909-4045-8A27-AEDFB79D7540}" sibTransId="{F410EA6E-BA8F-4F8E-8E54-71B8690074E6}"/>
    <dgm:cxn modelId="{10B5C4BF-6A4B-4F6D-8927-FFDF070A4202}" type="presOf" srcId="{A0B56372-F430-4FAD-9E87-367BA73972EF}" destId="{A567D782-8AAA-47AA-A432-D873BDEE311F}" srcOrd="0" destOrd="2" presId="urn:microsoft.com/office/officeart/2005/8/layout/hList1"/>
    <dgm:cxn modelId="{C45967C2-B1AC-4EE1-A25F-A2001CAA5E50}" srcId="{190E3A11-2EA9-4A6D-8203-484F87B01B6D}" destId="{2BB21695-61CB-46B3-BBC5-E7139BA128D1}" srcOrd="0" destOrd="0" parTransId="{0839F319-8DAC-48BD-807D-3FB27A45F784}" sibTransId="{5B37A972-207F-448C-90E1-509A4298026C}"/>
    <dgm:cxn modelId="{AC70FFC8-4C02-4525-B604-24F5C02A07CE}" srcId="{97E8572C-0841-49B0-AD42-639B7206345A}" destId="{3C5DB42F-3A17-4FE0-9DFE-29E3A9EB9AB3}" srcOrd="0" destOrd="0" parTransId="{3A6F1135-6179-494E-82B3-3702CE5C488C}" sibTransId="{69408DD9-C990-4418-AE8D-AE9B2CA2D879}"/>
    <dgm:cxn modelId="{927157C9-CDB3-4752-973F-D5651363C1A6}" type="presOf" srcId="{5A86F5D3-E860-4AFF-9464-D4CDCE85E748}" destId="{DC992077-B38D-4FBF-9BEB-35F9B137C465}" srcOrd="0" destOrd="1" presId="urn:microsoft.com/office/officeart/2005/8/layout/hList1"/>
    <dgm:cxn modelId="{88F40ECA-2694-4936-96F3-28ACDFADCFBB}" type="presOf" srcId="{97E8572C-0841-49B0-AD42-639B7206345A}" destId="{5FC504A3-0332-438B-838E-D136B1522D95}" srcOrd="0" destOrd="0" presId="urn:microsoft.com/office/officeart/2005/8/layout/hList1"/>
    <dgm:cxn modelId="{DFD41CCA-30EB-43A4-90E8-D73777CB0D2F}" type="presOf" srcId="{AC542146-12D6-4A9D-9F93-410FC555C91B}" destId="{9E63A760-448E-4A6C-8605-ACC50DEF8ABE}" srcOrd="0" destOrd="0" presId="urn:microsoft.com/office/officeart/2005/8/layout/hList1"/>
    <dgm:cxn modelId="{EC242FCC-E673-460A-A141-F2301ED4F75B}" srcId="{7DD7CF05-6534-413C-8EC8-AAA001665D21}" destId="{D5DC58DC-6983-4E77-8E51-DCC2244BFBCC}" srcOrd="1" destOrd="0" parTransId="{13767C7F-DD9D-4EE6-B12F-6E19E2FC7D52}" sibTransId="{EB9F1238-8CFD-4925-8913-3D24A6B2B8BD}"/>
    <dgm:cxn modelId="{6375CDDE-A7D4-4277-BFF6-F9497E0E4FEA}" type="presOf" srcId="{7DD7CF05-6534-413C-8EC8-AAA001665D21}" destId="{E69347C1-81FC-4FD6-97B9-11BCAACFF2A8}" srcOrd="0" destOrd="0" presId="urn:microsoft.com/office/officeart/2005/8/layout/hList1"/>
    <dgm:cxn modelId="{0F78FEE3-530E-4E74-B4E0-0DA19F8EA070}" srcId="{38EB7229-3C1A-4733-B713-23131BC6490F}" destId="{E72D7F5F-1CDB-4DB9-A4DA-6DA9230B241A}" srcOrd="4" destOrd="0" parTransId="{3D29035B-7A7C-4D15-9FE5-821B61350336}" sibTransId="{9D9BA622-D212-4821-A7AF-1CEE7B0545D4}"/>
    <dgm:cxn modelId="{492B2EE5-BFB4-4684-9C67-6CC65B940E7B}" type="presOf" srcId="{E418F90A-3262-4666-90FC-E57C8A79150C}" destId="{A567D782-8AAA-47AA-A432-D873BDEE311F}" srcOrd="0" destOrd="3" presId="urn:microsoft.com/office/officeart/2005/8/layout/hList1"/>
    <dgm:cxn modelId="{5F93ECE6-4D94-42B0-8EEC-7283BFAA53AB}" type="presOf" srcId="{F14B3B81-F7D5-4655-8431-D388AFFAB08A}" destId="{53BC4EA3-557D-4760-AFAE-86FAFE331718}" srcOrd="0" destOrd="0" presId="urn:microsoft.com/office/officeart/2005/8/layout/hList1"/>
    <dgm:cxn modelId="{AC12FBE8-252E-4838-B71F-38A7ED333622}" srcId="{7DD7CF05-6534-413C-8EC8-AAA001665D21}" destId="{B8496A61-02DC-4FE2-90C7-99082E55DD19}" srcOrd="2" destOrd="0" parTransId="{CEA5750B-D44A-40EB-A544-48514B75AD74}" sibTransId="{D54DB27E-1128-439D-9F8E-E32488BD8BF1}"/>
    <dgm:cxn modelId="{7E4552EB-84B7-453C-BA0A-20471A20FC52}" srcId="{AC542146-12D6-4A9D-9F93-410FC555C91B}" destId="{190E3A11-2EA9-4A6D-8203-484F87B01B6D}" srcOrd="0" destOrd="0" parTransId="{7BFA7D44-B6EC-4BE4-BAEB-7F23856C7EBA}" sibTransId="{1FD02F5B-B37F-4ECC-AD72-3942B39AF013}"/>
    <dgm:cxn modelId="{D8899BEB-77EC-4A56-B912-5951F3A43A62}" srcId="{AC542146-12D6-4A9D-9F93-410FC555C91B}" destId="{38EB7229-3C1A-4733-B713-23131BC6490F}" srcOrd="1" destOrd="0" parTransId="{42A0F55D-507D-426A-B1A6-0BBB100C70D0}" sibTransId="{1710CE3A-D4FE-4C08-B431-486AE459D1C4}"/>
    <dgm:cxn modelId="{D8110EF0-58E9-4466-A25B-886B9D5C181B}" srcId="{190E3A11-2EA9-4A6D-8203-484F87B01B6D}" destId="{A0B56372-F430-4FAD-9E87-367BA73972EF}" srcOrd="1" destOrd="0" parTransId="{5F541F92-A3CF-42CC-BD41-AFB3E6AF9C54}" sibTransId="{91592DEE-7CCD-4893-9B94-248AD5AE7587}"/>
    <dgm:cxn modelId="{B29192F3-C122-48E2-B864-967E5E91EBF4}" srcId="{97E8572C-0841-49B0-AD42-639B7206345A}" destId="{31BC7F7F-BEAC-4A09-A08C-4AD3271CFE26}" srcOrd="4" destOrd="0" parTransId="{461A3E85-FA88-4EA6-9724-1D71881EDA00}" sibTransId="{DB2EE45A-2A49-41E2-891E-6E879A7BA51B}"/>
    <dgm:cxn modelId="{F0D0E7FC-18C1-4A07-A3A6-935D675653A2}" srcId="{7DD7CF05-6534-413C-8EC8-AAA001665D21}" destId="{915F313D-5DC5-4D80-852D-4CC317A11238}" srcOrd="3" destOrd="0" parTransId="{CE3C4B0A-9F77-4A14-B931-EB19B20A1D21}" sibTransId="{AB374A36-C69B-4FA9-A632-1870DB409B5A}"/>
    <dgm:cxn modelId="{B7B275FD-9059-4FA3-B76B-6FC790BD36E6}" type="presOf" srcId="{3C5DB42F-3A17-4FE0-9DFE-29E3A9EB9AB3}" destId="{F0FD995D-8402-4354-B684-8C5BE606DEEC}" srcOrd="0" destOrd="0" presId="urn:microsoft.com/office/officeart/2005/8/layout/hList1"/>
    <dgm:cxn modelId="{7C19A6FB-015C-49BD-A7FC-AB20D8F84EC2}" type="presParOf" srcId="{9E63A760-448E-4A6C-8605-ACC50DEF8ABE}" destId="{35ABCD99-F85A-45DF-8DFC-42174E98878D}" srcOrd="0" destOrd="0" presId="urn:microsoft.com/office/officeart/2005/8/layout/hList1"/>
    <dgm:cxn modelId="{A7CC67B8-3534-4972-B418-7A778B61DACB}" type="presParOf" srcId="{35ABCD99-F85A-45DF-8DFC-42174E98878D}" destId="{FBC84174-2A7A-432F-99AF-BE14FED54008}" srcOrd="0" destOrd="0" presId="urn:microsoft.com/office/officeart/2005/8/layout/hList1"/>
    <dgm:cxn modelId="{A8D725E6-3FD5-483F-A2C0-A3BD8DA5B8A5}" type="presParOf" srcId="{35ABCD99-F85A-45DF-8DFC-42174E98878D}" destId="{A567D782-8AAA-47AA-A432-D873BDEE311F}" srcOrd="1" destOrd="0" presId="urn:microsoft.com/office/officeart/2005/8/layout/hList1"/>
    <dgm:cxn modelId="{92E0D312-448A-43AA-8424-FF3B23E92CE3}" type="presParOf" srcId="{9E63A760-448E-4A6C-8605-ACC50DEF8ABE}" destId="{42E2BA92-EFF6-4789-9AF1-AA80633241CD}" srcOrd="1" destOrd="0" presId="urn:microsoft.com/office/officeart/2005/8/layout/hList1"/>
    <dgm:cxn modelId="{29BA5D13-156F-45B4-A752-A2D5F9C473FA}" type="presParOf" srcId="{9E63A760-448E-4A6C-8605-ACC50DEF8ABE}" destId="{80543720-EB8E-473A-A651-01E09081A536}" srcOrd="2" destOrd="0" presId="urn:microsoft.com/office/officeart/2005/8/layout/hList1"/>
    <dgm:cxn modelId="{EC6DE020-63CB-4A5A-9719-4484BE4CA1EF}" type="presParOf" srcId="{80543720-EB8E-473A-A651-01E09081A536}" destId="{D8FADB29-28C6-4F0B-87F2-0757750575BA}" srcOrd="0" destOrd="0" presId="urn:microsoft.com/office/officeart/2005/8/layout/hList1"/>
    <dgm:cxn modelId="{CBEE7617-104C-4F5A-842C-FB81AC96AC8C}" type="presParOf" srcId="{80543720-EB8E-473A-A651-01E09081A536}" destId="{EA98F066-7F05-4F58-8511-4A77AED400E1}" srcOrd="1" destOrd="0" presId="urn:microsoft.com/office/officeart/2005/8/layout/hList1"/>
    <dgm:cxn modelId="{700DAFD9-837E-4F5D-ABB8-8C090C15089D}" type="presParOf" srcId="{9E63A760-448E-4A6C-8605-ACC50DEF8ABE}" destId="{FCC0065D-A72E-40CE-95CB-CFB73387B987}" srcOrd="3" destOrd="0" presId="urn:microsoft.com/office/officeart/2005/8/layout/hList1"/>
    <dgm:cxn modelId="{8AF57083-D138-4A83-AF7E-4F8EA6E469F7}" type="presParOf" srcId="{9E63A760-448E-4A6C-8605-ACC50DEF8ABE}" destId="{7D81FCB6-2BFA-4FB2-9CEE-875694065D3C}" srcOrd="4" destOrd="0" presId="urn:microsoft.com/office/officeart/2005/8/layout/hList1"/>
    <dgm:cxn modelId="{270DE2C2-7CAF-4015-A2B0-A22500E31FA1}" type="presParOf" srcId="{7D81FCB6-2BFA-4FB2-9CEE-875694065D3C}" destId="{E69347C1-81FC-4FD6-97B9-11BCAACFF2A8}" srcOrd="0" destOrd="0" presId="urn:microsoft.com/office/officeart/2005/8/layout/hList1"/>
    <dgm:cxn modelId="{569B116E-DDA6-4A12-9C01-579FBB718CB6}" type="presParOf" srcId="{7D81FCB6-2BFA-4FB2-9CEE-875694065D3C}" destId="{53BC4EA3-557D-4760-AFAE-86FAFE331718}" srcOrd="1" destOrd="0" presId="urn:microsoft.com/office/officeart/2005/8/layout/hList1"/>
    <dgm:cxn modelId="{B91B21B9-4819-497E-93B9-3BB8DBBEF4ED}" type="presParOf" srcId="{9E63A760-448E-4A6C-8605-ACC50DEF8ABE}" destId="{BA172090-91C2-4E83-9247-D6AE319BE8EC}" srcOrd="5" destOrd="0" presId="urn:microsoft.com/office/officeart/2005/8/layout/hList1"/>
    <dgm:cxn modelId="{B9AF08AB-426E-41C1-8669-263A5FB42B42}" type="presParOf" srcId="{9E63A760-448E-4A6C-8605-ACC50DEF8ABE}" destId="{51EE99D7-E0BE-4718-94B4-6BF6FA3B3191}" srcOrd="6" destOrd="0" presId="urn:microsoft.com/office/officeart/2005/8/layout/hList1"/>
    <dgm:cxn modelId="{DB353C45-8CBA-4522-B217-24145BFD1C35}" type="presParOf" srcId="{51EE99D7-E0BE-4718-94B4-6BF6FA3B3191}" destId="{83F62F8B-0A0D-41DF-8A52-359A5D380A24}" srcOrd="0" destOrd="0" presId="urn:microsoft.com/office/officeart/2005/8/layout/hList1"/>
    <dgm:cxn modelId="{DB3EF6AA-C4E0-45DA-8333-57AE251DBE50}" type="presParOf" srcId="{51EE99D7-E0BE-4718-94B4-6BF6FA3B3191}" destId="{DC992077-B38D-4FBF-9BEB-35F9B137C465}" srcOrd="1" destOrd="0" presId="urn:microsoft.com/office/officeart/2005/8/layout/hList1"/>
    <dgm:cxn modelId="{80DF7206-9562-41E0-BD65-957733225325}" type="presParOf" srcId="{9E63A760-448E-4A6C-8605-ACC50DEF8ABE}" destId="{B801EA9E-6EFE-4F27-A35B-50592ABF0DC0}" srcOrd="7" destOrd="0" presId="urn:microsoft.com/office/officeart/2005/8/layout/hList1"/>
    <dgm:cxn modelId="{253EC5BE-BF6A-4A64-9989-D71852BF496C}" type="presParOf" srcId="{9E63A760-448E-4A6C-8605-ACC50DEF8ABE}" destId="{8B1D21EB-A66C-4054-A639-572F27035D49}" srcOrd="8" destOrd="0" presId="urn:microsoft.com/office/officeart/2005/8/layout/hList1"/>
    <dgm:cxn modelId="{E81E8D58-FD77-4F68-8BFD-7F9A53AB2924}" type="presParOf" srcId="{8B1D21EB-A66C-4054-A639-572F27035D49}" destId="{5FC504A3-0332-438B-838E-D136B1522D95}" srcOrd="0" destOrd="0" presId="urn:microsoft.com/office/officeart/2005/8/layout/hList1"/>
    <dgm:cxn modelId="{626F703A-1C58-4105-9172-BB3B81508685}" type="presParOf" srcId="{8B1D21EB-A66C-4054-A639-572F27035D49}" destId="{F0FD995D-8402-4354-B684-8C5BE606DEE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5CE9DF-6C82-4BA8-8ED1-00CF32A7A6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kumimoji="1" lang="ja-JP" altLang="en-US"/>
        </a:p>
      </dgm:t>
    </dgm:pt>
    <dgm:pt modelId="{6E242EBE-69A8-4F29-990A-747E76907DE3}">
      <dgm:prSet/>
      <dgm:spPr/>
      <dgm:t>
        <a:bodyPr/>
        <a:lstStyle/>
        <a:p>
          <a:r>
            <a:rPr kumimoji="1" lang="ja-JP"/>
            <a:t>急性呼吸器感染症</a:t>
          </a:r>
          <a:endParaRPr lang="ja-JP"/>
        </a:p>
      </dgm:t>
    </dgm:pt>
    <dgm:pt modelId="{9EB0D434-0506-4B5D-A4F2-85F5E18F27BB}" type="parTrans" cxnId="{9A986338-CD47-4C03-B06C-308497FB599F}">
      <dgm:prSet/>
      <dgm:spPr/>
      <dgm:t>
        <a:bodyPr/>
        <a:lstStyle/>
        <a:p>
          <a:endParaRPr kumimoji="1" lang="ja-JP" altLang="en-US"/>
        </a:p>
      </dgm:t>
    </dgm:pt>
    <dgm:pt modelId="{926811E6-8705-44B3-AD4D-7BF5D74C6E4B}" type="sibTrans" cxnId="{9A986338-CD47-4C03-B06C-308497FB599F}">
      <dgm:prSet/>
      <dgm:spPr/>
      <dgm:t>
        <a:bodyPr/>
        <a:lstStyle/>
        <a:p>
          <a:endParaRPr kumimoji="1" lang="ja-JP" altLang="en-US"/>
        </a:p>
      </dgm:t>
    </dgm:pt>
    <dgm:pt modelId="{B6431F99-A97B-4834-8C5E-EA831DB6F6FD}">
      <dgm:prSet/>
      <dgm:spPr/>
      <dgm:t>
        <a:bodyPr/>
        <a:lstStyle/>
        <a:p>
          <a:r>
            <a:rPr kumimoji="1" lang="ja-JP"/>
            <a:t>病原体：インフルエンザウイルス・</a:t>
          </a:r>
          <a:r>
            <a:rPr kumimoji="1" lang="en-US"/>
            <a:t>SARS-CoV2</a:t>
          </a:r>
          <a:r>
            <a:rPr kumimoji="1" lang="ja-JP"/>
            <a:t>・結核菌など</a:t>
          </a:r>
          <a:endParaRPr lang="ja-JP"/>
        </a:p>
      </dgm:t>
    </dgm:pt>
    <dgm:pt modelId="{85404FA6-9427-4B78-A8CE-14F0A1A537A5}" type="parTrans" cxnId="{5353A727-B47B-4616-878B-3E9821D788FB}">
      <dgm:prSet/>
      <dgm:spPr/>
      <dgm:t>
        <a:bodyPr/>
        <a:lstStyle/>
        <a:p>
          <a:endParaRPr kumimoji="1" lang="ja-JP" altLang="en-US"/>
        </a:p>
      </dgm:t>
    </dgm:pt>
    <dgm:pt modelId="{C9EB6047-A71E-45A5-86FE-056C82C197A4}" type="sibTrans" cxnId="{5353A727-B47B-4616-878B-3E9821D788FB}">
      <dgm:prSet/>
      <dgm:spPr/>
      <dgm:t>
        <a:bodyPr/>
        <a:lstStyle/>
        <a:p>
          <a:endParaRPr kumimoji="1" lang="ja-JP" altLang="en-US"/>
        </a:p>
      </dgm:t>
    </dgm:pt>
    <dgm:pt modelId="{C6AF40E3-7B67-44D3-BC4A-7A1D1BC17234}">
      <dgm:prSet/>
      <dgm:spPr/>
      <dgm:t>
        <a:bodyPr/>
        <a:lstStyle/>
        <a:p>
          <a:r>
            <a:rPr kumimoji="1" lang="ja-JP"/>
            <a:t>感染経路：飛沫感染・接触感染・空気感染</a:t>
          </a:r>
          <a:endParaRPr lang="ja-JP"/>
        </a:p>
      </dgm:t>
    </dgm:pt>
    <dgm:pt modelId="{1652DE3B-BF2D-4F26-A850-5DC14A735DC7}" type="parTrans" cxnId="{624EDC45-C930-402F-AC4C-1A7D3895C28A}">
      <dgm:prSet/>
      <dgm:spPr/>
      <dgm:t>
        <a:bodyPr/>
        <a:lstStyle/>
        <a:p>
          <a:endParaRPr kumimoji="1" lang="ja-JP" altLang="en-US"/>
        </a:p>
      </dgm:t>
    </dgm:pt>
    <dgm:pt modelId="{9A2CABB7-F8AB-4CB4-99AF-7128B177CC59}" type="sibTrans" cxnId="{624EDC45-C930-402F-AC4C-1A7D3895C28A}">
      <dgm:prSet/>
      <dgm:spPr/>
      <dgm:t>
        <a:bodyPr/>
        <a:lstStyle/>
        <a:p>
          <a:endParaRPr kumimoji="1" lang="ja-JP" altLang="en-US"/>
        </a:p>
      </dgm:t>
    </dgm:pt>
    <dgm:pt modelId="{5C3B49AF-3634-4470-89AF-4E9E10938E67}">
      <dgm:prSet/>
      <dgm:spPr/>
      <dgm:t>
        <a:bodyPr/>
        <a:lstStyle/>
        <a:p>
          <a:r>
            <a:rPr kumimoji="1" lang="ja-JP"/>
            <a:t>予防・治療：マスクと手洗い・ワクチン・抗ウイルス／抗菌剤</a:t>
          </a:r>
          <a:endParaRPr lang="ja-JP"/>
        </a:p>
      </dgm:t>
    </dgm:pt>
    <dgm:pt modelId="{CB9D3BE8-D1C1-4C0C-8F6A-05251171CE48}" type="parTrans" cxnId="{6610A01B-FA66-4E0C-AEB0-625307B3926B}">
      <dgm:prSet/>
      <dgm:spPr/>
      <dgm:t>
        <a:bodyPr/>
        <a:lstStyle/>
        <a:p>
          <a:endParaRPr kumimoji="1" lang="ja-JP" altLang="en-US"/>
        </a:p>
      </dgm:t>
    </dgm:pt>
    <dgm:pt modelId="{875449BB-B920-4453-A8CE-6AD3BB5BC067}" type="sibTrans" cxnId="{6610A01B-FA66-4E0C-AEB0-625307B3926B}">
      <dgm:prSet/>
      <dgm:spPr/>
      <dgm:t>
        <a:bodyPr/>
        <a:lstStyle/>
        <a:p>
          <a:endParaRPr kumimoji="1" lang="ja-JP" altLang="en-US"/>
        </a:p>
      </dgm:t>
    </dgm:pt>
    <dgm:pt modelId="{B90B30AD-57C0-4C1A-8D5C-797B646F481F}">
      <dgm:prSet/>
      <dgm:spPr/>
      <dgm:t>
        <a:bodyPr/>
        <a:lstStyle/>
        <a:p>
          <a:r>
            <a:rPr kumimoji="1" lang="ja-JP"/>
            <a:t>病原微生物による食中毒</a:t>
          </a:r>
          <a:endParaRPr lang="ja-JP"/>
        </a:p>
      </dgm:t>
    </dgm:pt>
    <dgm:pt modelId="{F2E39BF9-30FE-4F09-A312-F12A5316A063}" type="parTrans" cxnId="{A3DB0A6C-41F8-47E5-ABBA-CB2C1F4B6871}">
      <dgm:prSet/>
      <dgm:spPr/>
      <dgm:t>
        <a:bodyPr/>
        <a:lstStyle/>
        <a:p>
          <a:endParaRPr kumimoji="1" lang="ja-JP" altLang="en-US"/>
        </a:p>
      </dgm:t>
    </dgm:pt>
    <dgm:pt modelId="{FCFCFE66-107E-4F0E-90EE-9CFEF77F2677}" type="sibTrans" cxnId="{A3DB0A6C-41F8-47E5-ABBA-CB2C1F4B6871}">
      <dgm:prSet/>
      <dgm:spPr/>
      <dgm:t>
        <a:bodyPr/>
        <a:lstStyle/>
        <a:p>
          <a:endParaRPr kumimoji="1" lang="ja-JP" altLang="en-US"/>
        </a:p>
      </dgm:t>
    </dgm:pt>
    <dgm:pt modelId="{51CB827E-2E47-4909-8624-E1C2EBF82285}">
      <dgm:prSet/>
      <dgm:spPr/>
      <dgm:t>
        <a:bodyPr/>
        <a:lstStyle/>
        <a:p>
          <a:r>
            <a:rPr kumimoji="1" lang="ja-JP"/>
            <a:t>病原体：腸管出血性大腸菌・赤痢菌・赤痢アメーバ・コレラ菌など</a:t>
          </a:r>
          <a:endParaRPr lang="ja-JP"/>
        </a:p>
      </dgm:t>
    </dgm:pt>
    <dgm:pt modelId="{7AB6D965-532E-47D1-9C19-7FC0E42CBB1C}" type="parTrans" cxnId="{9588FEFD-1D41-4AD4-B704-D05F0962A1F6}">
      <dgm:prSet/>
      <dgm:spPr/>
      <dgm:t>
        <a:bodyPr/>
        <a:lstStyle/>
        <a:p>
          <a:endParaRPr kumimoji="1" lang="ja-JP" altLang="en-US"/>
        </a:p>
      </dgm:t>
    </dgm:pt>
    <dgm:pt modelId="{1C80A165-B4D6-495D-8ED6-EB60D71A0550}" type="sibTrans" cxnId="{9588FEFD-1D41-4AD4-B704-D05F0962A1F6}">
      <dgm:prSet/>
      <dgm:spPr/>
      <dgm:t>
        <a:bodyPr/>
        <a:lstStyle/>
        <a:p>
          <a:endParaRPr kumimoji="1" lang="ja-JP" altLang="en-US"/>
        </a:p>
      </dgm:t>
    </dgm:pt>
    <dgm:pt modelId="{4292D92C-F7AB-416F-BE1F-F3FD0F70047C}">
      <dgm:prSet/>
      <dgm:spPr/>
      <dgm:t>
        <a:bodyPr/>
        <a:lstStyle/>
        <a:p>
          <a:r>
            <a:rPr kumimoji="1" lang="ja-JP"/>
            <a:t>感染経路：経口感染</a:t>
          </a:r>
          <a:endParaRPr lang="ja-JP"/>
        </a:p>
      </dgm:t>
    </dgm:pt>
    <dgm:pt modelId="{BC6A883F-6EF9-492F-A02E-EDFDF48ED0C4}" type="parTrans" cxnId="{5CCCAB4E-4110-4826-A8A5-7BF8E6D419D9}">
      <dgm:prSet/>
      <dgm:spPr/>
      <dgm:t>
        <a:bodyPr/>
        <a:lstStyle/>
        <a:p>
          <a:endParaRPr kumimoji="1" lang="ja-JP" altLang="en-US"/>
        </a:p>
      </dgm:t>
    </dgm:pt>
    <dgm:pt modelId="{7F87E522-4053-428D-A083-34AD4C5E2A6A}" type="sibTrans" cxnId="{5CCCAB4E-4110-4826-A8A5-7BF8E6D419D9}">
      <dgm:prSet/>
      <dgm:spPr/>
      <dgm:t>
        <a:bodyPr/>
        <a:lstStyle/>
        <a:p>
          <a:endParaRPr kumimoji="1" lang="ja-JP" altLang="en-US"/>
        </a:p>
      </dgm:t>
    </dgm:pt>
    <dgm:pt modelId="{47603F46-C07C-4801-AA12-2B307A6D7ABE}">
      <dgm:prSet/>
      <dgm:spPr/>
      <dgm:t>
        <a:bodyPr/>
        <a:lstStyle/>
        <a:p>
          <a:r>
            <a:rPr kumimoji="1" lang="ja-JP"/>
            <a:t>予防・治療：食物／水質管理・ワクチン・抗菌剤</a:t>
          </a:r>
          <a:endParaRPr lang="ja-JP"/>
        </a:p>
      </dgm:t>
    </dgm:pt>
    <dgm:pt modelId="{70DAF0ED-0921-4B99-A570-528A760B3A6E}" type="parTrans" cxnId="{3B746B7B-95A1-42DC-9A08-AC3C2A8CEDA3}">
      <dgm:prSet/>
      <dgm:spPr/>
      <dgm:t>
        <a:bodyPr/>
        <a:lstStyle/>
        <a:p>
          <a:endParaRPr kumimoji="1" lang="ja-JP" altLang="en-US"/>
        </a:p>
      </dgm:t>
    </dgm:pt>
    <dgm:pt modelId="{2914352E-E7AF-4211-B2AC-09796FC456D5}" type="sibTrans" cxnId="{3B746B7B-95A1-42DC-9A08-AC3C2A8CEDA3}">
      <dgm:prSet/>
      <dgm:spPr/>
      <dgm:t>
        <a:bodyPr/>
        <a:lstStyle/>
        <a:p>
          <a:endParaRPr kumimoji="1" lang="ja-JP" altLang="en-US"/>
        </a:p>
      </dgm:t>
    </dgm:pt>
    <dgm:pt modelId="{17E73D69-7AFE-4125-A4A3-2DAAC677A9CF}">
      <dgm:prSet/>
      <dgm:spPr/>
      <dgm:t>
        <a:bodyPr/>
        <a:lstStyle/>
        <a:p>
          <a:r>
            <a:rPr kumimoji="1" lang="ja-JP"/>
            <a:t>節足動物媒介</a:t>
          </a:r>
          <a:endParaRPr lang="ja-JP"/>
        </a:p>
      </dgm:t>
    </dgm:pt>
    <dgm:pt modelId="{BEAD93C6-B4A6-4A49-8FC8-23B0074903A1}" type="parTrans" cxnId="{3021F5BB-3625-4D7F-9E3A-154B41B1DE12}">
      <dgm:prSet/>
      <dgm:spPr/>
      <dgm:t>
        <a:bodyPr/>
        <a:lstStyle/>
        <a:p>
          <a:endParaRPr kumimoji="1" lang="ja-JP" altLang="en-US"/>
        </a:p>
      </dgm:t>
    </dgm:pt>
    <dgm:pt modelId="{62DDCDCC-7630-41AA-AC20-8C5AC718BE5C}" type="sibTrans" cxnId="{3021F5BB-3625-4D7F-9E3A-154B41B1DE12}">
      <dgm:prSet/>
      <dgm:spPr/>
      <dgm:t>
        <a:bodyPr/>
        <a:lstStyle/>
        <a:p>
          <a:endParaRPr kumimoji="1" lang="ja-JP" altLang="en-US"/>
        </a:p>
      </dgm:t>
    </dgm:pt>
    <dgm:pt modelId="{F63E44C1-372E-4C41-9544-5A0D29E124A9}">
      <dgm:prSet/>
      <dgm:spPr/>
      <dgm:t>
        <a:bodyPr/>
        <a:lstStyle/>
        <a:p>
          <a:r>
            <a:rPr kumimoji="1" lang="ja-JP" dirty="0"/>
            <a:t>病原体：マラリア原虫、デングウイルス、</a:t>
          </a:r>
          <a:r>
            <a:rPr kumimoji="1" lang="en-US" dirty="0"/>
            <a:t>SFTS</a:t>
          </a:r>
          <a:r>
            <a:rPr kumimoji="1" lang="ja-JP" dirty="0"/>
            <a:t>ウイルス、</a:t>
          </a:r>
          <a:r>
            <a:rPr kumimoji="1" lang="ja-JP" altLang="ja-JP" dirty="0"/>
            <a:t>日本脳炎ウイルス、</a:t>
          </a:r>
          <a:r>
            <a:rPr kumimoji="1" lang="ja-JP" dirty="0"/>
            <a:t>リケッチア</a:t>
          </a:r>
          <a:endParaRPr lang="ja-JP" dirty="0"/>
        </a:p>
      </dgm:t>
    </dgm:pt>
    <dgm:pt modelId="{50DDBB39-8B24-4400-B8D7-DF295165B13D}" type="parTrans" cxnId="{D9373AEF-2818-470C-8697-C585BFBA6552}">
      <dgm:prSet/>
      <dgm:spPr/>
      <dgm:t>
        <a:bodyPr/>
        <a:lstStyle/>
        <a:p>
          <a:endParaRPr kumimoji="1" lang="ja-JP" altLang="en-US"/>
        </a:p>
      </dgm:t>
    </dgm:pt>
    <dgm:pt modelId="{78689FF4-82F8-478A-8370-EB9ABED4B388}" type="sibTrans" cxnId="{D9373AEF-2818-470C-8697-C585BFBA6552}">
      <dgm:prSet/>
      <dgm:spPr/>
      <dgm:t>
        <a:bodyPr/>
        <a:lstStyle/>
        <a:p>
          <a:endParaRPr kumimoji="1" lang="ja-JP" altLang="en-US"/>
        </a:p>
      </dgm:t>
    </dgm:pt>
    <dgm:pt modelId="{7802D455-5EFC-46FE-B394-B6B639E31B9B}">
      <dgm:prSet/>
      <dgm:spPr/>
      <dgm:t>
        <a:bodyPr/>
        <a:lstStyle/>
        <a:p>
          <a:r>
            <a:rPr kumimoji="1" lang="ja-JP"/>
            <a:t>感染経路：蚊、ダニ、その他の吸血昆虫などによる吸血</a:t>
          </a:r>
          <a:endParaRPr lang="ja-JP"/>
        </a:p>
      </dgm:t>
    </dgm:pt>
    <dgm:pt modelId="{58C0F3BB-CC5C-4AA6-A34E-C64D6C96FBB1}" type="parTrans" cxnId="{66598CED-B7C3-41F5-A8A6-62805C78BC15}">
      <dgm:prSet/>
      <dgm:spPr/>
      <dgm:t>
        <a:bodyPr/>
        <a:lstStyle/>
        <a:p>
          <a:endParaRPr kumimoji="1" lang="ja-JP" altLang="en-US"/>
        </a:p>
      </dgm:t>
    </dgm:pt>
    <dgm:pt modelId="{537EE9D9-1333-48B6-9740-D3BFFC14DAA6}" type="sibTrans" cxnId="{66598CED-B7C3-41F5-A8A6-62805C78BC15}">
      <dgm:prSet/>
      <dgm:spPr/>
      <dgm:t>
        <a:bodyPr/>
        <a:lstStyle/>
        <a:p>
          <a:endParaRPr kumimoji="1" lang="ja-JP" altLang="en-US"/>
        </a:p>
      </dgm:t>
    </dgm:pt>
    <dgm:pt modelId="{32001891-0B77-4D2B-85AD-11B78741B779}">
      <dgm:prSet/>
      <dgm:spPr/>
      <dgm:t>
        <a:bodyPr/>
        <a:lstStyle/>
        <a:p>
          <a:r>
            <a:rPr kumimoji="1" lang="ja-JP"/>
            <a:t>予防・治療：媒介動物への対策・ワクチン・抗菌／抗寄生虫剤</a:t>
          </a:r>
          <a:endParaRPr lang="ja-JP"/>
        </a:p>
      </dgm:t>
    </dgm:pt>
    <dgm:pt modelId="{071AEA12-0FA3-4B6C-A911-2CD4A3037798}" type="parTrans" cxnId="{49BA9AA2-A149-455D-A6BA-5C63C650D2A0}">
      <dgm:prSet/>
      <dgm:spPr/>
      <dgm:t>
        <a:bodyPr/>
        <a:lstStyle/>
        <a:p>
          <a:endParaRPr kumimoji="1" lang="ja-JP" altLang="en-US"/>
        </a:p>
      </dgm:t>
    </dgm:pt>
    <dgm:pt modelId="{7C28B75B-2744-462A-955C-A91EBCA451F8}" type="sibTrans" cxnId="{49BA9AA2-A149-455D-A6BA-5C63C650D2A0}">
      <dgm:prSet/>
      <dgm:spPr/>
      <dgm:t>
        <a:bodyPr/>
        <a:lstStyle/>
        <a:p>
          <a:endParaRPr kumimoji="1" lang="ja-JP" altLang="en-US"/>
        </a:p>
      </dgm:t>
    </dgm:pt>
    <dgm:pt modelId="{966C833A-7698-4F15-8AD8-76A817D9E225}">
      <dgm:prSet/>
      <dgm:spPr/>
      <dgm:t>
        <a:bodyPr/>
        <a:lstStyle/>
        <a:p>
          <a:r>
            <a:rPr kumimoji="1" lang="ja-JP"/>
            <a:t>人獣共通感染症</a:t>
          </a:r>
          <a:endParaRPr lang="ja-JP"/>
        </a:p>
      </dgm:t>
    </dgm:pt>
    <dgm:pt modelId="{65F21A58-6C7C-4C43-815E-FD430C81F14F}" type="parTrans" cxnId="{FD14AEA3-A034-4070-8501-60F0BF22D1EA}">
      <dgm:prSet/>
      <dgm:spPr/>
      <dgm:t>
        <a:bodyPr/>
        <a:lstStyle/>
        <a:p>
          <a:endParaRPr kumimoji="1" lang="ja-JP" altLang="en-US"/>
        </a:p>
      </dgm:t>
    </dgm:pt>
    <dgm:pt modelId="{D65C2810-D7FF-418B-B843-B765067B5970}" type="sibTrans" cxnId="{FD14AEA3-A034-4070-8501-60F0BF22D1EA}">
      <dgm:prSet/>
      <dgm:spPr/>
      <dgm:t>
        <a:bodyPr/>
        <a:lstStyle/>
        <a:p>
          <a:endParaRPr kumimoji="1" lang="ja-JP" altLang="en-US"/>
        </a:p>
      </dgm:t>
    </dgm:pt>
    <dgm:pt modelId="{EA4BFF17-CB0B-4B7D-B26D-4929F155E888}">
      <dgm:prSet/>
      <dgm:spPr/>
      <dgm:t>
        <a:bodyPr/>
        <a:lstStyle/>
        <a:p>
          <a:r>
            <a:rPr kumimoji="1" lang="ja-JP"/>
            <a:t>病原体：狂犬病ウイルス、炭疽菌、オウム病クラミジア、アニサキス症、節足動物媒介感染症の大半</a:t>
          </a:r>
          <a:endParaRPr lang="ja-JP"/>
        </a:p>
      </dgm:t>
    </dgm:pt>
    <dgm:pt modelId="{33A54EB8-21D9-48FB-805D-453754EADFF8}" type="parTrans" cxnId="{037D6CE4-3666-4CED-9DEB-9DC35F75F350}">
      <dgm:prSet/>
      <dgm:spPr/>
      <dgm:t>
        <a:bodyPr/>
        <a:lstStyle/>
        <a:p>
          <a:endParaRPr kumimoji="1" lang="ja-JP" altLang="en-US"/>
        </a:p>
      </dgm:t>
    </dgm:pt>
    <dgm:pt modelId="{A358BD36-A6D3-4D8B-B7A4-30505D8F5F16}" type="sibTrans" cxnId="{037D6CE4-3666-4CED-9DEB-9DC35F75F350}">
      <dgm:prSet/>
      <dgm:spPr/>
      <dgm:t>
        <a:bodyPr/>
        <a:lstStyle/>
        <a:p>
          <a:endParaRPr kumimoji="1" lang="ja-JP" altLang="en-US"/>
        </a:p>
      </dgm:t>
    </dgm:pt>
    <dgm:pt modelId="{7AF3BA51-42F7-47D0-9D57-6F0503F55ACE}">
      <dgm:prSet/>
      <dgm:spPr/>
      <dgm:t>
        <a:bodyPr/>
        <a:lstStyle/>
        <a:p>
          <a:r>
            <a:rPr kumimoji="1" lang="ja-JP"/>
            <a:t>感染経路：動物との接触。吸血動物</a:t>
          </a:r>
          <a:endParaRPr lang="ja-JP"/>
        </a:p>
      </dgm:t>
    </dgm:pt>
    <dgm:pt modelId="{F2807F20-9A46-4306-8DED-F97F36EF88A4}" type="parTrans" cxnId="{4E2A90D9-B4BE-402A-B3C9-88FEF9F0F778}">
      <dgm:prSet/>
      <dgm:spPr/>
      <dgm:t>
        <a:bodyPr/>
        <a:lstStyle/>
        <a:p>
          <a:endParaRPr kumimoji="1" lang="ja-JP" altLang="en-US"/>
        </a:p>
      </dgm:t>
    </dgm:pt>
    <dgm:pt modelId="{3E43D38B-4A72-412B-A8E8-2EA95DD552E8}" type="sibTrans" cxnId="{4E2A90D9-B4BE-402A-B3C9-88FEF9F0F778}">
      <dgm:prSet/>
      <dgm:spPr/>
      <dgm:t>
        <a:bodyPr/>
        <a:lstStyle/>
        <a:p>
          <a:endParaRPr kumimoji="1" lang="ja-JP" altLang="en-US"/>
        </a:p>
      </dgm:t>
    </dgm:pt>
    <dgm:pt modelId="{4D94BAFC-BBDD-48E6-AE16-53BAB5E479AF}">
      <dgm:prSet/>
      <dgm:spPr/>
      <dgm:t>
        <a:bodyPr/>
        <a:lstStyle/>
        <a:p>
          <a:r>
            <a:rPr kumimoji="1" lang="ja-JP"/>
            <a:t>気候変動による影響が懸念される</a:t>
          </a:r>
          <a:endParaRPr lang="ja-JP"/>
        </a:p>
      </dgm:t>
    </dgm:pt>
    <dgm:pt modelId="{700D1C00-6635-4D11-BBD3-985CE04061D8}" type="parTrans" cxnId="{6B51BDE2-1284-4F99-943C-419033B18B47}">
      <dgm:prSet/>
      <dgm:spPr/>
      <dgm:t>
        <a:bodyPr/>
        <a:lstStyle/>
        <a:p>
          <a:endParaRPr kumimoji="1" lang="ja-JP" altLang="en-US"/>
        </a:p>
      </dgm:t>
    </dgm:pt>
    <dgm:pt modelId="{2EC8E04E-7B33-4AD3-B2B4-5D0BAC072055}" type="sibTrans" cxnId="{6B51BDE2-1284-4F99-943C-419033B18B47}">
      <dgm:prSet/>
      <dgm:spPr/>
      <dgm:t>
        <a:bodyPr/>
        <a:lstStyle/>
        <a:p>
          <a:endParaRPr kumimoji="1" lang="ja-JP" altLang="en-US"/>
        </a:p>
      </dgm:t>
    </dgm:pt>
    <dgm:pt modelId="{07B2EC52-233E-4510-B4BB-1E72203E77D4}">
      <dgm:prSet/>
      <dgm:spPr/>
      <dgm:t>
        <a:bodyPr/>
        <a:lstStyle/>
        <a:p>
          <a:r>
            <a:rPr kumimoji="1" lang="ja-JP"/>
            <a:t>性感染症・血液媒介感染症</a:t>
          </a:r>
          <a:endParaRPr lang="ja-JP"/>
        </a:p>
      </dgm:t>
    </dgm:pt>
    <dgm:pt modelId="{067647B8-F1C4-4D1B-9008-9C9A6F47E826}" type="parTrans" cxnId="{1DC963FA-DD83-4F41-851A-59380726D410}">
      <dgm:prSet/>
      <dgm:spPr/>
      <dgm:t>
        <a:bodyPr/>
        <a:lstStyle/>
        <a:p>
          <a:endParaRPr kumimoji="1" lang="ja-JP" altLang="en-US"/>
        </a:p>
      </dgm:t>
    </dgm:pt>
    <dgm:pt modelId="{7382590A-B054-42EA-939B-B07FDEB122C6}" type="sibTrans" cxnId="{1DC963FA-DD83-4F41-851A-59380726D410}">
      <dgm:prSet/>
      <dgm:spPr/>
      <dgm:t>
        <a:bodyPr/>
        <a:lstStyle/>
        <a:p>
          <a:endParaRPr kumimoji="1" lang="ja-JP" altLang="en-US"/>
        </a:p>
      </dgm:t>
    </dgm:pt>
    <dgm:pt modelId="{134DA68B-9550-40AD-82B0-EFF5E0266D8A}">
      <dgm:prSet/>
      <dgm:spPr/>
      <dgm:t>
        <a:bodyPr/>
        <a:lstStyle/>
        <a:p>
          <a:r>
            <a:rPr kumimoji="1" lang="ja-JP"/>
            <a:t>病原体：</a:t>
          </a:r>
          <a:r>
            <a:rPr kumimoji="1" lang="en-US"/>
            <a:t>HIV</a:t>
          </a:r>
          <a:r>
            <a:rPr kumimoji="1" lang="ja-JP"/>
            <a:t>、</a:t>
          </a:r>
          <a:r>
            <a:rPr kumimoji="1" lang="en-US"/>
            <a:t>B</a:t>
          </a:r>
          <a:r>
            <a:rPr kumimoji="1" lang="ja-JP"/>
            <a:t>型肝炎ウイルス、梅毒トレポネーマ、クラミジアなど</a:t>
          </a:r>
          <a:endParaRPr lang="ja-JP"/>
        </a:p>
      </dgm:t>
    </dgm:pt>
    <dgm:pt modelId="{C0C68E2B-8521-4429-B76A-788CA5800B98}" type="parTrans" cxnId="{2CD7FECF-D378-4EF7-8C56-65F3A5060C23}">
      <dgm:prSet/>
      <dgm:spPr/>
      <dgm:t>
        <a:bodyPr/>
        <a:lstStyle/>
        <a:p>
          <a:endParaRPr kumimoji="1" lang="ja-JP" altLang="en-US"/>
        </a:p>
      </dgm:t>
    </dgm:pt>
    <dgm:pt modelId="{97F70BA8-86C0-42DC-978E-07A87BD4A7D3}" type="sibTrans" cxnId="{2CD7FECF-D378-4EF7-8C56-65F3A5060C23}">
      <dgm:prSet/>
      <dgm:spPr/>
      <dgm:t>
        <a:bodyPr/>
        <a:lstStyle/>
        <a:p>
          <a:endParaRPr kumimoji="1" lang="ja-JP" altLang="en-US"/>
        </a:p>
      </dgm:t>
    </dgm:pt>
    <dgm:pt modelId="{5260C794-6D72-46C8-A0E7-203D839ADC93}">
      <dgm:prSet/>
      <dgm:spPr/>
      <dgm:t>
        <a:bodyPr/>
        <a:lstStyle/>
        <a:p>
          <a:r>
            <a:rPr kumimoji="1" lang="ja-JP"/>
            <a:t>感染経路：性行為、輸血、医療器具の安全性。</a:t>
          </a:r>
          <a:endParaRPr lang="ja-JP"/>
        </a:p>
      </dgm:t>
    </dgm:pt>
    <dgm:pt modelId="{02E93F1A-1A54-41A9-B406-9AC19F72F335}" type="parTrans" cxnId="{10187376-307A-4E46-95D6-002F5C91A29B}">
      <dgm:prSet/>
      <dgm:spPr/>
      <dgm:t>
        <a:bodyPr/>
        <a:lstStyle/>
        <a:p>
          <a:endParaRPr kumimoji="1" lang="ja-JP" altLang="en-US"/>
        </a:p>
      </dgm:t>
    </dgm:pt>
    <dgm:pt modelId="{CE70C425-66F3-413D-A1CC-5BFA6C91C114}" type="sibTrans" cxnId="{10187376-307A-4E46-95D6-002F5C91A29B}">
      <dgm:prSet/>
      <dgm:spPr/>
      <dgm:t>
        <a:bodyPr/>
        <a:lstStyle/>
        <a:p>
          <a:endParaRPr kumimoji="1" lang="ja-JP" altLang="en-US"/>
        </a:p>
      </dgm:t>
    </dgm:pt>
    <dgm:pt modelId="{4B51B37D-FAE1-4356-879E-3338DDB76470}">
      <dgm:prSet/>
      <dgm:spPr/>
      <dgm:t>
        <a:bodyPr/>
        <a:lstStyle/>
        <a:p>
          <a:r>
            <a:rPr kumimoji="1" lang="ja-JP"/>
            <a:t>予防・治療：</a:t>
          </a:r>
          <a:r>
            <a:rPr kumimoji="1" lang="en-US"/>
            <a:t>Safer</a:t>
          </a:r>
          <a:r>
            <a:rPr kumimoji="1" lang="ja-JP"/>
            <a:t> </a:t>
          </a:r>
          <a:r>
            <a:rPr kumimoji="1" lang="en-US"/>
            <a:t>Sex</a:t>
          </a:r>
          <a:r>
            <a:rPr kumimoji="1" lang="ja-JP"/>
            <a:t>、抗ウイルス／抗菌剤、薬物依存者への対策、医療関係者への訓練等</a:t>
          </a:r>
          <a:endParaRPr lang="ja-JP"/>
        </a:p>
      </dgm:t>
    </dgm:pt>
    <dgm:pt modelId="{18242167-FB5C-4EE9-98FE-CFCBA0E2D217}" type="parTrans" cxnId="{52FABB13-8BF3-4D3B-8269-D1F938C3D866}">
      <dgm:prSet/>
      <dgm:spPr/>
      <dgm:t>
        <a:bodyPr/>
        <a:lstStyle/>
        <a:p>
          <a:endParaRPr kumimoji="1" lang="ja-JP" altLang="en-US"/>
        </a:p>
      </dgm:t>
    </dgm:pt>
    <dgm:pt modelId="{876F007D-AEA7-4B7B-9890-CD63C5F6FD07}" type="sibTrans" cxnId="{52FABB13-8BF3-4D3B-8269-D1F938C3D866}">
      <dgm:prSet/>
      <dgm:spPr/>
      <dgm:t>
        <a:bodyPr/>
        <a:lstStyle/>
        <a:p>
          <a:endParaRPr kumimoji="1" lang="ja-JP" altLang="en-US"/>
        </a:p>
      </dgm:t>
    </dgm:pt>
    <dgm:pt modelId="{388A705B-9196-4498-BBE5-58C5BF35BFCF}">
      <dgm:prSet/>
      <dgm:spPr/>
      <dgm:t>
        <a:bodyPr/>
        <a:lstStyle/>
        <a:p>
          <a:r>
            <a:rPr kumimoji="1" lang="ja-JP"/>
            <a:t>その他の環境由来感染</a:t>
          </a:r>
          <a:endParaRPr lang="ja-JP"/>
        </a:p>
      </dgm:t>
    </dgm:pt>
    <dgm:pt modelId="{526DE0FD-1D54-4B2B-A946-AF94CD23457B}" type="parTrans" cxnId="{C08AC680-AEF8-438E-8D6C-28E6BAA8E93D}">
      <dgm:prSet/>
      <dgm:spPr/>
      <dgm:t>
        <a:bodyPr/>
        <a:lstStyle/>
        <a:p>
          <a:endParaRPr kumimoji="1" lang="ja-JP" altLang="en-US"/>
        </a:p>
      </dgm:t>
    </dgm:pt>
    <dgm:pt modelId="{07498A14-E55E-49A9-9AF6-ABE9B48591BF}" type="sibTrans" cxnId="{C08AC680-AEF8-438E-8D6C-28E6BAA8E93D}">
      <dgm:prSet/>
      <dgm:spPr/>
      <dgm:t>
        <a:bodyPr/>
        <a:lstStyle/>
        <a:p>
          <a:endParaRPr kumimoji="1" lang="ja-JP" altLang="en-US"/>
        </a:p>
      </dgm:t>
    </dgm:pt>
    <dgm:pt modelId="{B708732E-AA25-480A-8F2E-FE12544F2B9F}">
      <dgm:prSet/>
      <dgm:spPr/>
      <dgm:t>
        <a:bodyPr/>
        <a:lstStyle/>
        <a:p>
          <a:r>
            <a:rPr kumimoji="1" lang="ja-JP"/>
            <a:t>カンジダ症：カンジダ属の真菌による粘膜への日和見感染症</a:t>
          </a:r>
          <a:endParaRPr lang="ja-JP"/>
        </a:p>
      </dgm:t>
    </dgm:pt>
    <dgm:pt modelId="{467D5DFB-864C-46CD-9417-6298BBC95287}" type="parTrans" cxnId="{E362362E-3BA1-4EF8-A95B-CF90240D2D19}">
      <dgm:prSet/>
      <dgm:spPr/>
      <dgm:t>
        <a:bodyPr/>
        <a:lstStyle/>
        <a:p>
          <a:endParaRPr kumimoji="1" lang="ja-JP" altLang="en-US"/>
        </a:p>
      </dgm:t>
    </dgm:pt>
    <dgm:pt modelId="{894196B1-43DE-475F-B365-AA979DE3FB03}" type="sibTrans" cxnId="{E362362E-3BA1-4EF8-A95B-CF90240D2D19}">
      <dgm:prSet/>
      <dgm:spPr/>
      <dgm:t>
        <a:bodyPr/>
        <a:lstStyle/>
        <a:p>
          <a:endParaRPr kumimoji="1" lang="ja-JP" altLang="en-US"/>
        </a:p>
      </dgm:t>
    </dgm:pt>
    <dgm:pt modelId="{19020750-CC0E-4524-85D3-589CA3F545CF}">
      <dgm:prSet/>
      <dgm:spPr/>
      <dgm:t>
        <a:bodyPr/>
        <a:lstStyle/>
        <a:p>
          <a:r>
            <a:rPr kumimoji="1" lang="ja-JP"/>
            <a:t>アスペルギルス症：アスペルギルス（真菌）による肺・気管支等への日和見感染症</a:t>
          </a:r>
          <a:endParaRPr lang="ja-JP"/>
        </a:p>
      </dgm:t>
    </dgm:pt>
    <dgm:pt modelId="{102870EF-7B33-44D8-80B1-B7B1C62F2399}" type="parTrans" cxnId="{6E878DDC-B652-4C5A-80ED-908096B7D50E}">
      <dgm:prSet/>
      <dgm:spPr/>
      <dgm:t>
        <a:bodyPr/>
        <a:lstStyle/>
        <a:p>
          <a:endParaRPr kumimoji="1" lang="ja-JP" altLang="en-US"/>
        </a:p>
      </dgm:t>
    </dgm:pt>
    <dgm:pt modelId="{3FD6B4DE-2795-4396-AA54-FDBAB1EFD096}" type="sibTrans" cxnId="{6E878DDC-B652-4C5A-80ED-908096B7D50E}">
      <dgm:prSet/>
      <dgm:spPr/>
      <dgm:t>
        <a:bodyPr/>
        <a:lstStyle/>
        <a:p>
          <a:endParaRPr kumimoji="1" lang="ja-JP" altLang="en-US"/>
        </a:p>
      </dgm:t>
    </dgm:pt>
    <dgm:pt modelId="{65B3DE35-488A-4C79-8FBF-9DF9DC91AD02}">
      <dgm:prSet/>
      <dgm:spPr/>
      <dgm:t>
        <a:bodyPr/>
        <a:lstStyle/>
        <a:p>
          <a:r>
            <a:rPr kumimoji="1" lang="ja-JP"/>
            <a:t>クロイツフェルト・ヤコブ病：脳に異常なプリオン・タンパク質が沈着する脳機能障害、異常プリオンの摂食で感染する</a:t>
          </a:r>
          <a:endParaRPr lang="ja-JP"/>
        </a:p>
      </dgm:t>
    </dgm:pt>
    <dgm:pt modelId="{D9824500-EB94-472D-A0BA-A8C29166CF7E}" type="parTrans" cxnId="{806D954C-00B6-40D2-AEC9-35463F1AE916}">
      <dgm:prSet/>
      <dgm:spPr/>
      <dgm:t>
        <a:bodyPr/>
        <a:lstStyle/>
        <a:p>
          <a:endParaRPr kumimoji="1" lang="ja-JP" altLang="en-US"/>
        </a:p>
      </dgm:t>
    </dgm:pt>
    <dgm:pt modelId="{9C15B9C0-A22F-440D-A6C4-922D9D6594C3}" type="sibTrans" cxnId="{806D954C-00B6-40D2-AEC9-35463F1AE916}">
      <dgm:prSet/>
      <dgm:spPr/>
      <dgm:t>
        <a:bodyPr/>
        <a:lstStyle/>
        <a:p>
          <a:endParaRPr kumimoji="1" lang="ja-JP" altLang="en-US"/>
        </a:p>
      </dgm:t>
    </dgm:pt>
    <dgm:pt modelId="{C06EFE1A-5F20-4A16-A48D-4676DEC0310E}" type="pres">
      <dgm:prSet presAssocID="{9F5CE9DF-6C82-4BA8-8ED1-00CF32A7A601}" presName="vert0" presStyleCnt="0">
        <dgm:presLayoutVars>
          <dgm:dir/>
          <dgm:animOne val="branch"/>
          <dgm:animLvl val="lvl"/>
        </dgm:presLayoutVars>
      </dgm:prSet>
      <dgm:spPr/>
    </dgm:pt>
    <dgm:pt modelId="{37A9DFDC-C4D0-48AC-83F4-74B169866386}" type="pres">
      <dgm:prSet presAssocID="{6E242EBE-69A8-4F29-990A-747E76907DE3}" presName="thickLine" presStyleLbl="alignNode1" presStyleIdx="0" presStyleCnt="6"/>
      <dgm:spPr/>
    </dgm:pt>
    <dgm:pt modelId="{435C94B8-DA02-4435-8B94-3872566A9C72}" type="pres">
      <dgm:prSet presAssocID="{6E242EBE-69A8-4F29-990A-747E76907DE3}" presName="horz1" presStyleCnt="0"/>
      <dgm:spPr/>
    </dgm:pt>
    <dgm:pt modelId="{161998DE-6A7B-443A-A0C3-6C0139C9658E}" type="pres">
      <dgm:prSet presAssocID="{6E242EBE-69A8-4F29-990A-747E76907DE3}" presName="tx1" presStyleLbl="revTx" presStyleIdx="0" presStyleCnt="24"/>
      <dgm:spPr/>
    </dgm:pt>
    <dgm:pt modelId="{4F575762-4C3A-4407-97DB-64E250E7E339}" type="pres">
      <dgm:prSet presAssocID="{6E242EBE-69A8-4F29-990A-747E76907DE3}" presName="vert1" presStyleCnt="0"/>
      <dgm:spPr/>
    </dgm:pt>
    <dgm:pt modelId="{C16D3CED-4EAC-4D20-86C0-CBF5A955B3D6}" type="pres">
      <dgm:prSet presAssocID="{B6431F99-A97B-4834-8C5E-EA831DB6F6FD}" presName="vertSpace2a" presStyleCnt="0"/>
      <dgm:spPr/>
    </dgm:pt>
    <dgm:pt modelId="{95E25A75-67D6-4627-901A-1D13CD987831}" type="pres">
      <dgm:prSet presAssocID="{B6431F99-A97B-4834-8C5E-EA831DB6F6FD}" presName="horz2" presStyleCnt="0"/>
      <dgm:spPr/>
    </dgm:pt>
    <dgm:pt modelId="{65C342F8-187A-4D0B-9E51-97ECCB678B51}" type="pres">
      <dgm:prSet presAssocID="{B6431F99-A97B-4834-8C5E-EA831DB6F6FD}" presName="horzSpace2" presStyleCnt="0"/>
      <dgm:spPr/>
    </dgm:pt>
    <dgm:pt modelId="{53484073-445D-4D97-B463-C0DC202EC731}" type="pres">
      <dgm:prSet presAssocID="{B6431F99-A97B-4834-8C5E-EA831DB6F6FD}" presName="tx2" presStyleLbl="revTx" presStyleIdx="1" presStyleCnt="24"/>
      <dgm:spPr/>
    </dgm:pt>
    <dgm:pt modelId="{F4907AAF-986D-4704-A3E6-8995C0FACAE8}" type="pres">
      <dgm:prSet presAssocID="{B6431F99-A97B-4834-8C5E-EA831DB6F6FD}" presName="vert2" presStyleCnt="0"/>
      <dgm:spPr/>
    </dgm:pt>
    <dgm:pt modelId="{904D9DA9-0AE8-4B23-82BC-E67F7019EA4E}" type="pres">
      <dgm:prSet presAssocID="{B6431F99-A97B-4834-8C5E-EA831DB6F6FD}" presName="thinLine2b" presStyleLbl="callout" presStyleIdx="0" presStyleCnt="18"/>
      <dgm:spPr/>
    </dgm:pt>
    <dgm:pt modelId="{F3FF9F18-1DAF-4063-AB12-DE10E4F0C49B}" type="pres">
      <dgm:prSet presAssocID="{B6431F99-A97B-4834-8C5E-EA831DB6F6FD}" presName="vertSpace2b" presStyleCnt="0"/>
      <dgm:spPr/>
    </dgm:pt>
    <dgm:pt modelId="{388ABD75-29AD-4ACF-8E90-CC5772C51578}" type="pres">
      <dgm:prSet presAssocID="{C6AF40E3-7B67-44D3-BC4A-7A1D1BC17234}" presName="horz2" presStyleCnt="0"/>
      <dgm:spPr/>
    </dgm:pt>
    <dgm:pt modelId="{2ECE551F-E9B0-46C8-B95F-46F16D0BF386}" type="pres">
      <dgm:prSet presAssocID="{C6AF40E3-7B67-44D3-BC4A-7A1D1BC17234}" presName="horzSpace2" presStyleCnt="0"/>
      <dgm:spPr/>
    </dgm:pt>
    <dgm:pt modelId="{DF12FC41-7387-434A-B5D9-4C4878BF679C}" type="pres">
      <dgm:prSet presAssocID="{C6AF40E3-7B67-44D3-BC4A-7A1D1BC17234}" presName="tx2" presStyleLbl="revTx" presStyleIdx="2" presStyleCnt="24"/>
      <dgm:spPr/>
    </dgm:pt>
    <dgm:pt modelId="{9097D587-B04D-4777-94E5-3B03765E3599}" type="pres">
      <dgm:prSet presAssocID="{C6AF40E3-7B67-44D3-BC4A-7A1D1BC17234}" presName="vert2" presStyleCnt="0"/>
      <dgm:spPr/>
    </dgm:pt>
    <dgm:pt modelId="{3285AD5B-A6C8-42E2-8684-C1F626F33E16}" type="pres">
      <dgm:prSet presAssocID="{C6AF40E3-7B67-44D3-BC4A-7A1D1BC17234}" presName="thinLine2b" presStyleLbl="callout" presStyleIdx="1" presStyleCnt="18"/>
      <dgm:spPr/>
    </dgm:pt>
    <dgm:pt modelId="{290AA633-5ACB-4019-94BD-A3D2CD94B5DF}" type="pres">
      <dgm:prSet presAssocID="{C6AF40E3-7B67-44D3-BC4A-7A1D1BC17234}" presName="vertSpace2b" presStyleCnt="0"/>
      <dgm:spPr/>
    </dgm:pt>
    <dgm:pt modelId="{D6D76302-FFA9-4936-89F7-C4DE9C0E9FD8}" type="pres">
      <dgm:prSet presAssocID="{5C3B49AF-3634-4470-89AF-4E9E10938E67}" presName="horz2" presStyleCnt="0"/>
      <dgm:spPr/>
    </dgm:pt>
    <dgm:pt modelId="{97E025D2-D6B1-41A6-85B2-CA4B10121A70}" type="pres">
      <dgm:prSet presAssocID="{5C3B49AF-3634-4470-89AF-4E9E10938E67}" presName="horzSpace2" presStyleCnt="0"/>
      <dgm:spPr/>
    </dgm:pt>
    <dgm:pt modelId="{46ECD2AC-0CA3-453B-A162-4E9DDFE5ED6F}" type="pres">
      <dgm:prSet presAssocID="{5C3B49AF-3634-4470-89AF-4E9E10938E67}" presName="tx2" presStyleLbl="revTx" presStyleIdx="3" presStyleCnt="24"/>
      <dgm:spPr/>
    </dgm:pt>
    <dgm:pt modelId="{7448BA10-9B41-4F90-98D1-B0D946932D3C}" type="pres">
      <dgm:prSet presAssocID="{5C3B49AF-3634-4470-89AF-4E9E10938E67}" presName="vert2" presStyleCnt="0"/>
      <dgm:spPr/>
    </dgm:pt>
    <dgm:pt modelId="{0482AFEB-FD30-4C92-855A-24348A22F30C}" type="pres">
      <dgm:prSet presAssocID="{5C3B49AF-3634-4470-89AF-4E9E10938E67}" presName="thinLine2b" presStyleLbl="callout" presStyleIdx="2" presStyleCnt="18"/>
      <dgm:spPr/>
    </dgm:pt>
    <dgm:pt modelId="{1885A8E9-8FCB-4E0C-A104-8A39CC961152}" type="pres">
      <dgm:prSet presAssocID="{5C3B49AF-3634-4470-89AF-4E9E10938E67}" presName="vertSpace2b" presStyleCnt="0"/>
      <dgm:spPr/>
    </dgm:pt>
    <dgm:pt modelId="{CD6CFC2D-73E8-47FF-B0FF-1687045756E8}" type="pres">
      <dgm:prSet presAssocID="{B90B30AD-57C0-4C1A-8D5C-797B646F481F}" presName="thickLine" presStyleLbl="alignNode1" presStyleIdx="1" presStyleCnt="6"/>
      <dgm:spPr/>
    </dgm:pt>
    <dgm:pt modelId="{DA8EF309-A2C7-4BAF-9A4D-4CB1142E2E9F}" type="pres">
      <dgm:prSet presAssocID="{B90B30AD-57C0-4C1A-8D5C-797B646F481F}" presName="horz1" presStyleCnt="0"/>
      <dgm:spPr/>
    </dgm:pt>
    <dgm:pt modelId="{1FF048C4-1923-4EC3-BD74-8AAB4BD4C5F8}" type="pres">
      <dgm:prSet presAssocID="{B90B30AD-57C0-4C1A-8D5C-797B646F481F}" presName="tx1" presStyleLbl="revTx" presStyleIdx="4" presStyleCnt="24"/>
      <dgm:spPr/>
    </dgm:pt>
    <dgm:pt modelId="{09369D0A-FD38-4D50-B594-5001B178ABC5}" type="pres">
      <dgm:prSet presAssocID="{B90B30AD-57C0-4C1A-8D5C-797B646F481F}" presName="vert1" presStyleCnt="0"/>
      <dgm:spPr/>
    </dgm:pt>
    <dgm:pt modelId="{85660EAB-F3FA-4242-A61B-F2C9EA2654E7}" type="pres">
      <dgm:prSet presAssocID="{51CB827E-2E47-4909-8624-E1C2EBF82285}" presName="vertSpace2a" presStyleCnt="0"/>
      <dgm:spPr/>
    </dgm:pt>
    <dgm:pt modelId="{B7B8C6AB-EBCC-4108-AB3E-AB11962D60DD}" type="pres">
      <dgm:prSet presAssocID="{51CB827E-2E47-4909-8624-E1C2EBF82285}" presName="horz2" presStyleCnt="0"/>
      <dgm:spPr/>
    </dgm:pt>
    <dgm:pt modelId="{66513433-29F2-4C58-B70C-CF07B8971DBE}" type="pres">
      <dgm:prSet presAssocID="{51CB827E-2E47-4909-8624-E1C2EBF82285}" presName="horzSpace2" presStyleCnt="0"/>
      <dgm:spPr/>
    </dgm:pt>
    <dgm:pt modelId="{B8AEE292-F668-428C-9D7E-F91225AD3E16}" type="pres">
      <dgm:prSet presAssocID="{51CB827E-2E47-4909-8624-E1C2EBF82285}" presName="tx2" presStyleLbl="revTx" presStyleIdx="5" presStyleCnt="24"/>
      <dgm:spPr/>
    </dgm:pt>
    <dgm:pt modelId="{A726B305-4FB9-41FB-A8B6-CD7E7C1F8E73}" type="pres">
      <dgm:prSet presAssocID="{51CB827E-2E47-4909-8624-E1C2EBF82285}" presName="vert2" presStyleCnt="0"/>
      <dgm:spPr/>
    </dgm:pt>
    <dgm:pt modelId="{BC718231-7D55-4521-BB33-F672FC47E425}" type="pres">
      <dgm:prSet presAssocID="{51CB827E-2E47-4909-8624-E1C2EBF82285}" presName="thinLine2b" presStyleLbl="callout" presStyleIdx="3" presStyleCnt="18"/>
      <dgm:spPr/>
    </dgm:pt>
    <dgm:pt modelId="{E0E976E4-153A-4F93-AF41-182A836A9811}" type="pres">
      <dgm:prSet presAssocID="{51CB827E-2E47-4909-8624-E1C2EBF82285}" presName="vertSpace2b" presStyleCnt="0"/>
      <dgm:spPr/>
    </dgm:pt>
    <dgm:pt modelId="{2B702531-F2B4-4BFB-AB4D-16A99AD6A50C}" type="pres">
      <dgm:prSet presAssocID="{4292D92C-F7AB-416F-BE1F-F3FD0F70047C}" presName="horz2" presStyleCnt="0"/>
      <dgm:spPr/>
    </dgm:pt>
    <dgm:pt modelId="{721B0EC3-2EA8-410D-A866-5018D930FBF6}" type="pres">
      <dgm:prSet presAssocID="{4292D92C-F7AB-416F-BE1F-F3FD0F70047C}" presName="horzSpace2" presStyleCnt="0"/>
      <dgm:spPr/>
    </dgm:pt>
    <dgm:pt modelId="{B0E419A0-C19A-4DA9-AB0C-AE3C9F8BD88B}" type="pres">
      <dgm:prSet presAssocID="{4292D92C-F7AB-416F-BE1F-F3FD0F70047C}" presName="tx2" presStyleLbl="revTx" presStyleIdx="6" presStyleCnt="24"/>
      <dgm:spPr/>
    </dgm:pt>
    <dgm:pt modelId="{608F9360-25D7-4F6D-BFE5-8A24BB13CD02}" type="pres">
      <dgm:prSet presAssocID="{4292D92C-F7AB-416F-BE1F-F3FD0F70047C}" presName="vert2" presStyleCnt="0"/>
      <dgm:spPr/>
    </dgm:pt>
    <dgm:pt modelId="{F281AF32-69C6-4F9F-AE81-E82B53A6696E}" type="pres">
      <dgm:prSet presAssocID="{4292D92C-F7AB-416F-BE1F-F3FD0F70047C}" presName="thinLine2b" presStyleLbl="callout" presStyleIdx="4" presStyleCnt="18"/>
      <dgm:spPr/>
    </dgm:pt>
    <dgm:pt modelId="{4E1F754A-63F8-4B17-B1B4-5E0ABF4AC80B}" type="pres">
      <dgm:prSet presAssocID="{4292D92C-F7AB-416F-BE1F-F3FD0F70047C}" presName="vertSpace2b" presStyleCnt="0"/>
      <dgm:spPr/>
    </dgm:pt>
    <dgm:pt modelId="{C8F2CFB2-2074-48E8-B706-C32F5C5A8826}" type="pres">
      <dgm:prSet presAssocID="{47603F46-C07C-4801-AA12-2B307A6D7ABE}" presName="horz2" presStyleCnt="0"/>
      <dgm:spPr/>
    </dgm:pt>
    <dgm:pt modelId="{0B7F1695-03E5-4C1C-A137-2DA4827B383D}" type="pres">
      <dgm:prSet presAssocID="{47603F46-C07C-4801-AA12-2B307A6D7ABE}" presName="horzSpace2" presStyleCnt="0"/>
      <dgm:spPr/>
    </dgm:pt>
    <dgm:pt modelId="{D57E750B-8455-4D7E-9CCF-F341F0C86C73}" type="pres">
      <dgm:prSet presAssocID="{47603F46-C07C-4801-AA12-2B307A6D7ABE}" presName="tx2" presStyleLbl="revTx" presStyleIdx="7" presStyleCnt="24"/>
      <dgm:spPr/>
    </dgm:pt>
    <dgm:pt modelId="{FBF3EF39-0C4D-4C5F-B79E-5281420BBD2A}" type="pres">
      <dgm:prSet presAssocID="{47603F46-C07C-4801-AA12-2B307A6D7ABE}" presName="vert2" presStyleCnt="0"/>
      <dgm:spPr/>
    </dgm:pt>
    <dgm:pt modelId="{E14F4DCC-36C9-4653-A351-2F5CA72A40F7}" type="pres">
      <dgm:prSet presAssocID="{47603F46-C07C-4801-AA12-2B307A6D7ABE}" presName="thinLine2b" presStyleLbl="callout" presStyleIdx="5" presStyleCnt="18"/>
      <dgm:spPr/>
    </dgm:pt>
    <dgm:pt modelId="{EE9DB653-2ADC-46E1-A88F-2AFAF61258C2}" type="pres">
      <dgm:prSet presAssocID="{47603F46-C07C-4801-AA12-2B307A6D7ABE}" presName="vertSpace2b" presStyleCnt="0"/>
      <dgm:spPr/>
    </dgm:pt>
    <dgm:pt modelId="{75131894-2F02-4ED1-BC7F-2683A451F0A6}" type="pres">
      <dgm:prSet presAssocID="{17E73D69-7AFE-4125-A4A3-2DAAC677A9CF}" presName="thickLine" presStyleLbl="alignNode1" presStyleIdx="2" presStyleCnt="6"/>
      <dgm:spPr/>
    </dgm:pt>
    <dgm:pt modelId="{92892D01-F659-40FB-8629-F18369C8D5CF}" type="pres">
      <dgm:prSet presAssocID="{17E73D69-7AFE-4125-A4A3-2DAAC677A9CF}" presName="horz1" presStyleCnt="0"/>
      <dgm:spPr/>
    </dgm:pt>
    <dgm:pt modelId="{2693BE4A-30FF-41A0-B6BE-1C6F8B842429}" type="pres">
      <dgm:prSet presAssocID="{17E73D69-7AFE-4125-A4A3-2DAAC677A9CF}" presName="tx1" presStyleLbl="revTx" presStyleIdx="8" presStyleCnt="24"/>
      <dgm:spPr/>
    </dgm:pt>
    <dgm:pt modelId="{B9E84A1D-1376-4359-8344-6ECD861981AF}" type="pres">
      <dgm:prSet presAssocID="{17E73D69-7AFE-4125-A4A3-2DAAC677A9CF}" presName="vert1" presStyleCnt="0"/>
      <dgm:spPr/>
    </dgm:pt>
    <dgm:pt modelId="{9DDC2C3F-560E-4683-AC07-CDBC4DEDD05E}" type="pres">
      <dgm:prSet presAssocID="{F63E44C1-372E-4C41-9544-5A0D29E124A9}" presName="vertSpace2a" presStyleCnt="0"/>
      <dgm:spPr/>
    </dgm:pt>
    <dgm:pt modelId="{40757EFE-A832-4F57-90E9-42C1125A6A09}" type="pres">
      <dgm:prSet presAssocID="{F63E44C1-372E-4C41-9544-5A0D29E124A9}" presName="horz2" presStyleCnt="0"/>
      <dgm:spPr/>
    </dgm:pt>
    <dgm:pt modelId="{B9319FE4-440E-4152-9866-5A4BB4EA09FC}" type="pres">
      <dgm:prSet presAssocID="{F63E44C1-372E-4C41-9544-5A0D29E124A9}" presName="horzSpace2" presStyleCnt="0"/>
      <dgm:spPr/>
    </dgm:pt>
    <dgm:pt modelId="{6699243D-7A6F-4D15-99EE-CBB80307059F}" type="pres">
      <dgm:prSet presAssocID="{F63E44C1-372E-4C41-9544-5A0D29E124A9}" presName="tx2" presStyleLbl="revTx" presStyleIdx="9" presStyleCnt="24"/>
      <dgm:spPr/>
    </dgm:pt>
    <dgm:pt modelId="{FB3EFFAC-13A7-4E29-BA63-8E856DA9B609}" type="pres">
      <dgm:prSet presAssocID="{F63E44C1-372E-4C41-9544-5A0D29E124A9}" presName="vert2" presStyleCnt="0"/>
      <dgm:spPr/>
    </dgm:pt>
    <dgm:pt modelId="{50806364-F98E-4575-A176-3886240B3462}" type="pres">
      <dgm:prSet presAssocID="{F63E44C1-372E-4C41-9544-5A0D29E124A9}" presName="thinLine2b" presStyleLbl="callout" presStyleIdx="6" presStyleCnt="18"/>
      <dgm:spPr/>
    </dgm:pt>
    <dgm:pt modelId="{9A8DC8B6-B80B-43D5-B960-2930EEA2CB58}" type="pres">
      <dgm:prSet presAssocID="{F63E44C1-372E-4C41-9544-5A0D29E124A9}" presName="vertSpace2b" presStyleCnt="0"/>
      <dgm:spPr/>
    </dgm:pt>
    <dgm:pt modelId="{956D532E-AF6C-44B9-9A85-CB637EBB4526}" type="pres">
      <dgm:prSet presAssocID="{7802D455-5EFC-46FE-B394-B6B639E31B9B}" presName="horz2" presStyleCnt="0"/>
      <dgm:spPr/>
    </dgm:pt>
    <dgm:pt modelId="{7E6D8B92-8669-4F0B-9250-EC368C1094F2}" type="pres">
      <dgm:prSet presAssocID="{7802D455-5EFC-46FE-B394-B6B639E31B9B}" presName="horzSpace2" presStyleCnt="0"/>
      <dgm:spPr/>
    </dgm:pt>
    <dgm:pt modelId="{467E2B07-4289-4077-B55B-D18700136A15}" type="pres">
      <dgm:prSet presAssocID="{7802D455-5EFC-46FE-B394-B6B639E31B9B}" presName="tx2" presStyleLbl="revTx" presStyleIdx="10" presStyleCnt="24"/>
      <dgm:spPr/>
    </dgm:pt>
    <dgm:pt modelId="{34FD77C2-E663-4A85-B812-84C686E5A1AE}" type="pres">
      <dgm:prSet presAssocID="{7802D455-5EFC-46FE-B394-B6B639E31B9B}" presName="vert2" presStyleCnt="0"/>
      <dgm:spPr/>
    </dgm:pt>
    <dgm:pt modelId="{90531427-F6C2-492F-99F5-2009448D0CF4}" type="pres">
      <dgm:prSet presAssocID="{7802D455-5EFC-46FE-B394-B6B639E31B9B}" presName="thinLine2b" presStyleLbl="callout" presStyleIdx="7" presStyleCnt="18"/>
      <dgm:spPr/>
    </dgm:pt>
    <dgm:pt modelId="{12088F70-FDBB-4A02-8B3A-B243AC57F314}" type="pres">
      <dgm:prSet presAssocID="{7802D455-5EFC-46FE-B394-B6B639E31B9B}" presName="vertSpace2b" presStyleCnt="0"/>
      <dgm:spPr/>
    </dgm:pt>
    <dgm:pt modelId="{6DC10DBA-E99D-4C2B-B97D-9821239C2E4D}" type="pres">
      <dgm:prSet presAssocID="{32001891-0B77-4D2B-85AD-11B78741B779}" presName="horz2" presStyleCnt="0"/>
      <dgm:spPr/>
    </dgm:pt>
    <dgm:pt modelId="{9C20D0AE-C934-4967-812E-65AB2FF20B4F}" type="pres">
      <dgm:prSet presAssocID="{32001891-0B77-4D2B-85AD-11B78741B779}" presName="horzSpace2" presStyleCnt="0"/>
      <dgm:spPr/>
    </dgm:pt>
    <dgm:pt modelId="{C7BE023F-922E-435D-B7D3-0E6AD195ED6B}" type="pres">
      <dgm:prSet presAssocID="{32001891-0B77-4D2B-85AD-11B78741B779}" presName="tx2" presStyleLbl="revTx" presStyleIdx="11" presStyleCnt="24"/>
      <dgm:spPr/>
    </dgm:pt>
    <dgm:pt modelId="{A0E7CE09-3A02-4F97-BB2A-EF75B3C38D2A}" type="pres">
      <dgm:prSet presAssocID="{32001891-0B77-4D2B-85AD-11B78741B779}" presName="vert2" presStyleCnt="0"/>
      <dgm:spPr/>
    </dgm:pt>
    <dgm:pt modelId="{F9078CFC-D357-4680-BDCE-6DAB8AA1E3E6}" type="pres">
      <dgm:prSet presAssocID="{32001891-0B77-4D2B-85AD-11B78741B779}" presName="thinLine2b" presStyleLbl="callout" presStyleIdx="8" presStyleCnt="18"/>
      <dgm:spPr/>
    </dgm:pt>
    <dgm:pt modelId="{F286D893-8BAB-4521-943A-ACFE15A574DD}" type="pres">
      <dgm:prSet presAssocID="{32001891-0B77-4D2B-85AD-11B78741B779}" presName="vertSpace2b" presStyleCnt="0"/>
      <dgm:spPr/>
    </dgm:pt>
    <dgm:pt modelId="{44B8775B-0F59-4B9C-AC7F-A09BE7EACFDA}" type="pres">
      <dgm:prSet presAssocID="{966C833A-7698-4F15-8AD8-76A817D9E225}" presName="thickLine" presStyleLbl="alignNode1" presStyleIdx="3" presStyleCnt="6"/>
      <dgm:spPr/>
    </dgm:pt>
    <dgm:pt modelId="{48F26D29-D397-41CA-BD1D-F36FB8358768}" type="pres">
      <dgm:prSet presAssocID="{966C833A-7698-4F15-8AD8-76A817D9E225}" presName="horz1" presStyleCnt="0"/>
      <dgm:spPr/>
    </dgm:pt>
    <dgm:pt modelId="{854A7F5D-BE81-4862-864B-D211262E9CC8}" type="pres">
      <dgm:prSet presAssocID="{966C833A-7698-4F15-8AD8-76A817D9E225}" presName="tx1" presStyleLbl="revTx" presStyleIdx="12" presStyleCnt="24"/>
      <dgm:spPr/>
    </dgm:pt>
    <dgm:pt modelId="{60683970-81F7-4B80-B11B-87F3A83B60CF}" type="pres">
      <dgm:prSet presAssocID="{966C833A-7698-4F15-8AD8-76A817D9E225}" presName="vert1" presStyleCnt="0"/>
      <dgm:spPr/>
    </dgm:pt>
    <dgm:pt modelId="{D946FA3E-D831-4424-8EB3-8482EDD0B2C9}" type="pres">
      <dgm:prSet presAssocID="{EA4BFF17-CB0B-4B7D-B26D-4929F155E888}" presName="vertSpace2a" presStyleCnt="0"/>
      <dgm:spPr/>
    </dgm:pt>
    <dgm:pt modelId="{259D220B-0149-4A2F-B9B5-FBFC8E75328D}" type="pres">
      <dgm:prSet presAssocID="{EA4BFF17-CB0B-4B7D-B26D-4929F155E888}" presName="horz2" presStyleCnt="0"/>
      <dgm:spPr/>
    </dgm:pt>
    <dgm:pt modelId="{B5B36F67-E515-423E-AA4D-02701A6D278A}" type="pres">
      <dgm:prSet presAssocID="{EA4BFF17-CB0B-4B7D-B26D-4929F155E888}" presName="horzSpace2" presStyleCnt="0"/>
      <dgm:spPr/>
    </dgm:pt>
    <dgm:pt modelId="{512096C7-1A25-45CA-8CA2-A328B3D401C0}" type="pres">
      <dgm:prSet presAssocID="{EA4BFF17-CB0B-4B7D-B26D-4929F155E888}" presName="tx2" presStyleLbl="revTx" presStyleIdx="13" presStyleCnt="24"/>
      <dgm:spPr/>
    </dgm:pt>
    <dgm:pt modelId="{0E5406BE-EAD7-47BC-A79A-801832F4C133}" type="pres">
      <dgm:prSet presAssocID="{EA4BFF17-CB0B-4B7D-B26D-4929F155E888}" presName="vert2" presStyleCnt="0"/>
      <dgm:spPr/>
    </dgm:pt>
    <dgm:pt modelId="{667D5E5F-2D08-4DAA-9E53-A5760497E101}" type="pres">
      <dgm:prSet presAssocID="{EA4BFF17-CB0B-4B7D-B26D-4929F155E888}" presName="thinLine2b" presStyleLbl="callout" presStyleIdx="9" presStyleCnt="18"/>
      <dgm:spPr/>
    </dgm:pt>
    <dgm:pt modelId="{E0101224-11CE-4A49-83AE-EF2142EB721E}" type="pres">
      <dgm:prSet presAssocID="{EA4BFF17-CB0B-4B7D-B26D-4929F155E888}" presName="vertSpace2b" presStyleCnt="0"/>
      <dgm:spPr/>
    </dgm:pt>
    <dgm:pt modelId="{B01740E4-8A48-41C8-B6C5-79ED8657AE7D}" type="pres">
      <dgm:prSet presAssocID="{7AF3BA51-42F7-47D0-9D57-6F0503F55ACE}" presName="horz2" presStyleCnt="0"/>
      <dgm:spPr/>
    </dgm:pt>
    <dgm:pt modelId="{ABFA89C8-E3E4-4DDC-A274-CC997E9118F6}" type="pres">
      <dgm:prSet presAssocID="{7AF3BA51-42F7-47D0-9D57-6F0503F55ACE}" presName="horzSpace2" presStyleCnt="0"/>
      <dgm:spPr/>
    </dgm:pt>
    <dgm:pt modelId="{D05CFEDD-63D0-4FB6-A952-102FC21692C9}" type="pres">
      <dgm:prSet presAssocID="{7AF3BA51-42F7-47D0-9D57-6F0503F55ACE}" presName="tx2" presStyleLbl="revTx" presStyleIdx="14" presStyleCnt="24"/>
      <dgm:spPr/>
    </dgm:pt>
    <dgm:pt modelId="{B966FFD9-566E-4C31-86BB-0A92A017953A}" type="pres">
      <dgm:prSet presAssocID="{7AF3BA51-42F7-47D0-9D57-6F0503F55ACE}" presName="vert2" presStyleCnt="0"/>
      <dgm:spPr/>
    </dgm:pt>
    <dgm:pt modelId="{7EC46ED3-3DC7-4830-9A44-3022352A7C86}" type="pres">
      <dgm:prSet presAssocID="{7AF3BA51-42F7-47D0-9D57-6F0503F55ACE}" presName="thinLine2b" presStyleLbl="callout" presStyleIdx="10" presStyleCnt="18"/>
      <dgm:spPr/>
    </dgm:pt>
    <dgm:pt modelId="{41CB4422-3521-40BA-BF1F-96A87B5AC9F4}" type="pres">
      <dgm:prSet presAssocID="{7AF3BA51-42F7-47D0-9D57-6F0503F55ACE}" presName="vertSpace2b" presStyleCnt="0"/>
      <dgm:spPr/>
    </dgm:pt>
    <dgm:pt modelId="{95C75BC7-7092-4719-8C55-C1CA31A7AE02}" type="pres">
      <dgm:prSet presAssocID="{4D94BAFC-BBDD-48E6-AE16-53BAB5E479AF}" presName="horz2" presStyleCnt="0"/>
      <dgm:spPr/>
    </dgm:pt>
    <dgm:pt modelId="{72176099-2687-43FD-AE55-9F544B6202B9}" type="pres">
      <dgm:prSet presAssocID="{4D94BAFC-BBDD-48E6-AE16-53BAB5E479AF}" presName="horzSpace2" presStyleCnt="0"/>
      <dgm:spPr/>
    </dgm:pt>
    <dgm:pt modelId="{D3B58000-F99A-45E4-A46E-3BC28E6DFAA2}" type="pres">
      <dgm:prSet presAssocID="{4D94BAFC-BBDD-48E6-AE16-53BAB5E479AF}" presName="tx2" presStyleLbl="revTx" presStyleIdx="15" presStyleCnt="24"/>
      <dgm:spPr/>
    </dgm:pt>
    <dgm:pt modelId="{00556C2B-4DC6-4AC2-954E-98D708441DA2}" type="pres">
      <dgm:prSet presAssocID="{4D94BAFC-BBDD-48E6-AE16-53BAB5E479AF}" presName="vert2" presStyleCnt="0"/>
      <dgm:spPr/>
    </dgm:pt>
    <dgm:pt modelId="{AFE3F13F-0269-48BB-AA7A-8BE8FC522DC8}" type="pres">
      <dgm:prSet presAssocID="{4D94BAFC-BBDD-48E6-AE16-53BAB5E479AF}" presName="thinLine2b" presStyleLbl="callout" presStyleIdx="11" presStyleCnt="18"/>
      <dgm:spPr/>
    </dgm:pt>
    <dgm:pt modelId="{81D682AD-E8D2-4DF2-8384-BC18114FF749}" type="pres">
      <dgm:prSet presAssocID="{4D94BAFC-BBDD-48E6-AE16-53BAB5E479AF}" presName="vertSpace2b" presStyleCnt="0"/>
      <dgm:spPr/>
    </dgm:pt>
    <dgm:pt modelId="{2A4D8379-A2FD-429A-A300-639788A7750B}" type="pres">
      <dgm:prSet presAssocID="{07B2EC52-233E-4510-B4BB-1E72203E77D4}" presName="thickLine" presStyleLbl="alignNode1" presStyleIdx="4" presStyleCnt="6"/>
      <dgm:spPr/>
    </dgm:pt>
    <dgm:pt modelId="{10077EEA-130E-414D-94BE-16E2E7E5D92D}" type="pres">
      <dgm:prSet presAssocID="{07B2EC52-233E-4510-B4BB-1E72203E77D4}" presName="horz1" presStyleCnt="0"/>
      <dgm:spPr/>
    </dgm:pt>
    <dgm:pt modelId="{156727E4-6DE6-4C2E-91CE-2DCB86F96F9C}" type="pres">
      <dgm:prSet presAssocID="{07B2EC52-233E-4510-B4BB-1E72203E77D4}" presName="tx1" presStyleLbl="revTx" presStyleIdx="16" presStyleCnt="24"/>
      <dgm:spPr/>
    </dgm:pt>
    <dgm:pt modelId="{B055CDC5-841A-4A04-8B2B-93DA8BBB7E00}" type="pres">
      <dgm:prSet presAssocID="{07B2EC52-233E-4510-B4BB-1E72203E77D4}" presName="vert1" presStyleCnt="0"/>
      <dgm:spPr/>
    </dgm:pt>
    <dgm:pt modelId="{3386EE29-5AD1-41F4-A536-6388137B62D9}" type="pres">
      <dgm:prSet presAssocID="{134DA68B-9550-40AD-82B0-EFF5E0266D8A}" presName="vertSpace2a" presStyleCnt="0"/>
      <dgm:spPr/>
    </dgm:pt>
    <dgm:pt modelId="{37A9D1A5-BE4F-48BC-8AF0-6FC1C6850823}" type="pres">
      <dgm:prSet presAssocID="{134DA68B-9550-40AD-82B0-EFF5E0266D8A}" presName="horz2" presStyleCnt="0"/>
      <dgm:spPr/>
    </dgm:pt>
    <dgm:pt modelId="{3154D27F-C0AE-428B-AA81-BC0DB1899189}" type="pres">
      <dgm:prSet presAssocID="{134DA68B-9550-40AD-82B0-EFF5E0266D8A}" presName="horzSpace2" presStyleCnt="0"/>
      <dgm:spPr/>
    </dgm:pt>
    <dgm:pt modelId="{1A1894B7-D8C6-4FD5-9C01-D15E5B01AAE4}" type="pres">
      <dgm:prSet presAssocID="{134DA68B-9550-40AD-82B0-EFF5E0266D8A}" presName="tx2" presStyleLbl="revTx" presStyleIdx="17" presStyleCnt="24"/>
      <dgm:spPr/>
    </dgm:pt>
    <dgm:pt modelId="{7EB73873-375A-44BE-B7CB-D28EA9ECDA64}" type="pres">
      <dgm:prSet presAssocID="{134DA68B-9550-40AD-82B0-EFF5E0266D8A}" presName="vert2" presStyleCnt="0"/>
      <dgm:spPr/>
    </dgm:pt>
    <dgm:pt modelId="{1F8C979D-0643-4529-B96E-1DC27F05431F}" type="pres">
      <dgm:prSet presAssocID="{134DA68B-9550-40AD-82B0-EFF5E0266D8A}" presName="thinLine2b" presStyleLbl="callout" presStyleIdx="12" presStyleCnt="18"/>
      <dgm:spPr/>
    </dgm:pt>
    <dgm:pt modelId="{251D9704-5100-480F-A095-08142AF214F5}" type="pres">
      <dgm:prSet presAssocID="{134DA68B-9550-40AD-82B0-EFF5E0266D8A}" presName="vertSpace2b" presStyleCnt="0"/>
      <dgm:spPr/>
    </dgm:pt>
    <dgm:pt modelId="{1A74DEE2-0257-4BD2-928F-D5C946A7920F}" type="pres">
      <dgm:prSet presAssocID="{5260C794-6D72-46C8-A0E7-203D839ADC93}" presName="horz2" presStyleCnt="0"/>
      <dgm:spPr/>
    </dgm:pt>
    <dgm:pt modelId="{4C41D0C4-6386-4C06-AA47-9EDFA4CA6BAF}" type="pres">
      <dgm:prSet presAssocID="{5260C794-6D72-46C8-A0E7-203D839ADC93}" presName="horzSpace2" presStyleCnt="0"/>
      <dgm:spPr/>
    </dgm:pt>
    <dgm:pt modelId="{66AAF0BB-EE3E-4F5C-B9D6-883ECFF52E8B}" type="pres">
      <dgm:prSet presAssocID="{5260C794-6D72-46C8-A0E7-203D839ADC93}" presName="tx2" presStyleLbl="revTx" presStyleIdx="18" presStyleCnt="24"/>
      <dgm:spPr/>
    </dgm:pt>
    <dgm:pt modelId="{CA22CFD9-8A39-4B82-80BA-F54DADB56BDE}" type="pres">
      <dgm:prSet presAssocID="{5260C794-6D72-46C8-A0E7-203D839ADC93}" presName="vert2" presStyleCnt="0"/>
      <dgm:spPr/>
    </dgm:pt>
    <dgm:pt modelId="{1829563D-8F82-404B-B10D-7B7AC94F2BB3}" type="pres">
      <dgm:prSet presAssocID="{5260C794-6D72-46C8-A0E7-203D839ADC93}" presName="thinLine2b" presStyleLbl="callout" presStyleIdx="13" presStyleCnt="18"/>
      <dgm:spPr/>
    </dgm:pt>
    <dgm:pt modelId="{20EFC974-62E5-48E3-8D3E-E09813D3C298}" type="pres">
      <dgm:prSet presAssocID="{5260C794-6D72-46C8-A0E7-203D839ADC93}" presName="vertSpace2b" presStyleCnt="0"/>
      <dgm:spPr/>
    </dgm:pt>
    <dgm:pt modelId="{CD1C7C28-CD81-4A7C-9EF6-CF5AEC91150A}" type="pres">
      <dgm:prSet presAssocID="{4B51B37D-FAE1-4356-879E-3338DDB76470}" presName="horz2" presStyleCnt="0"/>
      <dgm:spPr/>
    </dgm:pt>
    <dgm:pt modelId="{4A47DE98-B172-4F96-B0BA-1367A213386D}" type="pres">
      <dgm:prSet presAssocID="{4B51B37D-FAE1-4356-879E-3338DDB76470}" presName="horzSpace2" presStyleCnt="0"/>
      <dgm:spPr/>
    </dgm:pt>
    <dgm:pt modelId="{C367C2C3-0D73-40C4-A07D-6DA8589B6CC3}" type="pres">
      <dgm:prSet presAssocID="{4B51B37D-FAE1-4356-879E-3338DDB76470}" presName="tx2" presStyleLbl="revTx" presStyleIdx="19" presStyleCnt="24"/>
      <dgm:spPr/>
    </dgm:pt>
    <dgm:pt modelId="{28952F26-7702-47DF-860F-9011521CBF91}" type="pres">
      <dgm:prSet presAssocID="{4B51B37D-FAE1-4356-879E-3338DDB76470}" presName="vert2" presStyleCnt="0"/>
      <dgm:spPr/>
    </dgm:pt>
    <dgm:pt modelId="{8416CEA7-B99E-48C5-A0A8-DE8A35A24A10}" type="pres">
      <dgm:prSet presAssocID="{4B51B37D-FAE1-4356-879E-3338DDB76470}" presName="thinLine2b" presStyleLbl="callout" presStyleIdx="14" presStyleCnt="18"/>
      <dgm:spPr/>
    </dgm:pt>
    <dgm:pt modelId="{89A0D378-CCF7-4878-867F-64C8A16B115B}" type="pres">
      <dgm:prSet presAssocID="{4B51B37D-FAE1-4356-879E-3338DDB76470}" presName="vertSpace2b" presStyleCnt="0"/>
      <dgm:spPr/>
    </dgm:pt>
    <dgm:pt modelId="{16ED7D27-4806-4099-82EB-9DFFEB41C8B1}" type="pres">
      <dgm:prSet presAssocID="{388A705B-9196-4498-BBE5-58C5BF35BFCF}" presName="thickLine" presStyleLbl="alignNode1" presStyleIdx="5" presStyleCnt="6"/>
      <dgm:spPr/>
    </dgm:pt>
    <dgm:pt modelId="{2EDFF4F0-7B42-4F2C-83EA-73D4D60CAB4C}" type="pres">
      <dgm:prSet presAssocID="{388A705B-9196-4498-BBE5-58C5BF35BFCF}" presName="horz1" presStyleCnt="0"/>
      <dgm:spPr/>
    </dgm:pt>
    <dgm:pt modelId="{CF51C443-2F2B-4C04-995B-7A3687AF2BEC}" type="pres">
      <dgm:prSet presAssocID="{388A705B-9196-4498-BBE5-58C5BF35BFCF}" presName="tx1" presStyleLbl="revTx" presStyleIdx="20" presStyleCnt="24"/>
      <dgm:spPr/>
    </dgm:pt>
    <dgm:pt modelId="{BA7B842D-608E-469F-8E6A-6AB9C8DE49C5}" type="pres">
      <dgm:prSet presAssocID="{388A705B-9196-4498-BBE5-58C5BF35BFCF}" presName="vert1" presStyleCnt="0"/>
      <dgm:spPr/>
    </dgm:pt>
    <dgm:pt modelId="{22BA93A3-46EA-4C03-99D3-8347BC6B27E4}" type="pres">
      <dgm:prSet presAssocID="{B708732E-AA25-480A-8F2E-FE12544F2B9F}" presName="vertSpace2a" presStyleCnt="0"/>
      <dgm:spPr/>
    </dgm:pt>
    <dgm:pt modelId="{E569C1CA-85A6-4190-AADB-DAA921C6D536}" type="pres">
      <dgm:prSet presAssocID="{B708732E-AA25-480A-8F2E-FE12544F2B9F}" presName="horz2" presStyleCnt="0"/>
      <dgm:spPr/>
    </dgm:pt>
    <dgm:pt modelId="{DD200A2B-EB61-4CDB-8CD1-9789F9DD1D20}" type="pres">
      <dgm:prSet presAssocID="{B708732E-AA25-480A-8F2E-FE12544F2B9F}" presName="horzSpace2" presStyleCnt="0"/>
      <dgm:spPr/>
    </dgm:pt>
    <dgm:pt modelId="{7B72B522-1DF2-4892-98B9-3E78B54714D0}" type="pres">
      <dgm:prSet presAssocID="{B708732E-AA25-480A-8F2E-FE12544F2B9F}" presName="tx2" presStyleLbl="revTx" presStyleIdx="21" presStyleCnt="24"/>
      <dgm:spPr/>
    </dgm:pt>
    <dgm:pt modelId="{FA9BDBA4-5955-4197-98B3-09EB86B06A97}" type="pres">
      <dgm:prSet presAssocID="{B708732E-AA25-480A-8F2E-FE12544F2B9F}" presName="vert2" presStyleCnt="0"/>
      <dgm:spPr/>
    </dgm:pt>
    <dgm:pt modelId="{4F2E8041-9CE8-461D-84E8-C484C4C12D66}" type="pres">
      <dgm:prSet presAssocID="{B708732E-AA25-480A-8F2E-FE12544F2B9F}" presName="thinLine2b" presStyleLbl="callout" presStyleIdx="15" presStyleCnt="18"/>
      <dgm:spPr/>
    </dgm:pt>
    <dgm:pt modelId="{478310FD-4ECE-4893-BAB8-003ED8BA833B}" type="pres">
      <dgm:prSet presAssocID="{B708732E-AA25-480A-8F2E-FE12544F2B9F}" presName="vertSpace2b" presStyleCnt="0"/>
      <dgm:spPr/>
    </dgm:pt>
    <dgm:pt modelId="{DE3AA6B9-417E-4CAF-899C-EDD320268AD8}" type="pres">
      <dgm:prSet presAssocID="{19020750-CC0E-4524-85D3-589CA3F545CF}" presName="horz2" presStyleCnt="0"/>
      <dgm:spPr/>
    </dgm:pt>
    <dgm:pt modelId="{1860CAF2-33F1-40BA-930C-7A1B2496F609}" type="pres">
      <dgm:prSet presAssocID="{19020750-CC0E-4524-85D3-589CA3F545CF}" presName="horzSpace2" presStyleCnt="0"/>
      <dgm:spPr/>
    </dgm:pt>
    <dgm:pt modelId="{E88B951A-F671-451F-8AFF-9A4D742D40B2}" type="pres">
      <dgm:prSet presAssocID="{19020750-CC0E-4524-85D3-589CA3F545CF}" presName="tx2" presStyleLbl="revTx" presStyleIdx="22" presStyleCnt="24"/>
      <dgm:spPr/>
    </dgm:pt>
    <dgm:pt modelId="{9A3FDC4F-93AF-4D5C-9150-C4B30904462F}" type="pres">
      <dgm:prSet presAssocID="{19020750-CC0E-4524-85D3-589CA3F545CF}" presName="vert2" presStyleCnt="0"/>
      <dgm:spPr/>
    </dgm:pt>
    <dgm:pt modelId="{6E174A9E-5889-40EF-BCB4-13FF5742F6FC}" type="pres">
      <dgm:prSet presAssocID="{19020750-CC0E-4524-85D3-589CA3F545CF}" presName="thinLine2b" presStyleLbl="callout" presStyleIdx="16" presStyleCnt="18"/>
      <dgm:spPr/>
    </dgm:pt>
    <dgm:pt modelId="{AEC07774-F110-4FC3-BBA8-91305A4CF165}" type="pres">
      <dgm:prSet presAssocID="{19020750-CC0E-4524-85D3-589CA3F545CF}" presName="vertSpace2b" presStyleCnt="0"/>
      <dgm:spPr/>
    </dgm:pt>
    <dgm:pt modelId="{43B44FA8-785C-4786-B9E0-82006517A777}" type="pres">
      <dgm:prSet presAssocID="{65B3DE35-488A-4C79-8FBF-9DF9DC91AD02}" presName="horz2" presStyleCnt="0"/>
      <dgm:spPr/>
    </dgm:pt>
    <dgm:pt modelId="{5A928CA1-FA71-40BB-B9DA-E6BD3E99A8B3}" type="pres">
      <dgm:prSet presAssocID="{65B3DE35-488A-4C79-8FBF-9DF9DC91AD02}" presName="horzSpace2" presStyleCnt="0"/>
      <dgm:spPr/>
    </dgm:pt>
    <dgm:pt modelId="{BA41D5A4-E6DE-4542-94C2-B2F0D9A6B6F1}" type="pres">
      <dgm:prSet presAssocID="{65B3DE35-488A-4C79-8FBF-9DF9DC91AD02}" presName="tx2" presStyleLbl="revTx" presStyleIdx="23" presStyleCnt="24"/>
      <dgm:spPr/>
    </dgm:pt>
    <dgm:pt modelId="{3BF5B1AD-1C1E-4D99-B948-B75A1CB5BB26}" type="pres">
      <dgm:prSet presAssocID="{65B3DE35-488A-4C79-8FBF-9DF9DC91AD02}" presName="vert2" presStyleCnt="0"/>
      <dgm:spPr/>
    </dgm:pt>
    <dgm:pt modelId="{59305106-84A1-4474-A95B-86B918A72FFF}" type="pres">
      <dgm:prSet presAssocID="{65B3DE35-488A-4C79-8FBF-9DF9DC91AD02}" presName="thinLine2b" presStyleLbl="callout" presStyleIdx="17" presStyleCnt="18"/>
      <dgm:spPr/>
    </dgm:pt>
    <dgm:pt modelId="{8C99B6C1-8CD6-4D3C-BFFC-E1DD86046299}" type="pres">
      <dgm:prSet presAssocID="{65B3DE35-488A-4C79-8FBF-9DF9DC91AD02}" presName="vertSpace2b" presStyleCnt="0"/>
      <dgm:spPr/>
    </dgm:pt>
  </dgm:ptLst>
  <dgm:cxnLst>
    <dgm:cxn modelId="{52FABB13-8BF3-4D3B-8269-D1F938C3D866}" srcId="{07B2EC52-233E-4510-B4BB-1E72203E77D4}" destId="{4B51B37D-FAE1-4356-879E-3338DDB76470}" srcOrd="2" destOrd="0" parTransId="{18242167-FB5C-4EE9-98FE-CFCBA0E2D217}" sibTransId="{876F007D-AEA7-4B7B-9890-CD63C5F6FD07}"/>
    <dgm:cxn modelId="{6610A01B-FA66-4E0C-AEB0-625307B3926B}" srcId="{6E242EBE-69A8-4F29-990A-747E76907DE3}" destId="{5C3B49AF-3634-4470-89AF-4E9E10938E67}" srcOrd="2" destOrd="0" parTransId="{CB9D3BE8-D1C1-4C0C-8F6A-05251171CE48}" sibTransId="{875449BB-B920-4453-A8CE-6AD3BB5BC067}"/>
    <dgm:cxn modelId="{EB6E1D1E-6AD2-4A57-A134-6490D3DB39B4}" type="presOf" srcId="{47603F46-C07C-4801-AA12-2B307A6D7ABE}" destId="{D57E750B-8455-4D7E-9CCF-F341F0C86C73}" srcOrd="0" destOrd="0" presId="urn:microsoft.com/office/officeart/2008/layout/LinedList"/>
    <dgm:cxn modelId="{FB8F8F1E-C248-48A5-8A54-7F36ADC4CC85}" type="presOf" srcId="{C6AF40E3-7B67-44D3-BC4A-7A1D1BC17234}" destId="{DF12FC41-7387-434A-B5D9-4C4878BF679C}" srcOrd="0" destOrd="0" presId="urn:microsoft.com/office/officeart/2008/layout/LinedList"/>
    <dgm:cxn modelId="{5353A727-B47B-4616-878B-3E9821D788FB}" srcId="{6E242EBE-69A8-4F29-990A-747E76907DE3}" destId="{B6431F99-A97B-4834-8C5E-EA831DB6F6FD}" srcOrd="0" destOrd="0" parTransId="{85404FA6-9427-4B78-A8CE-14F0A1A537A5}" sibTransId="{C9EB6047-A71E-45A5-86FE-056C82C197A4}"/>
    <dgm:cxn modelId="{E362362E-3BA1-4EF8-A95B-CF90240D2D19}" srcId="{388A705B-9196-4498-BBE5-58C5BF35BFCF}" destId="{B708732E-AA25-480A-8F2E-FE12544F2B9F}" srcOrd="0" destOrd="0" parTransId="{467D5DFB-864C-46CD-9417-6298BBC95287}" sibTransId="{894196B1-43DE-475F-B365-AA979DE3FB03}"/>
    <dgm:cxn modelId="{F705E530-A25E-4EDE-805F-ED8E8D342B83}" type="presOf" srcId="{EA4BFF17-CB0B-4B7D-B26D-4929F155E888}" destId="{512096C7-1A25-45CA-8CA2-A328B3D401C0}" srcOrd="0" destOrd="0" presId="urn:microsoft.com/office/officeart/2008/layout/LinedList"/>
    <dgm:cxn modelId="{9A986338-CD47-4C03-B06C-308497FB599F}" srcId="{9F5CE9DF-6C82-4BA8-8ED1-00CF32A7A601}" destId="{6E242EBE-69A8-4F29-990A-747E76907DE3}" srcOrd="0" destOrd="0" parTransId="{9EB0D434-0506-4B5D-A4F2-85F5E18F27BB}" sibTransId="{926811E6-8705-44B3-AD4D-7BF5D74C6E4B}"/>
    <dgm:cxn modelId="{5F9BC95C-FC37-4E67-9E02-863739330A5D}" type="presOf" srcId="{966C833A-7698-4F15-8AD8-76A817D9E225}" destId="{854A7F5D-BE81-4862-864B-D211262E9CC8}" srcOrd="0" destOrd="0" presId="urn:microsoft.com/office/officeart/2008/layout/LinedList"/>
    <dgm:cxn modelId="{624EDC45-C930-402F-AC4C-1A7D3895C28A}" srcId="{6E242EBE-69A8-4F29-990A-747E76907DE3}" destId="{C6AF40E3-7B67-44D3-BC4A-7A1D1BC17234}" srcOrd="1" destOrd="0" parTransId="{1652DE3B-BF2D-4F26-A850-5DC14A735DC7}" sibTransId="{9A2CABB7-F8AB-4CB4-99AF-7128B177CC59}"/>
    <dgm:cxn modelId="{A3DB0A6C-41F8-47E5-ABBA-CB2C1F4B6871}" srcId="{9F5CE9DF-6C82-4BA8-8ED1-00CF32A7A601}" destId="{B90B30AD-57C0-4C1A-8D5C-797B646F481F}" srcOrd="1" destOrd="0" parTransId="{F2E39BF9-30FE-4F09-A312-F12A5316A063}" sibTransId="{FCFCFE66-107E-4F0E-90EE-9CFEF77F2677}"/>
    <dgm:cxn modelId="{806D954C-00B6-40D2-AEC9-35463F1AE916}" srcId="{388A705B-9196-4498-BBE5-58C5BF35BFCF}" destId="{65B3DE35-488A-4C79-8FBF-9DF9DC91AD02}" srcOrd="2" destOrd="0" parTransId="{D9824500-EB94-472D-A0BA-A8C29166CF7E}" sibTransId="{9C15B9C0-A22F-440D-A6C4-922D9D6594C3}"/>
    <dgm:cxn modelId="{9F52104D-9668-4F25-9C97-7FB8759F32FB}" type="presOf" srcId="{32001891-0B77-4D2B-85AD-11B78741B779}" destId="{C7BE023F-922E-435D-B7D3-0E6AD195ED6B}" srcOrd="0" destOrd="0" presId="urn:microsoft.com/office/officeart/2008/layout/LinedList"/>
    <dgm:cxn modelId="{5CCCAB4E-4110-4826-A8A5-7BF8E6D419D9}" srcId="{B90B30AD-57C0-4C1A-8D5C-797B646F481F}" destId="{4292D92C-F7AB-416F-BE1F-F3FD0F70047C}" srcOrd="1" destOrd="0" parTransId="{BC6A883F-6EF9-492F-A02E-EDFDF48ED0C4}" sibTransId="{7F87E522-4053-428D-A083-34AD4C5E2A6A}"/>
    <dgm:cxn modelId="{219D8271-5C7A-44DE-9A5D-3E0DEE9A1841}" type="presOf" srcId="{4B51B37D-FAE1-4356-879E-3338DDB76470}" destId="{C367C2C3-0D73-40C4-A07D-6DA8589B6CC3}" srcOrd="0" destOrd="0" presId="urn:microsoft.com/office/officeart/2008/layout/LinedList"/>
    <dgm:cxn modelId="{4AE17853-5D0D-4D9B-BC2E-B35A79CF0853}" type="presOf" srcId="{5C3B49AF-3634-4470-89AF-4E9E10938E67}" destId="{46ECD2AC-0CA3-453B-A162-4E9DDFE5ED6F}" srcOrd="0" destOrd="0" presId="urn:microsoft.com/office/officeart/2008/layout/LinedList"/>
    <dgm:cxn modelId="{10187376-307A-4E46-95D6-002F5C91A29B}" srcId="{07B2EC52-233E-4510-B4BB-1E72203E77D4}" destId="{5260C794-6D72-46C8-A0E7-203D839ADC93}" srcOrd="1" destOrd="0" parTransId="{02E93F1A-1A54-41A9-B406-9AC19F72F335}" sibTransId="{CE70C425-66F3-413D-A1CC-5BFA6C91C114}"/>
    <dgm:cxn modelId="{3B746B7B-95A1-42DC-9A08-AC3C2A8CEDA3}" srcId="{B90B30AD-57C0-4C1A-8D5C-797B646F481F}" destId="{47603F46-C07C-4801-AA12-2B307A6D7ABE}" srcOrd="2" destOrd="0" parTransId="{70DAF0ED-0921-4B99-A570-528A760B3A6E}" sibTransId="{2914352E-E7AF-4211-B2AC-09796FC456D5}"/>
    <dgm:cxn modelId="{D542307D-790C-44AD-8B4E-CFAB54F34C37}" type="presOf" srcId="{B708732E-AA25-480A-8F2E-FE12544F2B9F}" destId="{7B72B522-1DF2-4892-98B9-3E78B54714D0}" srcOrd="0" destOrd="0" presId="urn:microsoft.com/office/officeart/2008/layout/LinedList"/>
    <dgm:cxn modelId="{C08AC680-AEF8-438E-8D6C-28E6BAA8E93D}" srcId="{9F5CE9DF-6C82-4BA8-8ED1-00CF32A7A601}" destId="{388A705B-9196-4498-BBE5-58C5BF35BFCF}" srcOrd="5" destOrd="0" parTransId="{526DE0FD-1D54-4B2B-A946-AF94CD23457B}" sibTransId="{07498A14-E55E-49A9-9AF6-ABE9B48591BF}"/>
    <dgm:cxn modelId="{76294581-1388-44D8-977C-64C318550614}" type="presOf" srcId="{B6431F99-A97B-4834-8C5E-EA831DB6F6FD}" destId="{53484073-445D-4D97-B463-C0DC202EC731}" srcOrd="0" destOrd="0" presId="urn:microsoft.com/office/officeart/2008/layout/LinedList"/>
    <dgm:cxn modelId="{7AD49F87-91A9-43A0-BC36-2FEDE6E2C302}" type="presOf" srcId="{4292D92C-F7AB-416F-BE1F-F3FD0F70047C}" destId="{B0E419A0-C19A-4DA9-AB0C-AE3C9F8BD88B}" srcOrd="0" destOrd="0" presId="urn:microsoft.com/office/officeart/2008/layout/LinedList"/>
    <dgm:cxn modelId="{2E1D9F8D-9EAC-420E-BB66-A0D14B1BBFE7}" type="presOf" srcId="{6E242EBE-69A8-4F29-990A-747E76907DE3}" destId="{161998DE-6A7B-443A-A0C3-6C0139C9658E}" srcOrd="0" destOrd="0" presId="urn:microsoft.com/office/officeart/2008/layout/LinedList"/>
    <dgm:cxn modelId="{2A3EF28F-1D94-4FFA-8B50-04A6C08624BC}" type="presOf" srcId="{19020750-CC0E-4524-85D3-589CA3F545CF}" destId="{E88B951A-F671-451F-8AFF-9A4D742D40B2}" srcOrd="0" destOrd="0" presId="urn:microsoft.com/office/officeart/2008/layout/LinedList"/>
    <dgm:cxn modelId="{8AEE6492-DDE7-4B9C-BE97-3748DCAED2CF}" type="presOf" srcId="{65B3DE35-488A-4C79-8FBF-9DF9DC91AD02}" destId="{BA41D5A4-E6DE-4542-94C2-B2F0D9A6B6F1}" srcOrd="0" destOrd="0" presId="urn:microsoft.com/office/officeart/2008/layout/LinedList"/>
    <dgm:cxn modelId="{DF5FC098-E71D-41E2-A29F-D3A67E9A70B8}" type="presOf" srcId="{134DA68B-9550-40AD-82B0-EFF5E0266D8A}" destId="{1A1894B7-D8C6-4FD5-9C01-D15E5B01AAE4}" srcOrd="0" destOrd="0" presId="urn:microsoft.com/office/officeart/2008/layout/LinedList"/>
    <dgm:cxn modelId="{62446F9F-5F91-4FCD-B4A4-3C92E923CA4C}" type="presOf" srcId="{4D94BAFC-BBDD-48E6-AE16-53BAB5E479AF}" destId="{D3B58000-F99A-45E4-A46E-3BC28E6DFAA2}" srcOrd="0" destOrd="0" presId="urn:microsoft.com/office/officeart/2008/layout/LinedList"/>
    <dgm:cxn modelId="{49BA9AA2-A149-455D-A6BA-5C63C650D2A0}" srcId="{17E73D69-7AFE-4125-A4A3-2DAAC677A9CF}" destId="{32001891-0B77-4D2B-85AD-11B78741B779}" srcOrd="2" destOrd="0" parTransId="{071AEA12-0FA3-4B6C-A911-2CD4A3037798}" sibTransId="{7C28B75B-2744-462A-955C-A91EBCA451F8}"/>
    <dgm:cxn modelId="{FD14AEA3-A034-4070-8501-60F0BF22D1EA}" srcId="{9F5CE9DF-6C82-4BA8-8ED1-00CF32A7A601}" destId="{966C833A-7698-4F15-8AD8-76A817D9E225}" srcOrd="3" destOrd="0" parTransId="{65F21A58-6C7C-4C43-815E-FD430C81F14F}" sibTransId="{D65C2810-D7FF-418B-B843-B765067B5970}"/>
    <dgm:cxn modelId="{A5D373A5-319E-4F6D-8BAF-F8923175128E}" type="presOf" srcId="{5260C794-6D72-46C8-A0E7-203D839ADC93}" destId="{66AAF0BB-EE3E-4F5C-B9D6-883ECFF52E8B}" srcOrd="0" destOrd="0" presId="urn:microsoft.com/office/officeart/2008/layout/LinedList"/>
    <dgm:cxn modelId="{1B5396A8-F9ED-4F07-B0DC-A43427C2ABA9}" type="presOf" srcId="{388A705B-9196-4498-BBE5-58C5BF35BFCF}" destId="{CF51C443-2F2B-4C04-995B-7A3687AF2BEC}" srcOrd="0" destOrd="0" presId="urn:microsoft.com/office/officeart/2008/layout/LinedList"/>
    <dgm:cxn modelId="{76585EAF-B074-4205-A5A6-22CD95401AFE}" type="presOf" srcId="{07B2EC52-233E-4510-B4BB-1E72203E77D4}" destId="{156727E4-6DE6-4C2E-91CE-2DCB86F96F9C}" srcOrd="0" destOrd="0" presId="urn:microsoft.com/office/officeart/2008/layout/LinedList"/>
    <dgm:cxn modelId="{ECD3F4B6-62ED-4D1A-88FF-3762A993610A}" type="presOf" srcId="{51CB827E-2E47-4909-8624-E1C2EBF82285}" destId="{B8AEE292-F668-428C-9D7E-F91225AD3E16}" srcOrd="0" destOrd="0" presId="urn:microsoft.com/office/officeart/2008/layout/LinedList"/>
    <dgm:cxn modelId="{3021F5BB-3625-4D7F-9E3A-154B41B1DE12}" srcId="{9F5CE9DF-6C82-4BA8-8ED1-00CF32A7A601}" destId="{17E73D69-7AFE-4125-A4A3-2DAAC677A9CF}" srcOrd="2" destOrd="0" parTransId="{BEAD93C6-B4A6-4A49-8FC8-23B0074903A1}" sibTransId="{62DDCDCC-7630-41AA-AC20-8C5AC718BE5C}"/>
    <dgm:cxn modelId="{3AFF00C1-686F-4921-9857-742AC3325774}" type="presOf" srcId="{7AF3BA51-42F7-47D0-9D57-6F0503F55ACE}" destId="{D05CFEDD-63D0-4FB6-A952-102FC21692C9}" srcOrd="0" destOrd="0" presId="urn:microsoft.com/office/officeart/2008/layout/LinedList"/>
    <dgm:cxn modelId="{2CD7FECF-D378-4EF7-8C56-65F3A5060C23}" srcId="{07B2EC52-233E-4510-B4BB-1E72203E77D4}" destId="{134DA68B-9550-40AD-82B0-EFF5E0266D8A}" srcOrd="0" destOrd="0" parTransId="{C0C68E2B-8521-4429-B76A-788CA5800B98}" sibTransId="{97F70BA8-86C0-42DC-978E-07A87BD4A7D3}"/>
    <dgm:cxn modelId="{4E2A90D9-B4BE-402A-B3C9-88FEF9F0F778}" srcId="{966C833A-7698-4F15-8AD8-76A817D9E225}" destId="{7AF3BA51-42F7-47D0-9D57-6F0503F55ACE}" srcOrd="1" destOrd="0" parTransId="{F2807F20-9A46-4306-8DED-F97F36EF88A4}" sibTransId="{3E43D38B-4A72-412B-A8E8-2EA95DD552E8}"/>
    <dgm:cxn modelId="{2B794FDC-FD4E-4E91-A3F4-4EDC567A8EEF}" type="presOf" srcId="{F63E44C1-372E-4C41-9544-5A0D29E124A9}" destId="{6699243D-7A6F-4D15-99EE-CBB80307059F}" srcOrd="0" destOrd="0" presId="urn:microsoft.com/office/officeart/2008/layout/LinedList"/>
    <dgm:cxn modelId="{6E878DDC-B652-4C5A-80ED-908096B7D50E}" srcId="{388A705B-9196-4498-BBE5-58C5BF35BFCF}" destId="{19020750-CC0E-4524-85D3-589CA3F545CF}" srcOrd="1" destOrd="0" parTransId="{102870EF-7B33-44D8-80B1-B7B1C62F2399}" sibTransId="{3FD6B4DE-2795-4396-AA54-FDBAB1EFD096}"/>
    <dgm:cxn modelId="{5CA6BDDC-E0A7-43A2-A9CD-56EF78C390E2}" type="presOf" srcId="{9F5CE9DF-6C82-4BA8-8ED1-00CF32A7A601}" destId="{C06EFE1A-5F20-4A16-A48D-4676DEC0310E}" srcOrd="0" destOrd="0" presId="urn:microsoft.com/office/officeart/2008/layout/LinedList"/>
    <dgm:cxn modelId="{6B51BDE2-1284-4F99-943C-419033B18B47}" srcId="{966C833A-7698-4F15-8AD8-76A817D9E225}" destId="{4D94BAFC-BBDD-48E6-AE16-53BAB5E479AF}" srcOrd="2" destOrd="0" parTransId="{700D1C00-6635-4D11-BBD3-985CE04061D8}" sibTransId="{2EC8E04E-7B33-4AD3-B2B4-5D0BAC072055}"/>
    <dgm:cxn modelId="{037D6CE4-3666-4CED-9DEB-9DC35F75F350}" srcId="{966C833A-7698-4F15-8AD8-76A817D9E225}" destId="{EA4BFF17-CB0B-4B7D-B26D-4929F155E888}" srcOrd="0" destOrd="0" parTransId="{33A54EB8-21D9-48FB-805D-453754EADFF8}" sibTransId="{A358BD36-A6D3-4D8B-B7A4-30505D8F5F16}"/>
    <dgm:cxn modelId="{3F87B6E4-03DF-4AC7-98E0-8CEE65DEC16C}" type="presOf" srcId="{17E73D69-7AFE-4125-A4A3-2DAAC677A9CF}" destId="{2693BE4A-30FF-41A0-B6BE-1C6F8B842429}" srcOrd="0" destOrd="0" presId="urn:microsoft.com/office/officeart/2008/layout/LinedList"/>
    <dgm:cxn modelId="{66598CED-B7C3-41F5-A8A6-62805C78BC15}" srcId="{17E73D69-7AFE-4125-A4A3-2DAAC677A9CF}" destId="{7802D455-5EFC-46FE-B394-B6B639E31B9B}" srcOrd="1" destOrd="0" parTransId="{58C0F3BB-CC5C-4AA6-A34E-C64D6C96FBB1}" sibTransId="{537EE9D9-1333-48B6-9740-D3BFFC14DAA6}"/>
    <dgm:cxn modelId="{D9373AEF-2818-470C-8697-C585BFBA6552}" srcId="{17E73D69-7AFE-4125-A4A3-2DAAC677A9CF}" destId="{F63E44C1-372E-4C41-9544-5A0D29E124A9}" srcOrd="0" destOrd="0" parTransId="{50DDBB39-8B24-4400-B8D7-DF295165B13D}" sibTransId="{78689FF4-82F8-478A-8370-EB9ABED4B388}"/>
    <dgm:cxn modelId="{9ED0F2EF-DC06-4D0E-9403-BFA591A63734}" type="presOf" srcId="{B90B30AD-57C0-4C1A-8D5C-797B646F481F}" destId="{1FF048C4-1923-4EC3-BD74-8AAB4BD4C5F8}" srcOrd="0" destOrd="0" presId="urn:microsoft.com/office/officeart/2008/layout/LinedList"/>
    <dgm:cxn modelId="{F74ACEF7-F3A2-45E1-9D4A-5856C69995BD}" type="presOf" srcId="{7802D455-5EFC-46FE-B394-B6B639E31B9B}" destId="{467E2B07-4289-4077-B55B-D18700136A15}" srcOrd="0" destOrd="0" presId="urn:microsoft.com/office/officeart/2008/layout/LinedList"/>
    <dgm:cxn modelId="{1DC963FA-DD83-4F41-851A-59380726D410}" srcId="{9F5CE9DF-6C82-4BA8-8ED1-00CF32A7A601}" destId="{07B2EC52-233E-4510-B4BB-1E72203E77D4}" srcOrd="4" destOrd="0" parTransId="{067647B8-F1C4-4D1B-9008-9C9A6F47E826}" sibTransId="{7382590A-B054-42EA-939B-B07FDEB122C6}"/>
    <dgm:cxn modelId="{9588FEFD-1D41-4AD4-B704-D05F0962A1F6}" srcId="{B90B30AD-57C0-4C1A-8D5C-797B646F481F}" destId="{51CB827E-2E47-4909-8624-E1C2EBF82285}" srcOrd="0" destOrd="0" parTransId="{7AB6D965-532E-47D1-9C19-7FC0E42CBB1C}" sibTransId="{1C80A165-B4D6-495D-8ED6-EB60D71A0550}"/>
    <dgm:cxn modelId="{E16C9ED4-B61E-4594-B3C4-29C4A0EDF53C}" type="presParOf" srcId="{C06EFE1A-5F20-4A16-A48D-4676DEC0310E}" destId="{37A9DFDC-C4D0-48AC-83F4-74B169866386}" srcOrd="0" destOrd="0" presId="urn:microsoft.com/office/officeart/2008/layout/LinedList"/>
    <dgm:cxn modelId="{EE256DDD-8415-4250-AF74-BAE04DC51790}" type="presParOf" srcId="{C06EFE1A-5F20-4A16-A48D-4676DEC0310E}" destId="{435C94B8-DA02-4435-8B94-3872566A9C72}" srcOrd="1" destOrd="0" presId="urn:microsoft.com/office/officeart/2008/layout/LinedList"/>
    <dgm:cxn modelId="{FB38B567-0883-488E-B78C-EA87F371B2BC}" type="presParOf" srcId="{435C94B8-DA02-4435-8B94-3872566A9C72}" destId="{161998DE-6A7B-443A-A0C3-6C0139C9658E}" srcOrd="0" destOrd="0" presId="urn:microsoft.com/office/officeart/2008/layout/LinedList"/>
    <dgm:cxn modelId="{371BF279-8514-41FE-A43E-55322EDBC69F}" type="presParOf" srcId="{435C94B8-DA02-4435-8B94-3872566A9C72}" destId="{4F575762-4C3A-4407-97DB-64E250E7E339}" srcOrd="1" destOrd="0" presId="urn:microsoft.com/office/officeart/2008/layout/LinedList"/>
    <dgm:cxn modelId="{CE178747-7651-4F96-A1EF-862CF77B8A3A}" type="presParOf" srcId="{4F575762-4C3A-4407-97DB-64E250E7E339}" destId="{C16D3CED-4EAC-4D20-86C0-CBF5A955B3D6}" srcOrd="0" destOrd="0" presId="urn:microsoft.com/office/officeart/2008/layout/LinedList"/>
    <dgm:cxn modelId="{091E6CC7-FF5F-400C-9BE9-96FE913C297F}" type="presParOf" srcId="{4F575762-4C3A-4407-97DB-64E250E7E339}" destId="{95E25A75-67D6-4627-901A-1D13CD987831}" srcOrd="1" destOrd="0" presId="urn:microsoft.com/office/officeart/2008/layout/LinedList"/>
    <dgm:cxn modelId="{007F1454-778D-47B0-93A5-3266A30EDA39}" type="presParOf" srcId="{95E25A75-67D6-4627-901A-1D13CD987831}" destId="{65C342F8-187A-4D0B-9E51-97ECCB678B51}" srcOrd="0" destOrd="0" presId="urn:microsoft.com/office/officeart/2008/layout/LinedList"/>
    <dgm:cxn modelId="{68B1FC7E-EA66-4B52-8784-0C41F763AB06}" type="presParOf" srcId="{95E25A75-67D6-4627-901A-1D13CD987831}" destId="{53484073-445D-4D97-B463-C0DC202EC731}" srcOrd="1" destOrd="0" presId="urn:microsoft.com/office/officeart/2008/layout/LinedList"/>
    <dgm:cxn modelId="{EAA65E95-41CD-499A-8C8D-4943B9DB81A1}" type="presParOf" srcId="{95E25A75-67D6-4627-901A-1D13CD987831}" destId="{F4907AAF-986D-4704-A3E6-8995C0FACAE8}" srcOrd="2" destOrd="0" presId="urn:microsoft.com/office/officeart/2008/layout/LinedList"/>
    <dgm:cxn modelId="{B0400A93-299A-442A-A537-913D33D9D457}" type="presParOf" srcId="{4F575762-4C3A-4407-97DB-64E250E7E339}" destId="{904D9DA9-0AE8-4B23-82BC-E67F7019EA4E}" srcOrd="2" destOrd="0" presId="urn:microsoft.com/office/officeart/2008/layout/LinedList"/>
    <dgm:cxn modelId="{E4812235-B7C1-4495-B995-0860192B138F}" type="presParOf" srcId="{4F575762-4C3A-4407-97DB-64E250E7E339}" destId="{F3FF9F18-1DAF-4063-AB12-DE10E4F0C49B}" srcOrd="3" destOrd="0" presId="urn:microsoft.com/office/officeart/2008/layout/LinedList"/>
    <dgm:cxn modelId="{F02D673E-81A0-4241-BF83-4A3F0255227D}" type="presParOf" srcId="{4F575762-4C3A-4407-97DB-64E250E7E339}" destId="{388ABD75-29AD-4ACF-8E90-CC5772C51578}" srcOrd="4" destOrd="0" presId="urn:microsoft.com/office/officeart/2008/layout/LinedList"/>
    <dgm:cxn modelId="{7BDF80DB-53C5-40A8-A2AF-298B4E71DB6C}" type="presParOf" srcId="{388ABD75-29AD-4ACF-8E90-CC5772C51578}" destId="{2ECE551F-E9B0-46C8-B95F-46F16D0BF386}" srcOrd="0" destOrd="0" presId="urn:microsoft.com/office/officeart/2008/layout/LinedList"/>
    <dgm:cxn modelId="{F9027D40-B666-4CF2-BE25-47CBC2C51F32}" type="presParOf" srcId="{388ABD75-29AD-4ACF-8E90-CC5772C51578}" destId="{DF12FC41-7387-434A-B5D9-4C4878BF679C}" srcOrd="1" destOrd="0" presId="urn:microsoft.com/office/officeart/2008/layout/LinedList"/>
    <dgm:cxn modelId="{1B299966-3770-450F-89A0-BDC1A3C4E434}" type="presParOf" srcId="{388ABD75-29AD-4ACF-8E90-CC5772C51578}" destId="{9097D587-B04D-4777-94E5-3B03765E3599}" srcOrd="2" destOrd="0" presId="urn:microsoft.com/office/officeart/2008/layout/LinedList"/>
    <dgm:cxn modelId="{2C7B3C15-5F2F-4208-B159-E4EA613B9F3A}" type="presParOf" srcId="{4F575762-4C3A-4407-97DB-64E250E7E339}" destId="{3285AD5B-A6C8-42E2-8684-C1F626F33E16}" srcOrd="5" destOrd="0" presId="urn:microsoft.com/office/officeart/2008/layout/LinedList"/>
    <dgm:cxn modelId="{6480D793-471D-4B75-AACA-824E771D8572}" type="presParOf" srcId="{4F575762-4C3A-4407-97DB-64E250E7E339}" destId="{290AA633-5ACB-4019-94BD-A3D2CD94B5DF}" srcOrd="6" destOrd="0" presId="urn:microsoft.com/office/officeart/2008/layout/LinedList"/>
    <dgm:cxn modelId="{C62FF264-0E14-4329-9237-AD029DDC0FB7}" type="presParOf" srcId="{4F575762-4C3A-4407-97DB-64E250E7E339}" destId="{D6D76302-FFA9-4936-89F7-C4DE9C0E9FD8}" srcOrd="7" destOrd="0" presId="urn:microsoft.com/office/officeart/2008/layout/LinedList"/>
    <dgm:cxn modelId="{FE8EA4ED-12DF-42B2-AC74-84CC6EB61CA7}" type="presParOf" srcId="{D6D76302-FFA9-4936-89F7-C4DE9C0E9FD8}" destId="{97E025D2-D6B1-41A6-85B2-CA4B10121A70}" srcOrd="0" destOrd="0" presId="urn:microsoft.com/office/officeart/2008/layout/LinedList"/>
    <dgm:cxn modelId="{41F6C91E-C19F-42E5-90C4-971F94006F1B}" type="presParOf" srcId="{D6D76302-FFA9-4936-89F7-C4DE9C0E9FD8}" destId="{46ECD2AC-0CA3-453B-A162-4E9DDFE5ED6F}" srcOrd="1" destOrd="0" presId="urn:microsoft.com/office/officeart/2008/layout/LinedList"/>
    <dgm:cxn modelId="{2159C23B-488E-4A54-AAE7-34C47725A162}" type="presParOf" srcId="{D6D76302-FFA9-4936-89F7-C4DE9C0E9FD8}" destId="{7448BA10-9B41-4F90-98D1-B0D946932D3C}" srcOrd="2" destOrd="0" presId="urn:microsoft.com/office/officeart/2008/layout/LinedList"/>
    <dgm:cxn modelId="{5641D08E-5319-4B15-B153-82FF67F5759E}" type="presParOf" srcId="{4F575762-4C3A-4407-97DB-64E250E7E339}" destId="{0482AFEB-FD30-4C92-855A-24348A22F30C}" srcOrd="8" destOrd="0" presId="urn:microsoft.com/office/officeart/2008/layout/LinedList"/>
    <dgm:cxn modelId="{4AC63637-6FA4-46EA-8F12-895CF38FD7A8}" type="presParOf" srcId="{4F575762-4C3A-4407-97DB-64E250E7E339}" destId="{1885A8E9-8FCB-4E0C-A104-8A39CC961152}" srcOrd="9" destOrd="0" presId="urn:microsoft.com/office/officeart/2008/layout/LinedList"/>
    <dgm:cxn modelId="{A98C2D4F-F01E-493C-A433-264C28EF882C}" type="presParOf" srcId="{C06EFE1A-5F20-4A16-A48D-4676DEC0310E}" destId="{CD6CFC2D-73E8-47FF-B0FF-1687045756E8}" srcOrd="2" destOrd="0" presId="urn:microsoft.com/office/officeart/2008/layout/LinedList"/>
    <dgm:cxn modelId="{9EFCEFD1-85DF-495A-89B7-FF2BA545F893}" type="presParOf" srcId="{C06EFE1A-5F20-4A16-A48D-4676DEC0310E}" destId="{DA8EF309-A2C7-4BAF-9A4D-4CB1142E2E9F}" srcOrd="3" destOrd="0" presId="urn:microsoft.com/office/officeart/2008/layout/LinedList"/>
    <dgm:cxn modelId="{CE1A2490-A5CE-412A-BDBE-0496C9D170A7}" type="presParOf" srcId="{DA8EF309-A2C7-4BAF-9A4D-4CB1142E2E9F}" destId="{1FF048C4-1923-4EC3-BD74-8AAB4BD4C5F8}" srcOrd="0" destOrd="0" presId="urn:microsoft.com/office/officeart/2008/layout/LinedList"/>
    <dgm:cxn modelId="{E27F3A11-C253-4588-B601-D18EBA7B6DEE}" type="presParOf" srcId="{DA8EF309-A2C7-4BAF-9A4D-4CB1142E2E9F}" destId="{09369D0A-FD38-4D50-B594-5001B178ABC5}" srcOrd="1" destOrd="0" presId="urn:microsoft.com/office/officeart/2008/layout/LinedList"/>
    <dgm:cxn modelId="{CFDEB507-2743-428E-AC54-0ACB1B16C402}" type="presParOf" srcId="{09369D0A-FD38-4D50-B594-5001B178ABC5}" destId="{85660EAB-F3FA-4242-A61B-F2C9EA2654E7}" srcOrd="0" destOrd="0" presId="urn:microsoft.com/office/officeart/2008/layout/LinedList"/>
    <dgm:cxn modelId="{32A574E8-9F00-4367-A538-4CB39DC331DE}" type="presParOf" srcId="{09369D0A-FD38-4D50-B594-5001B178ABC5}" destId="{B7B8C6AB-EBCC-4108-AB3E-AB11962D60DD}" srcOrd="1" destOrd="0" presId="urn:microsoft.com/office/officeart/2008/layout/LinedList"/>
    <dgm:cxn modelId="{D9585E09-A2F2-46BE-977B-0335DB3D8C2C}" type="presParOf" srcId="{B7B8C6AB-EBCC-4108-AB3E-AB11962D60DD}" destId="{66513433-29F2-4C58-B70C-CF07B8971DBE}" srcOrd="0" destOrd="0" presId="urn:microsoft.com/office/officeart/2008/layout/LinedList"/>
    <dgm:cxn modelId="{2DBFAF36-57F0-4CA8-8243-17EC32897C3C}" type="presParOf" srcId="{B7B8C6AB-EBCC-4108-AB3E-AB11962D60DD}" destId="{B8AEE292-F668-428C-9D7E-F91225AD3E16}" srcOrd="1" destOrd="0" presId="urn:microsoft.com/office/officeart/2008/layout/LinedList"/>
    <dgm:cxn modelId="{C813257C-0D2C-4251-937B-4C620EDF1B25}" type="presParOf" srcId="{B7B8C6AB-EBCC-4108-AB3E-AB11962D60DD}" destId="{A726B305-4FB9-41FB-A8B6-CD7E7C1F8E73}" srcOrd="2" destOrd="0" presId="urn:microsoft.com/office/officeart/2008/layout/LinedList"/>
    <dgm:cxn modelId="{363961C8-23D9-4993-9139-830CE5693786}" type="presParOf" srcId="{09369D0A-FD38-4D50-B594-5001B178ABC5}" destId="{BC718231-7D55-4521-BB33-F672FC47E425}" srcOrd="2" destOrd="0" presId="urn:microsoft.com/office/officeart/2008/layout/LinedList"/>
    <dgm:cxn modelId="{02B48BD4-BEA1-498A-92F9-45297D702DA2}" type="presParOf" srcId="{09369D0A-FD38-4D50-B594-5001B178ABC5}" destId="{E0E976E4-153A-4F93-AF41-182A836A9811}" srcOrd="3" destOrd="0" presId="urn:microsoft.com/office/officeart/2008/layout/LinedList"/>
    <dgm:cxn modelId="{E316E7A7-D4BE-460E-BEBA-E4BDDF0A19C6}" type="presParOf" srcId="{09369D0A-FD38-4D50-B594-5001B178ABC5}" destId="{2B702531-F2B4-4BFB-AB4D-16A99AD6A50C}" srcOrd="4" destOrd="0" presId="urn:microsoft.com/office/officeart/2008/layout/LinedList"/>
    <dgm:cxn modelId="{B0B53BFD-F412-4473-8155-C019036FE3D6}" type="presParOf" srcId="{2B702531-F2B4-4BFB-AB4D-16A99AD6A50C}" destId="{721B0EC3-2EA8-410D-A866-5018D930FBF6}" srcOrd="0" destOrd="0" presId="urn:microsoft.com/office/officeart/2008/layout/LinedList"/>
    <dgm:cxn modelId="{E9CAC80B-9AC2-48DE-A786-C52CEF85D55D}" type="presParOf" srcId="{2B702531-F2B4-4BFB-AB4D-16A99AD6A50C}" destId="{B0E419A0-C19A-4DA9-AB0C-AE3C9F8BD88B}" srcOrd="1" destOrd="0" presId="urn:microsoft.com/office/officeart/2008/layout/LinedList"/>
    <dgm:cxn modelId="{6CFC0532-B68B-45D1-B25F-C88C58F80DE6}" type="presParOf" srcId="{2B702531-F2B4-4BFB-AB4D-16A99AD6A50C}" destId="{608F9360-25D7-4F6D-BFE5-8A24BB13CD02}" srcOrd="2" destOrd="0" presId="urn:microsoft.com/office/officeart/2008/layout/LinedList"/>
    <dgm:cxn modelId="{2BC5A591-2770-4307-943A-185E038E9B4D}" type="presParOf" srcId="{09369D0A-FD38-4D50-B594-5001B178ABC5}" destId="{F281AF32-69C6-4F9F-AE81-E82B53A6696E}" srcOrd="5" destOrd="0" presId="urn:microsoft.com/office/officeart/2008/layout/LinedList"/>
    <dgm:cxn modelId="{3E654D93-B024-4D67-AD23-ED53EBACA64E}" type="presParOf" srcId="{09369D0A-FD38-4D50-B594-5001B178ABC5}" destId="{4E1F754A-63F8-4B17-B1B4-5E0ABF4AC80B}" srcOrd="6" destOrd="0" presId="urn:microsoft.com/office/officeart/2008/layout/LinedList"/>
    <dgm:cxn modelId="{6634C4AB-9782-444C-B1A2-A5285E65FA0F}" type="presParOf" srcId="{09369D0A-FD38-4D50-B594-5001B178ABC5}" destId="{C8F2CFB2-2074-48E8-B706-C32F5C5A8826}" srcOrd="7" destOrd="0" presId="urn:microsoft.com/office/officeart/2008/layout/LinedList"/>
    <dgm:cxn modelId="{2B740151-6F0E-4AF4-A1BF-B48F0DF3488E}" type="presParOf" srcId="{C8F2CFB2-2074-48E8-B706-C32F5C5A8826}" destId="{0B7F1695-03E5-4C1C-A137-2DA4827B383D}" srcOrd="0" destOrd="0" presId="urn:microsoft.com/office/officeart/2008/layout/LinedList"/>
    <dgm:cxn modelId="{5CB02D0D-B782-4561-9000-75BDEE460D2F}" type="presParOf" srcId="{C8F2CFB2-2074-48E8-B706-C32F5C5A8826}" destId="{D57E750B-8455-4D7E-9CCF-F341F0C86C73}" srcOrd="1" destOrd="0" presId="urn:microsoft.com/office/officeart/2008/layout/LinedList"/>
    <dgm:cxn modelId="{CFCD893D-5089-44D6-A792-4FDDB2D126CB}" type="presParOf" srcId="{C8F2CFB2-2074-48E8-B706-C32F5C5A8826}" destId="{FBF3EF39-0C4D-4C5F-B79E-5281420BBD2A}" srcOrd="2" destOrd="0" presId="urn:microsoft.com/office/officeart/2008/layout/LinedList"/>
    <dgm:cxn modelId="{9F85D289-F935-48B3-9E3F-5609FDFB6D43}" type="presParOf" srcId="{09369D0A-FD38-4D50-B594-5001B178ABC5}" destId="{E14F4DCC-36C9-4653-A351-2F5CA72A40F7}" srcOrd="8" destOrd="0" presId="urn:microsoft.com/office/officeart/2008/layout/LinedList"/>
    <dgm:cxn modelId="{7C669A66-1080-4F38-BF53-67FDBCC86078}" type="presParOf" srcId="{09369D0A-FD38-4D50-B594-5001B178ABC5}" destId="{EE9DB653-2ADC-46E1-A88F-2AFAF61258C2}" srcOrd="9" destOrd="0" presId="urn:microsoft.com/office/officeart/2008/layout/LinedList"/>
    <dgm:cxn modelId="{18107E2A-E74A-4548-99ED-DFE75EC45ABA}" type="presParOf" srcId="{C06EFE1A-5F20-4A16-A48D-4676DEC0310E}" destId="{75131894-2F02-4ED1-BC7F-2683A451F0A6}" srcOrd="4" destOrd="0" presId="urn:microsoft.com/office/officeart/2008/layout/LinedList"/>
    <dgm:cxn modelId="{D11FE7B9-5B45-4FBC-BFCF-1E611BBC344C}" type="presParOf" srcId="{C06EFE1A-5F20-4A16-A48D-4676DEC0310E}" destId="{92892D01-F659-40FB-8629-F18369C8D5CF}" srcOrd="5" destOrd="0" presId="urn:microsoft.com/office/officeart/2008/layout/LinedList"/>
    <dgm:cxn modelId="{B6CB577B-C0A8-420D-8892-0457E3001E79}" type="presParOf" srcId="{92892D01-F659-40FB-8629-F18369C8D5CF}" destId="{2693BE4A-30FF-41A0-B6BE-1C6F8B842429}" srcOrd="0" destOrd="0" presId="urn:microsoft.com/office/officeart/2008/layout/LinedList"/>
    <dgm:cxn modelId="{F519E40B-201F-4F45-B4D3-C0D73B73AB5E}" type="presParOf" srcId="{92892D01-F659-40FB-8629-F18369C8D5CF}" destId="{B9E84A1D-1376-4359-8344-6ECD861981AF}" srcOrd="1" destOrd="0" presId="urn:microsoft.com/office/officeart/2008/layout/LinedList"/>
    <dgm:cxn modelId="{80C340CF-40A9-47AA-9A65-E501B012AE9F}" type="presParOf" srcId="{B9E84A1D-1376-4359-8344-6ECD861981AF}" destId="{9DDC2C3F-560E-4683-AC07-CDBC4DEDD05E}" srcOrd="0" destOrd="0" presId="urn:microsoft.com/office/officeart/2008/layout/LinedList"/>
    <dgm:cxn modelId="{6A024466-B8EB-4CD0-8AEC-E04AB21B717D}" type="presParOf" srcId="{B9E84A1D-1376-4359-8344-6ECD861981AF}" destId="{40757EFE-A832-4F57-90E9-42C1125A6A09}" srcOrd="1" destOrd="0" presId="urn:microsoft.com/office/officeart/2008/layout/LinedList"/>
    <dgm:cxn modelId="{E819A354-8B64-4D9D-BBDD-5D27ED6AED8D}" type="presParOf" srcId="{40757EFE-A832-4F57-90E9-42C1125A6A09}" destId="{B9319FE4-440E-4152-9866-5A4BB4EA09FC}" srcOrd="0" destOrd="0" presId="urn:microsoft.com/office/officeart/2008/layout/LinedList"/>
    <dgm:cxn modelId="{66B7CA1D-D9ED-49CA-86DE-E0786F715ADE}" type="presParOf" srcId="{40757EFE-A832-4F57-90E9-42C1125A6A09}" destId="{6699243D-7A6F-4D15-99EE-CBB80307059F}" srcOrd="1" destOrd="0" presId="urn:microsoft.com/office/officeart/2008/layout/LinedList"/>
    <dgm:cxn modelId="{8BA3CD3C-F807-4603-A82A-BB024D4D9BA5}" type="presParOf" srcId="{40757EFE-A832-4F57-90E9-42C1125A6A09}" destId="{FB3EFFAC-13A7-4E29-BA63-8E856DA9B609}" srcOrd="2" destOrd="0" presId="urn:microsoft.com/office/officeart/2008/layout/LinedList"/>
    <dgm:cxn modelId="{8364EF7E-D119-4D5D-84A1-F2CF84159EC5}" type="presParOf" srcId="{B9E84A1D-1376-4359-8344-6ECD861981AF}" destId="{50806364-F98E-4575-A176-3886240B3462}" srcOrd="2" destOrd="0" presId="urn:microsoft.com/office/officeart/2008/layout/LinedList"/>
    <dgm:cxn modelId="{29ECA72C-69BA-4EC4-9E07-AF1126D53001}" type="presParOf" srcId="{B9E84A1D-1376-4359-8344-6ECD861981AF}" destId="{9A8DC8B6-B80B-43D5-B960-2930EEA2CB58}" srcOrd="3" destOrd="0" presId="urn:microsoft.com/office/officeart/2008/layout/LinedList"/>
    <dgm:cxn modelId="{E81A8495-71F4-4CAF-AD2B-700E656876E4}" type="presParOf" srcId="{B9E84A1D-1376-4359-8344-6ECD861981AF}" destId="{956D532E-AF6C-44B9-9A85-CB637EBB4526}" srcOrd="4" destOrd="0" presId="urn:microsoft.com/office/officeart/2008/layout/LinedList"/>
    <dgm:cxn modelId="{B754D3C4-8589-42B4-A55B-CE9F4E2FB22B}" type="presParOf" srcId="{956D532E-AF6C-44B9-9A85-CB637EBB4526}" destId="{7E6D8B92-8669-4F0B-9250-EC368C1094F2}" srcOrd="0" destOrd="0" presId="urn:microsoft.com/office/officeart/2008/layout/LinedList"/>
    <dgm:cxn modelId="{20DEFF1C-8112-4444-90B7-58723BA56687}" type="presParOf" srcId="{956D532E-AF6C-44B9-9A85-CB637EBB4526}" destId="{467E2B07-4289-4077-B55B-D18700136A15}" srcOrd="1" destOrd="0" presId="urn:microsoft.com/office/officeart/2008/layout/LinedList"/>
    <dgm:cxn modelId="{19F9A3D6-2C17-43F9-A744-88AF4743F4F2}" type="presParOf" srcId="{956D532E-AF6C-44B9-9A85-CB637EBB4526}" destId="{34FD77C2-E663-4A85-B812-84C686E5A1AE}" srcOrd="2" destOrd="0" presId="urn:microsoft.com/office/officeart/2008/layout/LinedList"/>
    <dgm:cxn modelId="{A592FADB-9C77-45CA-B2EB-0A1678A6C8BB}" type="presParOf" srcId="{B9E84A1D-1376-4359-8344-6ECD861981AF}" destId="{90531427-F6C2-492F-99F5-2009448D0CF4}" srcOrd="5" destOrd="0" presId="urn:microsoft.com/office/officeart/2008/layout/LinedList"/>
    <dgm:cxn modelId="{C4C71E00-CB6E-4E33-9257-1A5B2638A141}" type="presParOf" srcId="{B9E84A1D-1376-4359-8344-6ECD861981AF}" destId="{12088F70-FDBB-4A02-8B3A-B243AC57F314}" srcOrd="6" destOrd="0" presId="urn:microsoft.com/office/officeart/2008/layout/LinedList"/>
    <dgm:cxn modelId="{7145EBB9-114F-446D-8A7F-2711DF142410}" type="presParOf" srcId="{B9E84A1D-1376-4359-8344-6ECD861981AF}" destId="{6DC10DBA-E99D-4C2B-B97D-9821239C2E4D}" srcOrd="7" destOrd="0" presId="urn:microsoft.com/office/officeart/2008/layout/LinedList"/>
    <dgm:cxn modelId="{C17D3B02-A6B8-456B-A25B-2D55F6CE410E}" type="presParOf" srcId="{6DC10DBA-E99D-4C2B-B97D-9821239C2E4D}" destId="{9C20D0AE-C934-4967-812E-65AB2FF20B4F}" srcOrd="0" destOrd="0" presId="urn:microsoft.com/office/officeart/2008/layout/LinedList"/>
    <dgm:cxn modelId="{894D46FF-14DF-4C64-8F08-4AD22FB74857}" type="presParOf" srcId="{6DC10DBA-E99D-4C2B-B97D-9821239C2E4D}" destId="{C7BE023F-922E-435D-B7D3-0E6AD195ED6B}" srcOrd="1" destOrd="0" presId="urn:microsoft.com/office/officeart/2008/layout/LinedList"/>
    <dgm:cxn modelId="{28B8917C-0917-4B4F-9B23-6F4226D619B0}" type="presParOf" srcId="{6DC10DBA-E99D-4C2B-B97D-9821239C2E4D}" destId="{A0E7CE09-3A02-4F97-BB2A-EF75B3C38D2A}" srcOrd="2" destOrd="0" presId="urn:microsoft.com/office/officeart/2008/layout/LinedList"/>
    <dgm:cxn modelId="{13C184BB-90FD-4359-991F-7AAC2FB6C4BB}" type="presParOf" srcId="{B9E84A1D-1376-4359-8344-6ECD861981AF}" destId="{F9078CFC-D357-4680-BDCE-6DAB8AA1E3E6}" srcOrd="8" destOrd="0" presId="urn:microsoft.com/office/officeart/2008/layout/LinedList"/>
    <dgm:cxn modelId="{F0752D2E-CE2A-4142-BD15-01CB82E494D7}" type="presParOf" srcId="{B9E84A1D-1376-4359-8344-6ECD861981AF}" destId="{F286D893-8BAB-4521-943A-ACFE15A574DD}" srcOrd="9" destOrd="0" presId="urn:microsoft.com/office/officeart/2008/layout/LinedList"/>
    <dgm:cxn modelId="{B5758833-1C4D-498D-9EA6-1696D16E3E70}" type="presParOf" srcId="{C06EFE1A-5F20-4A16-A48D-4676DEC0310E}" destId="{44B8775B-0F59-4B9C-AC7F-A09BE7EACFDA}" srcOrd="6" destOrd="0" presId="urn:microsoft.com/office/officeart/2008/layout/LinedList"/>
    <dgm:cxn modelId="{4480DF25-5F7C-4808-9641-827D15A6044E}" type="presParOf" srcId="{C06EFE1A-5F20-4A16-A48D-4676DEC0310E}" destId="{48F26D29-D397-41CA-BD1D-F36FB8358768}" srcOrd="7" destOrd="0" presId="urn:microsoft.com/office/officeart/2008/layout/LinedList"/>
    <dgm:cxn modelId="{D76E4B77-7CAF-4965-8DA0-E83027C3950F}" type="presParOf" srcId="{48F26D29-D397-41CA-BD1D-F36FB8358768}" destId="{854A7F5D-BE81-4862-864B-D211262E9CC8}" srcOrd="0" destOrd="0" presId="urn:microsoft.com/office/officeart/2008/layout/LinedList"/>
    <dgm:cxn modelId="{207FE053-F1F0-49B1-95AC-D71EDCB1D3BE}" type="presParOf" srcId="{48F26D29-D397-41CA-BD1D-F36FB8358768}" destId="{60683970-81F7-4B80-B11B-87F3A83B60CF}" srcOrd="1" destOrd="0" presId="urn:microsoft.com/office/officeart/2008/layout/LinedList"/>
    <dgm:cxn modelId="{A8B83559-E590-4CB3-B80D-1D1201F2B5D2}" type="presParOf" srcId="{60683970-81F7-4B80-B11B-87F3A83B60CF}" destId="{D946FA3E-D831-4424-8EB3-8482EDD0B2C9}" srcOrd="0" destOrd="0" presId="urn:microsoft.com/office/officeart/2008/layout/LinedList"/>
    <dgm:cxn modelId="{A607D074-40DB-4915-B289-C9C1A7D90C63}" type="presParOf" srcId="{60683970-81F7-4B80-B11B-87F3A83B60CF}" destId="{259D220B-0149-4A2F-B9B5-FBFC8E75328D}" srcOrd="1" destOrd="0" presId="urn:microsoft.com/office/officeart/2008/layout/LinedList"/>
    <dgm:cxn modelId="{3A7195EE-B683-4155-A0D3-5EFBCD426107}" type="presParOf" srcId="{259D220B-0149-4A2F-B9B5-FBFC8E75328D}" destId="{B5B36F67-E515-423E-AA4D-02701A6D278A}" srcOrd="0" destOrd="0" presId="urn:microsoft.com/office/officeart/2008/layout/LinedList"/>
    <dgm:cxn modelId="{435F4019-012E-49DE-B544-AEDA1EBC4085}" type="presParOf" srcId="{259D220B-0149-4A2F-B9B5-FBFC8E75328D}" destId="{512096C7-1A25-45CA-8CA2-A328B3D401C0}" srcOrd="1" destOrd="0" presId="urn:microsoft.com/office/officeart/2008/layout/LinedList"/>
    <dgm:cxn modelId="{DE2E00F9-CCAE-4B0D-B846-20C4B4F6887E}" type="presParOf" srcId="{259D220B-0149-4A2F-B9B5-FBFC8E75328D}" destId="{0E5406BE-EAD7-47BC-A79A-801832F4C133}" srcOrd="2" destOrd="0" presId="urn:microsoft.com/office/officeart/2008/layout/LinedList"/>
    <dgm:cxn modelId="{52A537F1-DE3C-41A0-801A-24179EABBE4D}" type="presParOf" srcId="{60683970-81F7-4B80-B11B-87F3A83B60CF}" destId="{667D5E5F-2D08-4DAA-9E53-A5760497E101}" srcOrd="2" destOrd="0" presId="urn:microsoft.com/office/officeart/2008/layout/LinedList"/>
    <dgm:cxn modelId="{A84FCFF3-3811-45C2-A38B-B680CFEBB357}" type="presParOf" srcId="{60683970-81F7-4B80-B11B-87F3A83B60CF}" destId="{E0101224-11CE-4A49-83AE-EF2142EB721E}" srcOrd="3" destOrd="0" presId="urn:microsoft.com/office/officeart/2008/layout/LinedList"/>
    <dgm:cxn modelId="{47F7BF90-5AF2-4C55-90EC-8AFABEE85D71}" type="presParOf" srcId="{60683970-81F7-4B80-B11B-87F3A83B60CF}" destId="{B01740E4-8A48-41C8-B6C5-79ED8657AE7D}" srcOrd="4" destOrd="0" presId="urn:microsoft.com/office/officeart/2008/layout/LinedList"/>
    <dgm:cxn modelId="{3529F9D3-9E33-4177-9C28-2EDB5C23CABE}" type="presParOf" srcId="{B01740E4-8A48-41C8-B6C5-79ED8657AE7D}" destId="{ABFA89C8-E3E4-4DDC-A274-CC997E9118F6}" srcOrd="0" destOrd="0" presId="urn:microsoft.com/office/officeart/2008/layout/LinedList"/>
    <dgm:cxn modelId="{E426375B-ECA5-4AE9-891A-1402A4084516}" type="presParOf" srcId="{B01740E4-8A48-41C8-B6C5-79ED8657AE7D}" destId="{D05CFEDD-63D0-4FB6-A952-102FC21692C9}" srcOrd="1" destOrd="0" presId="urn:microsoft.com/office/officeart/2008/layout/LinedList"/>
    <dgm:cxn modelId="{1D0270D0-D482-42BD-8F4C-2A8E11EBACCD}" type="presParOf" srcId="{B01740E4-8A48-41C8-B6C5-79ED8657AE7D}" destId="{B966FFD9-566E-4C31-86BB-0A92A017953A}" srcOrd="2" destOrd="0" presId="urn:microsoft.com/office/officeart/2008/layout/LinedList"/>
    <dgm:cxn modelId="{47E45A80-4BF1-47DD-BF7E-AB2B8D4970C1}" type="presParOf" srcId="{60683970-81F7-4B80-B11B-87F3A83B60CF}" destId="{7EC46ED3-3DC7-4830-9A44-3022352A7C86}" srcOrd="5" destOrd="0" presId="urn:microsoft.com/office/officeart/2008/layout/LinedList"/>
    <dgm:cxn modelId="{BEC166EC-AF05-4846-9C7A-00C7638BE1B4}" type="presParOf" srcId="{60683970-81F7-4B80-B11B-87F3A83B60CF}" destId="{41CB4422-3521-40BA-BF1F-96A87B5AC9F4}" srcOrd="6" destOrd="0" presId="urn:microsoft.com/office/officeart/2008/layout/LinedList"/>
    <dgm:cxn modelId="{F1612481-6AF3-4288-9DDC-F351DEEAE1D4}" type="presParOf" srcId="{60683970-81F7-4B80-B11B-87F3A83B60CF}" destId="{95C75BC7-7092-4719-8C55-C1CA31A7AE02}" srcOrd="7" destOrd="0" presId="urn:microsoft.com/office/officeart/2008/layout/LinedList"/>
    <dgm:cxn modelId="{D1FDFAC2-C218-452D-9832-48846667F9CE}" type="presParOf" srcId="{95C75BC7-7092-4719-8C55-C1CA31A7AE02}" destId="{72176099-2687-43FD-AE55-9F544B6202B9}" srcOrd="0" destOrd="0" presId="urn:microsoft.com/office/officeart/2008/layout/LinedList"/>
    <dgm:cxn modelId="{A798085B-447C-4CFD-94F5-9C30C2C95B85}" type="presParOf" srcId="{95C75BC7-7092-4719-8C55-C1CA31A7AE02}" destId="{D3B58000-F99A-45E4-A46E-3BC28E6DFAA2}" srcOrd="1" destOrd="0" presId="urn:microsoft.com/office/officeart/2008/layout/LinedList"/>
    <dgm:cxn modelId="{6C114D9C-2F3A-4922-9AD2-EEC0ADE759B0}" type="presParOf" srcId="{95C75BC7-7092-4719-8C55-C1CA31A7AE02}" destId="{00556C2B-4DC6-4AC2-954E-98D708441DA2}" srcOrd="2" destOrd="0" presId="urn:microsoft.com/office/officeart/2008/layout/LinedList"/>
    <dgm:cxn modelId="{BD697981-8AC8-4FA3-9D0A-C285EDB65D39}" type="presParOf" srcId="{60683970-81F7-4B80-B11B-87F3A83B60CF}" destId="{AFE3F13F-0269-48BB-AA7A-8BE8FC522DC8}" srcOrd="8" destOrd="0" presId="urn:microsoft.com/office/officeart/2008/layout/LinedList"/>
    <dgm:cxn modelId="{3667AA5E-D7D8-4551-B25C-638A439F35CE}" type="presParOf" srcId="{60683970-81F7-4B80-B11B-87F3A83B60CF}" destId="{81D682AD-E8D2-4DF2-8384-BC18114FF749}" srcOrd="9" destOrd="0" presId="urn:microsoft.com/office/officeart/2008/layout/LinedList"/>
    <dgm:cxn modelId="{C446B54C-6C95-471D-8ACB-D3C8D41CDE9A}" type="presParOf" srcId="{C06EFE1A-5F20-4A16-A48D-4676DEC0310E}" destId="{2A4D8379-A2FD-429A-A300-639788A7750B}" srcOrd="8" destOrd="0" presId="urn:microsoft.com/office/officeart/2008/layout/LinedList"/>
    <dgm:cxn modelId="{E3FA6645-B32F-4AEA-ACDA-78165090A6A8}" type="presParOf" srcId="{C06EFE1A-5F20-4A16-A48D-4676DEC0310E}" destId="{10077EEA-130E-414D-94BE-16E2E7E5D92D}" srcOrd="9" destOrd="0" presId="urn:microsoft.com/office/officeart/2008/layout/LinedList"/>
    <dgm:cxn modelId="{A32438B1-D57C-4702-A7C4-FBFA7FE97855}" type="presParOf" srcId="{10077EEA-130E-414D-94BE-16E2E7E5D92D}" destId="{156727E4-6DE6-4C2E-91CE-2DCB86F96F9C}" srcOrd="0" destOrd="0" presId="urn:microsoft.com/office/officeart/2008/layout/LinedList"/>
    <dgm:cxn modelId="{961D9240-BEF8-4F3F-AD5B-1F8A98DA2723}" type="presParOf" srcId="{10077EEA-130E-414D-94BE-16E2E7E5D92D}" destId="{B055CDC5-841A-4A04-8B2B-93DA8BBB7E00}" srcOrd="1" destOrd="0" presId="urn:microsoft.com/office/officeart/2008/layout/LinedList"/>
    <dgm:cxn modelId="{C0736B65-1531-4242-ABA2-278AB3827EC6}" type="presParOf" srcId="{B055CDC5-841A-4A04-8B2B-93DA8BBB7E00}" destId="{3386EE29-5AD1-41F4-A536-6388137B62D9}" srcOrd="0" destOrd="0" presId="urn:microsoft.com/office/officeart/2008/layout/LinedList"/>
    <dgm:cxn modelId="{D67D0070-85F0-4B03-B2DF-015638C71351}" type="presParOf" srcId="{B055CDC5-841A-4A04-8B2B-93DA8BBB7E00}" destId="{37A9D1A5-BE4F-48BC-8AF0-6FC1C6850823}" srcOrd="1" destOrd="0" presId="urn:microsoft.com/office/officeart/2008/layout/LinedList"/>
    <dgm:cxn modelId="{B13B5D29-4D4B-4033-A666-6D25E8184585}" type="presParOf" srcId="{37A9D1A5-BE4F-48BC-8AF0-6FC1C6850823}" destId="{3154D27F-C0AE-428B-AA81-BC0DB1899189}" srcOrd="0" destOrd="0" presId="urn:microsoft.com/office/officeart/2008/layout/LinedList"/>
    <dgm:cxn modelId="{93BFDE2D-47C8-4388-A780-7813B5DA7EEC}" type="presParOf" srcId="{37A9D1A5-BE4F-48BC-8AF0-6FC1C6850823}" destId="{1A1894B7-D8C6-4FD5-9C01-D15E5B01AAE4}" srcOrd="1" destOrd="0" presId="urn:microsoft.com/office/officeart/2008/layout/LinedList"/>
    <dgm:cxn modelId="{8CE0B078-C0C4-4BF3-BF32-484646B1BB6E}" type="presParOf" srcId="{37A9D1A5-BE4F-48BC-8AF0-6FC1C6850823}" destId="{7EB73873-375A-44BE-B7CB-D28EA9ECDA64}" srcOrd="2" destOrd="0" presId="urn:microsoft.com/office/officeart/2008/layout/LinedList"/>
    <dgm:cxn modelId="{9304B3EA-E647-4DAF-AC1B-53AF8E5893D6}" type="presParOf" srcId="{B055CDC5-841A-4A04-8B2B-93DA8BBB7E00}" destId="{1F8C979D-0643-4529-B96E-1DC27F05431F}" srcOrd="2" destOrd="0" presId="urn:microsoft.com/office/officeart/2008/layout/LinedList"/>
    <dgm:cxn modelId="{FB96BEF7-5AF2-4E38-992A-D00DA5D195A9}" type="presParOf" srcId="{B055CDC5-841A-4A04-8B2B-93DA8BBB7E00}" destId="{251D9704-5100-480F-A095-08142AF214F5}" srcOrd="3" destOrd="0" presId="urn:microsoft.com/office/officeart/2008/layout/LinedList"/>
    <dgm:cxn modelId="{3DBF8929-ADFA-44CF-A41E-94891BCB121C}" type="presParOf" srcId="{B055CDC5-841A-4A04-8B2B-93DA8BBB7E00}" destId="{1A74DEE2-0257-4BD2-928F-D5C946A7920F}" srcOrd="4" destOrd="0" presId="urn:microsoft.com/office/officeart/2008/layout/LinedList"/>
    <dgm:cxn modelId="{AFF936ED-1AE0-4B24-8679-C3AB5E69418C}" type="presParOf" srcId="{1A74DEE2-0257-4BD2-928F-D5C946A7920F}" destId="{4C41D0C4-6386-4C06-AA47-9EDFA4CA6BAF}" srcOrd="0" destOrd="0" presId="urn:microsoft.com/office/officeart/2008/layout/LinedList"/>
    <dgm:cxn modelId="{63A6B779-98F9-4B54-8830-25282D1AF73B}" type="presParOf" srcId="{1A74DEE2-0257-4BD2-928F-D5C946A7920F}" destId="{66AAF0BB-EE3E-4F5C-B9D6-883ECFF52E8B}" srcOrd="1" destOrd="0" presId="urn:microsoft.com/office/officeart/2008/layout/LinedList"/>
    <dgm:cxn modelId="{FC4C7249-AB79-4063-8CD4-1E7688E191FF}" type="presParOf" srcId="{1A74DEE2-0257-4BD2-928F-D5C946A7920F}" destId="{CA22CFD9-8A39-4B82-80BA-F54DADB56BDE}" srcOrd="2" destOrd="0" presId="urn:microsoft.com/office/officeart/2008/layout/LinedList"/>
    <dgm:cxn modelId="{AF2A2F56-C425-40A7-ACE4-482C984E46DE}" type="presParOf" srcId="{B055CDC5-841A-4A04-8B2B-93DA8BBB7E00}" destId="{1829563D-8F82-404B-B10D-7B7AC94F2BB3}" srcOrd="5" destOrd="0" presId="urn:microsoft.com/office/officeart/2008/layout/LinedList"/>
    <dgm:cxn modelId="{C46300F2-D298-4E21-A80A-4FCE60AFFBE7}" type="presParOf" srcId="{B055CDC5-841A-4A04-8B2B-93DA8BBB7E00}" destId="{20EFC974-62E5-48E3-8D3E-E09813D3C298}" srcOrd="6" destOrd="0" presId="urn:microsoft.com/office/officeart/2008/layout/LinedList"/>
    <dgm:cxn modelId="{F4C9DE51-30FB-4A69-A019-4EF418EBED50}" type="presParOf" srcId="{B055CDC5-841A-4A04-8B2B-93DA8BBB7E00}" destId="{CD1C7C28-CD81-4A7C-9EF6-CF5AEC91150A}" srcOrd="7" destOrd="0" presId="urn:microsoft.com/office/officeart/2008/layout/LinedList"/>
    <dgm:cxn modelId="{47263655-CC2D-4296-AFDD-CFA01C7E4E8D}" type="presParOf" srcId="{CD1C7C28-CD81-4A7C-9EF6-CF5AEC91150A}" destId="{4A47DE98-B172-4F96-B0BA-1367A213386D}" srcOrd="0" destOrd="0" presId="urn:microsoft.com/office/officeart/2008/layout/LinedList"/>
    <dgm:cxn modelId="{391783CF-9313-417A-9672-D7D8FB0F530D}" type="presParOf" srcId="{CD1C7C28-CD81-4A7C-9EF6-CF5AEC91150A}" destId="{C367C2C3-0D73-40C4-A07D-6DA8589B6CC3}" srcOrd="1" destOrd="0" presId="urn:microsoft.com/office/officeart/2008/layout/LinedList"/>
    <dgm:cxn modelId="{A84E9284-22CE-4F36-9D61-AE35EA653CBD}" type="presParOf" srcId="{CD1C7C28-CD81-4A7C-9EF6-CF5AEC91150A}" destId="{28952F26-7702-47DF-860F-9011521CBF91}" srcOrd="2" destOrd="0" presId="urn:microsoft.com/office/officeart/2008/layout/LinedList"/>
    <dgm:cxn modelId="{F515E84F-4C30-40C0-A45D-48A8102CE6AF}" type="presParOf" srcId="{B055CDC5-841A-4A04-8B2B-93DA8BBB7E00}" destId="{8416CEA7-B99E-48C5-A0A8-DE8A35A24A10}" srcOrd="8" destOrd="0" presId="urn:microsoft.com/office/officeart/2008/layout/LinedList"/>
    <dgm:cxn modelId="{B22E625C-6054-4E96-AB41-074B190FDE8B}" type="presParOf" srcId="{B055CDC5-841A-4A04-8B2B-93DA8BBB7E00}" destId="{89A0D378-CCF7-4878-867F-64C8A16B115B}" srcOrd="9" destOrd="0" presId="urn:microsoft.com/office/officeart/2008/layout/LinedList"/>
    <dgm:cxn modelId="{82BF8016-21AC-4738-A272-1E455F8D06C4}" type="presParOf" srcId="{C06EFE1A-5F20-4A16-A48D-4676DEC0310E}" destId="{16ED7D27-4806-4099-82EB-9DFFEB41C8B1}" srcOrd="10" destOrd="0" presId="urn:microsoft.com/office/officeart/2008/layout/LinedList"/>
    <dgm:cxn modelId="{602CB97E-A19E-4F6D-9C24-C009701735E0}" type="presParOf" srcId="{C06EFE1A-5F20-4A16-A48D-4676DEC0310E}" destId="{2EDFF4F0-7B42-4F2C-83EA-73D4D60CAB4C}" srcOrd="11" destOrd="0" presId="urn:microsoft.com/office/officeart/2008/layout/LinedList"/>
    <dgm:cxn modelId="{CEEAC84D-32FC-438C-83AB-5DB863509C8F}" type="presParOf" srcId="{2EDFF4F0-7B42-4F2C-83EA-73D4D60CAB4C}" destId="{CF51C443-2F2B-4C04-995B-7A3687AF2BEC}" srcOrd="0" destOrd="0" presId="urn:microsoft.com/office/officeart/2008/layout/LinedList"/>
    <dgm:cxn modelId="{68EE0F4A-5AEE-49DC-B78E-99AAB0513D48}" type="presParOf" srcId="{2EDFF4F0-7B42-4F2C-83EA-73D4D60CAB4C}" destId="{BA7B842D-608E-469F-8E6A-6AB9C8DE49C5}" srcOrd="1" destOrd="0" presId="urn:microsoft.com/office/officeart/2008/layout/LinedList"/>
    <dgm:cxn modelId="{016CCBEB-ABDA-4D6B-9254-70E64DD09DA1}" type="presParOf" srcId="{BA7B842D-608E-469F-8E6A-6AB9C8DE49C5}" destId="{22BA93A3-46EA-4C03-99D3-8347BC6B27E4}" srcOrd="0" destOrd="0" presId="urn:microsoft.com/office/officeart/2008/layout/LinedList"/>
    <dgm:cxn modelId="{25179352-ACB1-4237-9700-27B9940D5685}" type="presParOf" srcId="{BA7B842D-608E-469F-8E6A-6AB9C8DE49C5}" destId="{E569C1CA-85A6-4190-AADB-DAA921C6D536}" srcOrd="1" destOrd="0" presId="urn:microsoft.com/office/officeart/2008/layout/LinedList"/>
    <dgm:cxn modelId="{706AAA7E-D33E-4065-B726-756A349722B6}" type="presParOf" srcId="{E569C1CA-85A6-4190-AADB-DAA921C6D536}" destId="{DD200A2B-EB61-4CDB-8CD1-9789F9DD1D20}" srcOrd="0" destOrd="0" presId="urn:microsoft.com/office/officeart/2008/layout/LinedList"/>
    <dgm:cxn modelId="{AE103438-F788-4B9F-B702-9B3E2846398D}" type="presParOf" srcId="{E569C1CA-85A6-4190-AADB-DAA921C6D536}" destId="{7B72B522-1DF2-4892-98B9-3E78B54714D0}" srcOrd="1" destOrd="0" presId="urn:microsoft.com/office/officeart/2008/layout/LinedList"/>
    <dgm:cxn modelId="{949FDD57-1845-45F8-AAF2-AD05A86F200B}" type="presParOf" srcId="{E569C1CA-85A6-4190-AADB-DAA921C6D536}" destId="{FA9BDBA4-5955-4197-98B3-09EB86B06A97}" srcOrd="2" destOrd="0" presId="urn:microsoft.com/office/officeart/2008/layout/LinedList"/>
    <dgm:cxn modelId="{33FECEBE-5B86-49E9-A51A-83A7BDCA2CDE}" type="presParOf" srcId="{BA7B842D-608E-469F-8E6A-6AB9C8DE49C5}" destId="{4F2E8041-9CE8-461D-84E8-C484C4C12D66}" srcOrd="2" destOrd="0" presId="urn:microsoft.com/office/officeart/2008/layout/LinedList"/>
    <dgm:cxn modelId="{48B53643-9A88-4FCE-86EA-7040ABB8EB85}" type="presParOf" srcId="{BA7B842D-608E-469F-8E6A-6AB9C8DE49C5}" destId="{478310FD-4ECE-4893-BAB8-003ED8BA833B}" srcOrd="3" destOrd="0" presId="urn:microsoft.com/office/officeart/2008/layout/LinedList"/>
    <dgm:cxn modelId="{007080BC-E19F-4662-8302-7AA013F6A640}" type="presParOf" srcId="{BA7B842D-608E-469F-8E6A-6AB9C8DE49C5}" destId="{DE3AA6B9-417E-4CAF-899C-EDD320268AD8}" srcOrd="4" destOrd="0" presId="urn:microsoft.com/office/officeart/2008/layout/LinedList"/>
    <dgm:cxn modelId="{74AF67F5-9EB0-42AF-B229-89FED5410F23}" type="presParOf" srcId="{DE3AA6B9-417E-4CAF-899C-EDD320268AD8}" destId="{1860CAF2-33F1-40BA-930C-7A1B2496F609}" srcOrd="0" destOrd="0" presId="urn:microsoft.com/office/officeart/2008/layout/LinedList"/>
    <dgm:cxn modelId="{2716ACD7-4AB7-4731-9289-A65355237524}" type="presParOf" srcId="{DE3AA6B9-417E-4CAF-899C-EDD320268AD8}" destId="{E88B951A-F671-451F-8AFF-9A4D742D40B2}" srcOrd="1" destOrd="0" presId="urn:microsoft.com/office/officeart/2008/layout/LinedList"/>
    <dgm:cxn modelId="{DCE51BCC-9862-4B49-B93E-37D2944EE874}" type="presParOf" srcId="{DE3AA6B9-417E-4CAF-899C-EDD320268AD8}" destId="{9A3FDC4F-93AF-4D5C-9150-C4B30904462F}" srcOrd="2" destOrd="0" presId="urn:microsoft.com/office/officeart/2008/layout/LinedList"/>
    <dgm:cxn modelId="{46AA9D79-5AAC-4E2C-BE12-754FCA6E7BE5}" type="presParOf" srcId="{BA7B842D-608E-469F-8E6A-6AB9C8DE49C5}" destId="{6E174A9E-5889-40EF-BCB4-13FF5742F6FC}" srcOrd="5" destOrd="0" presId="urn:microsoft.com/office/officeart/2008/layout/LinedList"/>
    <dgm:cxn modelId="{B26D35F0-4AA5-41B9-A220-76B79B1439B6}" type="presParOf" srcId="{BA7B842D-608E-469F-8E6A-6AB9C8DE49C5}" destId="{AEC07774-F110-4FC3-BBA8-91305A4CF165}" srcOrd="6" destOrd="0" presId="urn:microsoft.com/office/officeart/2008/layout/LinedList"/>
    <dgm:cxn modelId="{55940791-B8BB-4309-92D9-51E17588F576}" type="presParOf" srcId="{BA7B842D-608E-469F-8E6A-6AB9C8DE49C5}" destId="{43B44FA8-785C-4786-B9E0-82006517A777}" srcOrd="7" destOrd="0" presId="urn:microsoft.com/office/officeart/2008/layout/LinedList"/>
    <dgm:cxn modelId="{97F11296-3A0E-416D-8E3F-0948764D31D3}" type="presParOf" srcId="{43B44FA8-785C-4786-B9E0-82006517A777}" destId="{5A928CA1-FA71-40BB-B9DA-E6BD3E99A8B3}" srcOrd="0" destOrd="0" presId="urn:microsoft.com/office/officeart/2008/layout/LinedList"/>
    <dgm:cxn modelId="{57492969-77F1-49B4-8D10-243D31CB4ACB}" type="presParOf" srcId="{43B44FA8-785C-4786-B9E0-82006517A777}" destId="{BA41D5A4-E6DE-4542-94C2-B2F0D9A6B6F1}" srcOrd="1" destOrd="0" presId="urn:microsoft.com/office/officeart/2008/layout/LinedList"/>
    <dgm:cxn modelId="{D17FA344-404D-4954-BD45-9D85788A7869}" type="presParOf" srcId="{43B44FA8-785C-4786-B9E0-82006517A777}" destId="{3BF5B1AD-1C1E-4D99-B948-B75A1CB5BB26}" srcOrd="2" destOrd="0" presId="urn:microsoft.com/office/officeart/2008/layout/LinedList"/>
    <dgm:cxn modelId="{EF80A099-F6DB-4A7D-A9DD-91FDC92803B3}" type="presParOf" srcId="{BA7B842D-608E-469F-8E6A-6AB9C8DE49C5}" destId="{59305106-84A1-4474-A95B-86B918A72FFF}" srcOrd="8" destOrd="0" presId="urn:microsoft.com/office/officeart/2008/layout/LinedList"/>
    <dgm:cxn modelId="{01369E3C-A670-44E8-B29A-939FD35E298D}" type="presParOf" srcId="{BA7B842D-608E-469F-8E6A-6AB9C8DE49C5}" destId="{8C99B6C1-8CD6-4D3C-BFFC-E1DD86046299}"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7C6513-1287-47D1-9F54-AFB8C234A94F}"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kumimoji="1" lang="ja-JP" altLang="en-US"/>
        </a:p>
      </dgm:t>
    </dgm:pt>
    <dgm:pt modelId="{9B5200C1-37DE-4E72-9CFC-F46E4BA490A6}">
      <dgm:prSet/>
      <dgm:spPr/>
      <dgm:t>
        <a:bodyPr/>
        <a:lstStyle/>
        <a:p>
          <a:r>
            <a:rPr kumimoji="1" lang="ja-JP" b="0" i="0" dirty="0"/>
            <a:t>晩夏～秋</a:t>
          </a:r>
          <a:endParaRPr lang="ja-JP" dirty="0"/>
        </a:p>
      </dgm:t>
    </dgm:pt>
    <dgm:pt modelId="{5CCC295C-83E9-44E9-A7EF-82388E366B83}" type="parTrans" cxnId="{E8D30135-F620-4668-92A3-7BF2307993B1}">
      <dgm:prSet/>
      <dgm:spPr/>
      <dgm:t>
        <a:bodyPr/>
        <a:lstStyle/>
        <a:p>
          <a:endParaRPr kumimoji="1" lang="ja-JP" altLang="en-US"/>
        </a:p>
      </dgm:t>
    </dgm:pt>
    <dgm:pt modelId="{94E5170A-34A2-4A5C-B370-B0263DD71B19}" type="sibTrans" cxnId="{E8D30135-F620-4668-92A3-7BF2307993B1}">
      <dgm:prSet/>
      <dgm:spPr/>
      <dgm:t>
        <a:bodyPr/>
        <a:lstStyle/>
        <a:p>
          <a:endParaRPr kumimoji="1" lang="ja-JP" altLang="en-US"/>
        </a:p>
      </dgm:t>
    </dgm:pt>
    <dgm:pt modelId="{8E4153FF-A83D-4A8F-9DC6-33D01F47B631}">
      <dgm:prSet/>
      <dgm:spPr/>
      <dgm:t>
        <a:bodyPr/>
        <a:lstStyle/>
        <a:p>
          <a:r>
            <a:rPr kumimoji="1" lang="ja-JP" b="1" i="0" dirty="0"/>
            <a:t>ヘルパンギーナ・手足口病</a:t>
          </a:r>
          <a:endParaRPr lang="ja-JP" b="1" dirty="0"/>
        </a:p>
      </dgm:t>
    </dgm:pt>
    <dgm:pt modelId="{5A679ED4-07C9-445A-A5A0-6414C8E7E44F}" type="parTrans" cxnId="{EBF23EFA-BA10-462A-903F-BE82E68C055E}">
      <dgm:prSet/>
      <dgm:spPr/>
      <dgm:t>
        <a:bodyPr/>
        <a:lstStyle/>
        <a:p>
          <a:endParaRPr kumimoji="1" lang="ja-JP" altLang="en-US"/>
        </a:p>
      </dgm:t>
    </dgm:pt>
    <dgm:pt modelId="{D9BCEDDD-C4A9-4052-A361-97F71F4C8F58}" type="sibTrans" cxnId="{EBF23EFA-BA10-462A-903F-BE82E68C055E}">
      <dgm:prSet/>
      <dgm:spPr/>
      <dgm:t>
        <a:bodyPr/>
        <a:lstStyle/>
        <a:p>
          <a:endParaRPr kumimoji="1" lang="ja-JP" altLang="en-US"/>
        </a:p>
      </dgm:t>
    </dgm:pt>
    <dgm:pt modelId="{1056A85F-D584-44D8-966E-97CA39AF5E6D}">
      <dgm:prSet/>
      <dgm:spPr/>
      <dgm:t>
        <a:bodyPr/>
        <a:lstStyle/>
        <a:p>
          <a:r>
            <a:rPr kumimoji="1" lang="ja-JP" dirty="0"/>
            <a:t>季節性のウイルス感染症で、通常は１週間程度で治癒</a:t>
          </a:r>
          <a:endParaRPr lang="ja-JP" dirty="0"/>
        </a:p>
      </dgm:t>
    </dgm:pt>
    <dgm:pt modelId="{6DF56CD5-FBBD-4310-99DD-56AB6F941839}" type="parTrans" cxnId="{59A371A6-2B8C-41A8-B2A3-004621D9D90F}">
      <dgm:prSet/>
      <dgm:spPr/>
      <dgm:t>
        <a:bodyPr/>
        <a:lstStyle/>
        <a:p>
          <a:endParaRPr kumimoji="1" lang="ja-JP" altLang="en-US"/>
        </a:p>
      </dgm:t>
    </dgm:pt>
    <dgm:pt modelId="{1CF2B2B8-DB9B-42BB-AA54-3ED2ABDBC2C0}" type="sibTrans" cxnId="{59A371A6-2B8C-41A8-B2A3-004621D9D90F}">
      <dgm:prSet/>
      <dgm:spPr/>
      <dgm:t>
        <a:bodyPr/>
        <a:lstStyle/>
        <a:p>
          <a:endParaRPr kumimoji="1" lang="ja-JP" altLang="en-US"/>
        </a:p>
      </dgm:t>
    </dgm:pt>
    <dgm:pt modelId="{35DEEB07-F4A6-414A-8317-9639AC5F5617}">
      <dgm:prSet/>
      <dgm:spPr/>
      <dgm:t>
        <a:bodyPr/>
        <a:lstStyle/>
        <a:p>
          <a:r>
            <a:rPr kumimoji="1" lang="en-US" b="1" dirty="0"/>
            <a:t>RS</a:t>
          </a:r>
          <a:r>
            <a:rPr kumimoji="1" lang="ja-JP" b="1" dirty="0"/>
            <a:t>ウイルス感染症</a:t>
          </a:r>
          <a:endParaRPr lang="ja-JP" b="1" dirty="0"/>
        </a:p>
      </dgm:t>
    </dgm:pt>
    <dgm:pt modelId="{3103D523-F29C-4F80-BE7F-4FB213761AE9}" type="parTrans" cxnId="{E9DFA388-7F74-4A4F-ADB5-732386CFB39B}">
      <dgm:prSet/>
      <dgm:spPr/>
      <dgm:t>
        <a:bodyPr/>
        <a:lstStyle/>
        <a:p>
          <a:endParaRPr kumimoji="1" lang="ja-JP" altLang="en-US"/>
        </a:p>
      </dgm:t>
    </dgm:pt>
    <dgm:pt modelId="{378E3631-64F9-4B60-8F02-18424D45A6D0}" type="sibTrans" cxnId="{E9DFA388-7F74-4A4F-ADB5-732386CFB39B}">
      <dgm:prSet/>
      <dgm:spPr/>
      <dgm:t>
        <a:bodyPr/>
        <a:lstStyle/>
        <a:p>
          <a:endParaRPr kumimoji="1" lang="ja-JP" altLang="en-US"/>
        </a:p>
      </dgm:t>
    </dgm:pt>
    <dgm:pt modelId="{EF815415-5F92-4F0F-85B7-8FEF4A4047D9}">
      <dgm:prSet/>
      <dgm:spPr/>
      <dgm:t>
        <a:bodyPr/>
        <a:lstStyle/>
        <a:p>
          <a:r>
            <a:rPr kumimoji="1" lang="ja-JP" dirty="0"/>
            <a:t>近年周年で感染例が増加</a:t>
          </a:r>
          <a:r>
            <a:rPr kumimoji="1" lang="ja-JP" altLang="en-US" dirty="0"/>
            <a:t>している</a:t>
          </a:r>
          <a:r>
            <a:rPr kumimoji="1" lang="ja-JP" dirty="0"/>
            <a:t>。乳幼児では重症化しやすい</a:t>
          </a:r>
          <a:endParaRPr lang="ja-JP" dirty="0"/>
        </a:p>
      </dgm:t>
    </dgm:pt>
    <dgm:pt modelId="{8D8753EE-4D56-4031-9E10-40BEA87D6ECD}" type="parTrans" cxnId="{4A81155A-A445-49E8-920D-8F49D27AC12E}">
      <dgm:prSet/>
      <dgm:spPr/>
      <dgm:t>
        <a:bodyPr/>
        <a:lstStyle/>
        <a:p>
          <a:endParaRPr kumimoji="1" lang="ja-JP" altLang="en-US"/>
        </a:p>
      </dgm:t>
    </dgm:pt>
    <dgm:pt modelId="{505163C6-2244-42E7-A337-9C8436125E5D}" type="sibTrans" cxnId="{4A81155A-A445-49E8-920D-8F49D27AC12E}">
      <dgm:prSet/>
      <dgm:spPr/>
      <dgm:t>
        <a:bodyPr/>
        <a:lstStyle/>
        <a:p>
          <a:endParaRPr kumimoji="1" lang="ja-JP" altLang="en-US"/>
        </a:p>
      </dgm:t>
    </dgm:pt>
    <dgm:pt modelId="{7983D9EC-05F1-45C5-A778-3153580E1D61}">
      <dgm:prSet/>
      <dgm:spPr/>
      <dgm:t>
        <a:bodyPr/>
        <a:lstStyle/>
        <a:p>
          <a:r>
            <a:rPr kumimoji="1" lang="ja-JP" b="1" dirty="0"/>
            <a:t>アデノウイルス感染症</a:t>
          </a:r>
          <a:endParaRPr lang="ja-JP" b="1" dirty="0"/>
        </a:p>
      </dgm:t>
    </dgm:pt>
    <dgm:pt modelId="{241B3551-A3B8-4105-950B-2D78FD271338}" type="parTrans" cxnId="{DA131F10-DFE1-4C0D-8253-1A0183BFDBA4}">
      <dgm:prSet/>
      <dgm:spPr/>
      <dgm:t>
        <a:bodyPr/>
        <a:lstStyle/>
        <a:p>
          <a:endParaRPr kumimoji="1" lang="ja-JP" altLang="en-US"/>
        </a:p>
      </dgm:t>
    </dgm:pt>
    <dgm:pt modelId="{1FF5D41F-715A-44BC-909C-AF9C9C89AFDC}" type="sibTrans" cxnId="{DA131F10-DFE1-4C0D-8253-1A0183BFDBA4}">
      <dgm:prSet/>
      <dgm:spPr/>
      <dgm:t>
        <a:bodyPr/>
        <a:lstStyle/>
        <a:p>
          <a:endParaRPr kumimoji="1" lang="ja-JP" altLang="en-US"/>
        </a:p>
      </dgm:t>
    </dgm:pt>
    <dgm:pt modelId="{9AF3B5B4-A5D0-4497-A108-24B34509C6A6}">
      <dgm:prSet/>
      <dgm:spPr/>
      <dgm:t>
        <a:bodyPr/>
        <a:lstStyle/>
        <a:p>
          <a:r>
            <a:rPr kumimoji="1" lang="ja-JP" altLang="en-US" dirty="0"/>
            <a:t>咽頭結膜</a:t>
          </a:r>
          <a:r>
            <a:rPr kumimoji="1" lang="ja-JP" dirty="0"/>
            <a:t>熱。呼吸器だけでなくさまざまな症状が出る</a:t>
          </a:r>
          <a:endParaRPr lang="ja-JP" dirty="0"/>
        </a:p>
      </dgm:t>
    </dgm:pt>
    <dgm:pt modelId="{CD7BFFFE-7FFF-476D-AECC-E5A6941257EB}" type="parTrans" cxnId="{9B946D62-8971-4BAF-938F-CD38863807C3}">
      <dgm:prSet/>
      <dgm:spPr/>
      <dgm:t>
        <a:bodyPr/>
        <a:lstStyle/>
        <a:p>
          <a:endParaRPr kumimoji="1" lang="ja-JP" altLang="en-US"/>
        </a:p>
      </dgm:t>
    </dgm:pt>
    <dgm:pt modelId="{70201757-C9A4-4A8C-BDE6-2B63F91F3314}" type="sibTrans" cxnId="{9B946D62-8971-4BAF-938F-CD38863807C3}">
      <dgm:prSet/>
      <dgm:spPr/>
      <dgm:t>
        <a:bodyPr/>
        <a:lstStyle/>
        <a:p>
          <a:endParaRPr kumimoji="1" lang="ja-JP" altLang="en-US"/>
        </a:p>
      </dgm:t>
    </dgm:pt>
    <dgm:pt modelId="{FE80FAE9-679C-49C1-9082-B36F714CB4CC}">
      <dgm:prSet/>
      <dgm:spPr/>
      <dgm:t>
        <a:bodyPr/>
        <a:lstStyle/>
        <a:p>
          <a:r>
            <a:rPr kumimoji="1" lang="ja-JP"/>
            <a:t>晩秋～冬</a:t>
          </a:r>
          <a:endParaRPr lang="ja-JP"/>
        </a:p>
      </dgm:t>
    </dgm:pt>
    <dgm:pt modelId="{2D9D8D18-58C3-4DB2-BF43-593DE09A4D25}" type="parTrans" cxnId="{82E2217A-6B08-43DA-9391-DEC711CED60C}">
      <dgm:prSet/>
      <dgm:spPr/>
      <dgm:t>
        <a:bodyPr/>
        <a:lstStyle/>
        <a:p>
          <a:endParaRPr kumimoji="1" lang="ja-JP" altLang="en-US"/>
        </a:p>
      </dgm:t>
    </dgm:pt>
    <dgm:pt modelId="{CD7D91E4-80CC-4F39-97C6-7A9B3B31AA42}" type="sibTrans" cxnId="{82E2217A-6B08-43DA-9391-DEC711CED60C}">
      <dgm:prSet/>
      <dgm:spPr/>
      <dgm:t>
        <a:bodyPr/>
        <a:lstStyle/>
        <a:p>
          <a:endParaRPr kumimoji="1" lang="ja-JP" altLang="en-US"/>
        </a:p>
      </dgm:t>
    </dgm:pt>
    <dgm:pt modelId="{3EF18510-C35C-42E1-B315-3600C93CD89D}">
      <dgm:prSet/>
      <dgm:spPr/>
      <dgm:t>
        <a:bodyPr/>
        <a:lstStyle/>
        <a:p>
          <a:r>
            <a:rPr kumimoji="1" lang="ja-JP" b="1" dirty="0"/>
            <a:t>季節性</a:t>
          </a:r>
          <a:r>
            <a:rPr kumimoji="1" lang="ja-JP" b="1" i="0" dirty="0"/>
            <a:t>インフルエンザ</a:t>
          </a:r>
          <a:endParaRPr lang="ja-JP" b="1" dirty="0"/>
        </a:p>
      </dgm:t>
    </dgm:pt>
    <dgm:pt modelId="{9411A807-5C9B-4923-9D67-5A9B757043B1}" type="parTrans" cxnId="{C2B85741-A1C3-429E-845D-244F38AF9EBC}">
      <dgm:prSet/>
      <dgm:spPr/>
      <dgm:t>
        <a:bodyPr/>
        <a:lstStyle/>
        <a:p>
          <a:endParaRPr kumimoji="1" lang="ja-JP" altLang="en-US"/>
        </a:p>
      </dgm:t>
    </dgm:pt>
    <dgm:pt modelId="{0BDB31F5-57FF-4BB5-A30C-B592E47D5203}" type="sibTrans" cxnId="{C2B85741-A1C3-429E-845D-244F38AF9EBC}">
      <dgm:prSet/>
      <dgm:spPr/>
      <dgm:t>
        <a:bodyPr/>
        <a:lstStyle/>
        <a:p>
          <a:endParaRPr kumimoji="1" lang="ja-JP" altLang="en-US"/>
        </a:p>
      </dgm:t>
    </dgm:pt>
    <dgm:pt modelId="{371443DB-A9D0-464B-9A5C-0775419AAAAD}">
      <dgm:prSet/>
      <dgm:spPr/>
      <dgm:t>
        <a:bodyPr/>
        <a:lstStyle/>
        <a:p>
          <a:r>
            <a:rPr kumimoji="1" lang="ja-JP" dirty="0"/>
            <a:t>近年の免疫記憶の低下により、今年も大きな流行が懸念されている</a:t>
          </a:r>
          <a:endParaRPr lang="ja-JP" dirty="0"/>
        </a:p>
      </dgm:t>
    </dgm:pt>
    <dgm:pt modelId="{0A6072DB-D9DA-466E-9FD8-EDA0EF6754B5}" type="parTrans" cxnId="{AB06FA19-2EB9-4DC1-B5DC-ADBA921779A1}">
      <dgm:prSet/>
      <dgm:spPr/>
      <dgm:t>
        <a:bodyPr/>
        <a:lstStyle/>
        <a:p>
          <a:endParaRPr kumimoji="1" lang="ja-JP" altLang="en-US"/>
        </a:p>
      </dgm:t>
    </dgm:pt>
    <dgm:pt modelId="{820196B7-8F0D-443C-A0C2-A30880C3E99E}" type="sibTrans" cxnId="{AB06FA19-2EB9-4DC1-B5DC-ADBA921779A1}">
      <dgm:prSet/>
      <dgm:spPr/>
      <dgm:t>
        <a:bodyPr/>
        <a:lstStyle/>
        <a:p>
          <a:endParaRPr kumimoji="1" lang="ja-JP" altLang="en-US"/>
        </a:p>
      </dgm:t>
    </dgm:pt>
    <dgm:pt modelId="{87216596-9859-401A-8170-5D7C773F50EB}">
      <dgm:prSet/>
      <dgm:spPr/>
      <dgm:t>
        <a:bodyPr/>
        <a:lstStyle/>
        <a:p>
          <a:r>
            <a:rPr kumimoji="1" lang="ja-JP" b="1" dirty="0"/>
            <a:t>マイコプラズマ感染症</a:t>
          </a:r>
          <a:endParaRPr lang="ja-JP" b="1" dirty="0"/>
        </a:p>
      </dgm:t>
    </dgm:pt>
    <dgm:pt modelId="{9EADB273-0E1A-461E-8DFE-8471206B3CA5}" type="parTrans" cxnId="{818BCD24-EBCC-4DB7-A407-1D023EBDA416}">
      <dgm:prSet/>
      <dgm:spPr/>
      <dgm:t>
        <a:bodyPr/>
        <a:lstStyle/>
        <a:p>
          <a:endParaRPr kumimoji="1" lang="ja-JP" altLang="en-US"/>
        </a:p>
      </dgm:t>
    </dgm:pt>
    <dgm:pt modelId="{B19A1591-B267-4BA1-8632-9C31F7A5929D}" type="sibTrans" cxnId="{818BCD24-EBCC-4DB7-A407-1D023EBDA416}">
      <dgm:prSet/>
      <dgm:spPr/>
      <dgm:t>
        <a:bodyPr/>
        <a:lstStyle/>
        <a:p>
          <a:endParaRPr kumimoji="1" lang="ja-JP" altLang="en-US"/>
        </a:p>
      </dgm:t>
    </dgm:pt>
    <dgm:pt modelId="{B470AB45-3E3C-4B69-9AE3-5AF8F454E1F6}">
      <dgm:prSet/>
      <dgm:spPr/>
      <dgm:t>
        <a:bodyPr/>
        <a:lstStyle/>
        <a:p>
          <a:r>
            <a:rPr kumimoji="1" lang="ja-JP" dirty="0"/>
            <a:t>しつこい咳を特徴とする細菌性感染症。一般的な抗生剤は無効</a:t>
          </a:r>
          <a:endParaRPr lang="ja-JP" dirty="0"/>
        </a:p>
      </dgm:t>
    </dgm:pt>
    <dgm:pt modelId="{FB11611B-50BD-45AB-9380-7B66492222E6}" type="parTrans" cxnId="{BA561519-3076-4300-B9B0-67C232A89C93}">
      <dgm:prSet/>
      <dgm:spPr/>
      <dgm:t>
        <a:bodyPr/>
        <a:lstStyle/>
        <a:p>
          <a:endParaRPr kumimoji="1" lang="ja-JP" altLang="en-US"/>
        </a:p>
      </dgm:t>
    </dgm:pt>
    <dgm:pt modelId="{532CC73D-D615-4DEC-A7D2-87222ED78B8E}" type="sibTrans" cxnId="{BA561519-3076-4300-B9B0-67C232A89C93}">
      <dgm:prSet/>
      <dgm:spPr/>
      <dgm:t>
        <a:bodyPr/>
        <a:lstStyle/>
        <a:p>
          <a:endParaRPr kumimoji="1" lang="ja-JP" altLang="en-US"/>
        </a:p>
      </dgm:t>
    </dgm:pt>
    <dgm:pt modelId="{54EA5A4A-1E07-407D-A7E3-3A2B93E974A3}">
      <dgm:prSet/>
      <dgm:spPr/>
      <dgm:t>
        <a:bodyPr/>
        <a:lstStyle/>
        <a:p>
          <a:r>
            <a:rPr kumimoji="1" lang="ja-JP" b="1" dirty="0"/>
            <a:t>ノロウイルス感染症</a:t>
          </a:r>
          <a:endParaRPr lang="ja-JP" b="1" dirty="0"/>
        </a:p>
      </dgm:t>
    </dgm:pt>
    <dgm:pt modelId="{F57F8463-2267-4A69-BB5F-7EACFDA84343}" type="parTrans" cxnId="{52AA8178-B43D-494F-87E5-64EF55E5362D}">
      <dgm:prSet/>
      <dgm:spPr/>
      <dgm:t>
        <a:bodyPr/>
        <a:lstStyle/>
        <a:p>
          <a:endParaRPr kumimoji="1" lang="ja-JP" altLang="en-US"/>
        </a:p>
      </dgm:t>
    </dgm:pt>
    <dgm:pt modelId="{A038B9BB-281F-4009-8C8D-65429FC72144}" type="sibTrans" cxnId="{52AA8178-B43D-494F-87E5-64EF55E5362D}">
      <dgm:prSet/>
      <dgm:spPr/>
      <dgm:t>
        <a:bodyPr/>
        <a:lstStyle/>
        <a:p>
          <a:endParaRPr kumimoji="1" lang="ja-JP" altLang="en-US"/>
        </a:p>
      </dgm:t>
    </dgm:pt>
    <dgm:pt modelId="{B411B68A-B8E4-4E6D-95DF-0C7BEDCFDEF9}">
      <dgm:prSet/>
      <dgm:spPr/>
      <dgm:t>
        <a:bodyPr/>
        <a:lstStyle/>
        <a:p>
          <a:r>
            <a:rPr kumimoji="1" lang="ja-JP" dirty="0"/>
            <a:t>糞口感染での感染性が非常に高く家族・職場・病院で集団感染する</a:t>
          </a:r>
          <a:endParaRPr lang="ja-JP" dirty="0"/>
        </a:p>
      </dgm:t>
    </dgm:pt>
    <dgm:pt modelId="{91189CEB-6174-42D3-8A04-8B32043136B9}" type="parTrans" cxnId="{26EFCF61-0D1E-4806-B75E-CF84F01E12CB}">
      <dgm:prSet/>
      <dgm:spPr/>
      <dgm:t>
        <a:bodyPr/>
        <a:lstStyle/>
        <a:p>
          <a:endParaRPr kumimoji="1" lang="ja-JP" altLang="en-US"/>
        </a:p>
      </dgm:t>
    </dgm:pt>
    <dgm:pt modelId="{628A0014-1C07-42A6-BD8C-2B5A4CD6B8E2}" type="sibTrans" cxnId="{26EFCF61-0D1E-4806-B75E-CF84F01E12CB}">
      <dgm:prSet/>
      <dgm:spPr/>
      <dgm:t>
        <a:bodyPr/>
        <a:lstStyle/>
        <a:p>
          <a:endParaRPr kumimoji="1" lang="ja-JP" altLang="en-US"/>
        </a:p>
      </dgm:t>
    </dgm:pt>
    <dgm:pt modelId="{FA89A14D-CE58-4383-8701-C2472FD0D16E}" type="pres">
      <dgm:prSet presAssocID="{DB7C6513-1287-47D1-9F54-AFB8C234A94F}" presName="Name0" presStyleCnt="0">
        <dgm:presLayoutVars>
          <dgm:dir/>
          <dgm:animLvl val="lvl"/>
          <dgm:resizeHandles val="exact"/>
        </dgm:presLayoutVars>
      </dgm:prSet>
      <dgm:spPr/>
    </dgm:pt>
    <dgm:pt modelId="{935B453C-6846-4346-A9D3-E6A84B28AE9D}" type="pres">
      <dgm:prSet presAssocID="{9B5200C1-37DE-4E72-9CFC-F46E4BA490A6}" presName="compositeNode" presStyleCnt="0">
        <dgm:presLayoutVars>
          <dgm:bulletEnabled val="1"/>
        </dgm:presLayoutVars>
      </dgm:prSet>
      <dgm:spPr/>
    </dgm:pt>
    <dgm:pt modelId="{5DE1713A-72D1-4006-B5FB-7D0DDA4B1269}" type="pres">
      <dgm:prSet presAssocID="{9B5200C1-37DE-4E72-9CFC-F46E4BA490A6}" presName="bgRect" presStyleLbl="node1" presStyleIdx="0" presStyleCnt="2"/>
      <dgm:spPr/>
    </dgm:pt>
    <dgm:pt modelId="{25233003-4E83-4763-8D4F-5E005E03C084}" type="pres">
      <dgm:prSet presAssocID="{9B5200C1-37DE-4E72-9CFC-F46E4BA490A6}" presName="parentNode" presStyleLbl="node1" presStyleIdx="0" presStyleCnt="2">
        <dgm:presLayoutVars>
          <dgm:chMax val="0"/>
          <dgm:bulletEnabled val="1"/>
        </dgm:presLayoutVars>
      </dgm:prSet>
      <dgm:spPr/>
    </dgm:pt>
    <dgm:pt modelId="{E69986B5-2062-410D-950A-9103692206DB}" type="pres">
      <dgm:prSet presAssocID="{9B5200C1-37DE-4E72-9CFC-F46E4BA490A6}" presName="childNode" presStyleLbl="node1" presStyleIdx="0" presStyleCnt="2">
        <dgm:presLayoutVars>
          <dgm:bulletEnabled val="1"/>
        </dgm:presLayoutVars>
      </dgm:prSet>
      <dgm:spPr/>
    </dgm:pt>
    <dgm:pt modelId="{AD783868-3D06-4BE8-83AF-773EA4B50277}" type="pres">
      <dgm:prSet presAssocID="{94E5170A-34A2-4A5C-B370-B0263DD71B19}" presName="hSp" presStyleCnt="0"/>
      <dgm:spPr/>
    </dgm:pt>
    <dgm:pt modelId="{146584B2-3D89-4047-BD73-4C84D50B0F0C}" type="pres">
      <dgm:prSet presAssocID="{94E5170A-34A2-4A5C-B370-B0263DD71B19}" presName="vProcSp" presStyleCnt="0"/>
      <dgm:spPr/>
    </dgm:pt>
    <dgm:pt modelId="{2F3E7AEF-4412-4FFB-9502-E932B6352E17}" type="pres">
      <dgm:prSet presAssocID="{94E5170A-34A2-4A5C-B370-B0263DD71B19}" presName="vSp1" presStyleCnt="0"/>
      <dgm:spPr/>
    </dgm:pt>
    <dgm:pt modelId="{BE4EF8EF-47E8-43AC-97C1-65519ED9372C}" type="pres">
      <dgm:prSet presAssocID="{94E5170A-34A2-4A5C-B370-B0263DD71B19}" presName="simulatedConn" presStyleLbl="solidFgAcc1" presStyleIdx="0" presStyleCnt="1"/>
      <dgm:spPr/>
    </dgm:pt>
    <dgm:pt modelId="{5BA3D74F-C0E9-418D-9473-56B80302A94E}" type="pres">
      <dgm:prSet presAssocID="{94E5170A-34A2-4A5C-B370-B0263DD71B19}" presName="vSp2" presStyleCnt="0"/>
      <dgm:spPr/>
    </dgm:pt>
    <dgm:pt modelId="{796A6A2E-056B-4C9F-8F43-875BD1513048}" type="pres">
      <dgm:prSet presAssocID="{94E5170A-34A2-4A5C-B370-B0263DD71B19}" presName="sibTrans" presStyleCnt="0"/>
      <dgm:spPr/>
    </dgm:pt>
    <dgm:pt modelId="{65E92516-8A8D-453D-BDEC-496E1712754F}" type="pres">
      <dgm:prSet presAssocID="{FE80FAE9-679C-49C1-9082-B36F714CB4CC}" presName="compositeNode" presStyleCnt="0">
        <dgm:presLayoutVars>
          <dgm:bulletEnabled val="1"/>
        </dgm:presLayoutVars>
      </dgm:prSet>
      <dgm:spPr/>
    </dgm:pt>
    <dgm:pt modelId="{33710737-0C2D-410A-AD9A-D1D401A01F3B}" type="pres">
      <dgm:prSet presAssocID="{FE80FAE9-679C-49C1-9082-B36F714CB4CC}" presName="bgRect" presStyleLbl="node1" presStyleIdx="1" presStyleCnt="2" custScaleY="100000"/>
      <dgm:spPr/>
    </dgm:pt>
    <dgm:pt modelId="{C7D924DE-9F90-4458-B51F-16721FEB5BC5}" type="pres">
      <dgm:prSet presAssocID="{FE80FAE9-679C-49C1-9082-B36F714CB4CC}" presName="parentNode" presStyleLbl="node1" presStyleIdx="1" presStyleCnt="2">
        <dgm:presLayoutVars>
          <dgm:chMax val="0"/>
          <dgm:bulletEnabled val="1"/>
        </dgm:presLayoutVars>
      </dgm:prSet>
      <dgm:spPr/>
    </dgm:pt>
    <dgm:pt modelId="{54F96FA5-BCF0-4BC9-8B46-AC09A560E121}" type="pres">
      <dgm:prSet presAssocID="{FE80FAE9-679C-49C1-9082-B36F714CB4CC}" presName="childNode" presStyleLbl="node1" presStyleIdx="1" presStyleCnt="2">
        <dgm:presLayoutVars>
          <dgm:bulletEnabled val="1"/>
        </dgm:presLayoutVars>
      </dgm:prSet>
      <dgm:spPr/>
    </dgm:pt>
  </dgm:ptLst>
  <dgm:cxnLst>
    <dgm:cxn modelId="{4F135004-53E2-40DF-AF95-5AE4AA1BD4A0}" type="presOf" srcId="{FE80FAE9-679C-49C1-9082-B36F714CB4CC}" destId="{33710737-0C2D-410A-AD9A-D1D401A01F3B}" srcOrd="0" destOrd="0" presId="urn:microsoft.com/office/officeart/2005/8/layout/hProcess7"/>
    <dgm:cxn modelId="{88576508-4C65-4D09-B48F-5B359884D2DF}" type="presOf" srcId="{9B5200C1-37DE-4E72-9CFC-F46E4BA490A6}" destId="{25233003-4E83-4763-8D4F-5E005E03C084}" srcOrd="1" destOrd="0" presId="urn:microsoft.com/office/officeart/2005/8/layout/hProcess7"/>
    <dgm:cxn modelId="{DA131F10-DFE1-4C0D-8253-1A0183BFDBA4}" srcId="{9B5200C1-37DE-4E72-9CFC-F46E4BA490A6}" destId="{7983D9EC-05F1-45C5-A778-3153580E1D61}" srcOrd="2" destOrd="0" parTransId="{241B3551-A3B8-4105-950B-2D78FD271338}" sibTransId="{1FF5D41F-715A-44BC-909C-AF9C9C89AFDC}"/>
    <dgm:cxn modelId="{518E8314-C39C-443C-B508-ACC9D4F014C3}" type="presOf" srcId="{B411B68A-B8E4-4E6D-95DF-0C7BEDCFDEF9}" destId="{54F96FA5-BCF0-4BC9-8B46-AC09A560E121}" srcOrd="0" destOrd="5" presId="urn:microsoft.com/office/officeart/2005/8/layout/hProcess7"/>
    <dgm:cxn modelId="{BA561519-3076-4300-B9B0-67C232A89C93}" srcId="{87216596-9859-401A-8170-5D7C773F50EB}" destId="{B470AB45-3E3C-4B69-9AE3-5AF8F454E1F6}" srcOrd="0" destOrd="0" parTransId="{FB11611B-50BD-45AB-9380-7B66492222E6}" sibTransId="{532CC73D-D615-4DEC-A7D2-87222ED78B8E}"/>
    <dgm:cxn modelId="{AB06FA19-2EB9-4DC1-B5DC-ADBA921779A1}" srcId="{3EF18510-C35C-42E1-B315-3600C93CD89D}" destId="{371443DB-A9D0-464B-9A5C-0775419AAAAD}" srcOrd="0" destOrd="0" parTransId="{0A6072DB-D9DA-466E-9FD8-EDA0EF6754B5}" sibTransId="{820196B7-8F0D-443C-A0C2-A30880C3E99E}"/>
    <dgm:cxn modelId="{818BCD24-EBCC-4DB7-A407-1D023EBDA416}" srcId="{FE80FAE9-679C-49C1-9082-B36F714CB4CC}" destId="{87216596-9859-401A-8170-5D7C773F50EB}" srcOrd="1" destOrd="0" parTransId="{9EADB273-0E1A-461E-8DFE-8471206B3CA5}" sibTransId="{B19A1591-B267-4BA1-8632-9C31F7A5929D}"/>
    <dgm:cxn modelId="{7AAECD27-A545-4D79-881A-FADCFE2920AF}" type="presOf" srcId="{FE80FAE9-679C-49C1-9082-B36F714CB4CC}" destId="{C7D924DE-9F90-4458-B51F-16721FEB5BC5}" srcOrd="1" destOrd="0" presId="urn:microsoft.com/office/officeart/2005/8/layout/hProcess7"/>
    <dgm:cxn modelId="{E8D30135-F620-4668-92A3-7BF2307993B1}" srcId="{DB7C6513-1287-47D1-9F54-AFB8C234A94F}" destId="{9B5200C1-37DE-4E72-9CFC-F46E4BA490A6}" srcOrd="0" destOrd="0" parTransId="{5CCC295C-83E9-44E9-A7EF-82388E366B83}" sibTransId="{94E5170A-34A2-4A5C-B370-B0263DD71B19}"/>
    <dgm:cxn modelId="{C2B85741-A1C3-429E-845D-244F38AF9EBC}" srcId="{FE80FAE9-679C-49C1-9082-B36F714CB4CC}" destId="{3EF18510-C35C-42E1-B315-3600C93CD89D}" srcOrd="0" destOrd="0" parTransId="{9411A807-5C9B-4923-9D67-5A9B757043B1}" sibTransId="{0BDB31F5-57FF-4BB5-A30C-B592E47D5203}"/>
    <dgm:cxn modelId="{26EFCF61-0D1E-4806-B75E-CF84F01E12CB}" srcId="{54EA5A4A-1E07-407D-A7E3-3A2B93E974A3}" destId="{B411B68A-B8E4-4E6D-95DF-0C7BEDCFDEF9}" srcOrd="0" destOrd="0" parTransId="{91189CEB-6174-42D3-8A04-8B32043136B9}" sibTransId="{628A0014-1C07-42A6-BD8C-2B5A4CD6B8E2}"/>
    <dgm:cxn modelId="{9B946D62-8971-4BAF-938F-CD38863807C3}" srcId="{7983D9EC-05F1-45C5-A778-3153580E1D61}" destId="{9AF3B5B4-A5D0-4497-A108-24B34509C6A6}" srcOrd="0" destOrd="0" parTransId="{CD7BFFFE-7FFF-476D-AECC-E5A6941257EB}" sibTransId="{70201757-C9A4-4A8C-BDE6-2B63F91F3314}"/>
    <dgm:cxn modelId="{52AA8178-B43D-494F-87E5-64EF55E5362D}" srcId="{FE80FAE9-679C-49C1-9082-B36F714CB4CC}" destId="{54EA5A4A-1E07-407D-A7E3-3A2B93E974A3}" srcOrd="2" destOrd="0" parTransId="{F57F8463-2267-4A69-BB5F-7EACFDA84343}" sibTransId="{A038B9BB-281F-4009-8C8D-65429FC72144}"/>
    <dgm:cxn modelId="{4A81155A-A445-49E8-920D-8F49D27AC12E}" srcId="{35DEEB07-F4A6-414A-8317-9639AC5F5617}" destId="{EF815415-5F92-4F0F-85B7-8FEF4A4047D9}" srcOrd="0" destOrd="0" parTransId="{8D8753EE-4D56-4031-9E10-40BEA87D6ECD}" sibTransId="{505163C6-2244-42E7-A337-9C8436125E5D}"/>
    <dgm:cxn modelId="{82E2217A-6B08-43DA-9391-DEC711CED60C}" srcId="{DB7C6513-1287-47D1-9F54-AFB8C234A94F}" destId="{FE80FAE9-679C-49C1-9082-B36F714CB4CC}" srcOrd="1" destOrd="0" parTransId="{2D9D8D18-58C3-4DB2-BF43-593DE09A4D25}" sibTransId="{CD7D91E4-80CC-4F39-97C6-7A9B3B31AA42}"/>
    <dgm:cxn modelId="{45F5AD7B-02A4-4C1C-B9D0-5C9E2EF1BC54}" type="presOf" srcId="{7983D9EC-05F1-45C5-A778-3153580E1D61}" destId="{E69986B5-2062-410D-950A-9103692206DB}" srcOrd="0" destOrd="4" presId="urn:microsoft.com/office/officeart/2005/8/layout/hProcess7"/>
    <dgm:cxn modelId="{9F027A7C-45FC-4B03-B6B9-1964267949F2}" type="presOf" srcId="{1056A85F-D584-44D8-966E-97CA39AF5E6D}" destId="{E69986B5-2062-410D-950A-9103692206DB}" srcOrd="0" destOrd="1" presId="urn:microsoft.com/office/officeart/2005/8/layout/hProcess7"/>
    <dgm:cxn modelId="{E9DFA388-7F74-4A4F-ADB5-732386CFB39B}" srcId="{9B5200C1-37DE-4E72-9CFC-F46E4BA490A6}" destId="{35DEEB07-F4A6-414A-8317-9639AC5F5617}" srcOrd="1" destOrd="0" parTransId="{3103D523-F29C-4F80-BE7F-4FB213761AE9}" sibTransId="{378E3631-64F9-4B60-8F02-18424D45A6D0}"/>
    <dgm:cxn modelId="{32234294-38B4-4443-A46F-A5047CD05996}" type="presOf" srcId="{87216596-9859-401A-8170-5D7C773F50EB}" destId="{54F96FA5-BCF0-4BC9-8B46-AC09A560E121}" srcOrd="0" destOrd="2" presId="urn:microsoft.com/office/officeart/2005/8/layout/hProcess7"/>
    <dgm:cxn modelId="{E15D05A0-E0CB-4404-A7A2-2DE6EBCB8BCE}" type="presOf" srcId="{371443DB-A9D0-464B-9A5C-0775419AAAAD}" destId="{54F96FA5-BCF0-4BC9-8B46-AC09A560E121}" srcOrd="0" destOrd="1" presId="urn:microsoft.com/office/officeart/2005/8/layout/hProcess7"/>
    <dgm:cxn modelId="{2E794EA5-F3B4-486C-9241-F9FF90A811FF}" type="presOf" srcId="{B470AB45-3E3C-4B69-9AE3-5AF8F454E1F6}" destId="{54F96FA5-BCF0-4BC9-8B46-AC09A560E121}" srcOrd="0" destOrd="3" presId="urn:microsoft.com/office/officeart/2005/8/layout/hProcess7"/>
    <dgm:cxn modelId="{59A371A6-2B8C-41A8-B2A3-004621D9D90F}" srcId="{8E4153FF-A83D-4A8F-9DC6-33D01F47B631}" destId="{1056A85F-D584-44D8-966E-97CA39AF5E6D}" srcOrd="0" destOrd="0" parTransId="{6DF56CD5-FBBD-4310-99DD-56AB6F941839}" sibTransId="{1CF2B2B8-DB9B-42BB-AA54-3ED2ABDBC2C0}"/>
    <dgm:cxn modelId="{D58EF5AC-5208-4591-9CDB-C9F4798C3FDA}" type="presOf" srcId="{3EF18510-C35C-42E1-B315-3600C93CD89D}" destId="{54F96FA5-BCF0-4BC9-8B46-AC09A560E121}" srcOrd="0" destOrd="0" presId="urn:microsoft.com/office/officeart/2005/8/layout/hProcess7"/>
    <dgm:cxn modelId="{303CC3AD-C385-464E-B40D-A27102AB7A7C}" type="presOf" srcId="{9B5200C1-37DE-4E72-9CFC-F46E4BA490A6}" destId="{5DE1713A-72D1-4006-B5FB-7D0DDA4B1269}" srcOrd="0" destOrd="0" presId="urn:microsoft.com/office/officeart/2005/8/layout/hProcess7"/>
    <dgm:cxn modelId="{2F9E88B7-50D1-42A7-8789-456795EBEE8C}" type="presOf" srcId="{EF815415-5F92-4F0F-85B7-8FEF4A4047D9}" destId="{E69986B5-2062-410D-950A-9103692206DB}" srcOrd="0" destOrd="3" presId="urn:microsoft.com/office/officeart/2005/8/layout/hProcess7"/>
    <dgm:cxn modelId="{62C7DFBC-3DAE-4D4C-834E-4E3A38842D9F}" type="presOf" srcId="{9AF3B5B4-A5D0-4497-A108-24B34509C6A6}" destId="{E69986B5-2062-410D-950A-9103692206DB}" srcOrd="0" destOrd="5" presId="urn:microsoft.com/office/officeart/2005/8/layout/hProcess7"/>
    <dgm:cxn modelId="{AB4E37C4-CB2F-4705-84F7-C7E8D5EA48B4}" type="presOf" srcId="{35DEEB07-F4A6-414A-8317-9639AC5F5617}" destId="{E69986B5-2062-410D-950A-9103692206DB}" srcOrd="0" destOrd="2" presId="urn:microsoft.com/office/officeart/2005/8/layout/hProcess7"/>
    <dgm:cxn modelId="{50A47AC5-6C2B-487C-8CF4-8361D9D7DA27}" type="presOf" srcId="{54EA5A4A-1E07-407D-A7E3-3A2B93E974A3}" destId="{54F96FA5-BCF0-4BC9-8B46-AC09A560E121}" srcOrd="0" destOrd="4" presId="urn:microsoft.com/office/officeart/2005/8/layout/hProcess7"/>
    <dgm:cxn modelId="{938A18DE-7E91-4052-BD9A-03CD8546670D}" type="presOf" srcId="{8E4153FF-A83D-4A8F-9DC6-33D01F47B631}" destId="{E69986B5-2062-410D-950A-9103692206DB}" srcOrd="0" destOrd="0" presId="urn:microsoft.com/office/officeart/2005/8/layout/hProcess7"/>
    <dgm:cxn modelId="{82B344E9-147A-4BEE-8607-EF32359D5850}" type="presOf" srcId="{DB7C6513-1287-47D1-9F54-AFB8C234A94F}" destId="{FA89A14D-CE58-4383-8701-C2472FD0D16E}" srcOrd="0" destOrd="0" presId="urn:microsoft.com/office/officeart/2005/8/layout/hProcess7"/>
    <dgm:cxn modelId="{EBF23EFA-BA10-462A-903F-BE82E68C055E}" srcId="{9B5200C1-37DE-4E72-9CFC-F46E4BA490A6}" destId="{8E4153FF-A83D-4A8F-9DC6-33D01F47B631}" srcOrd="0" destOrd="0" parTransId="{5A679ED4-07C9-445A-A5A0-6414C8E7E44F}" sibTransId="{D9BCEDDD-C4A9-4052-A361-97F71F4C8F58}"/>
    <dgm:cxn modelId="{73074E2E-F5ED-40BE-8A30-B2ECDE37FB77}" type="presParOf" srcId="{FA89A14D-CE58-4383-8701-C2472FD0D16E}" destId="{935B453C-6846-4346-A9D3-E6A84B28AE9D}" srcOrd="0" destOrd="0" presId="urn:microsoft.com/office/officeart/2005/8/layout/hProcess7"/>
    <dgm:cxn modelId="{D0A3D0C5-F6BF-4799-B440-558FFF1A5B07}" type="presParOf" srcId="{935B453C-6846-4346-A9D3-E6A84B28AE9D}" destId="{5DE1713A-72D1-4006-B5FB-7D0DDA4B1269}" srcOrd="0" destOrd="0" presId="urn:microsoft.com/office/officeart/2005/8/layout/hProcess7"/>
    <dgm:cxn modelId="{8D4EEA1F-F829-4322-BD63-233401640EA4}" type="presParOf" srcId="{935B453C-6846-4346-A9D3-E6A84B28AE9D}" destId="{25233003-4E83-4763-8D4F-5E005E03C084}" srcOrd="1" destOrd="0" presId="urn:microsoft.com/office/officeart/2005/8/layout/hProcess7"/>
    <dgm:cxn modelId="{13A9419A-2917-4F27-B48D-5B7AABF0A3E3}" type="presParOf" srcId="{935B453C-6846-4346-A9D3-E6A84B28AE9D}" destId="{E69986B5-2062-410D-950A-9103692206DB}" srcOrd="2" destOrd="0" presId="urn:microsoft.com/office/officeart/2005/8/layout/hProcess7"/>
    <dgm:cxn modelId="{47771851-D7F1-440A-A5C0-F895ABAB0ECE}" type="presParOf" srcId="{FA89A14D-CE58-4383-8701-C2472FD0D16E}" destId="{AD783868-3D06-4BE8-83AF-773EA4B50277}" srcOrd="1" destOrd="0" presId="urn:microsoft.com/office/officeart/2005/8/layout/hProcess7"/>
    <dgm:cxn modelId="{319B8E36-1269-41A8-8D27-2ED368D05B34}" type="presParOf" srcId="{FA89A14D-CE58-4383-8701-C2472FD0D16E}" destId="{146584B2-3D89-4047-BD73-4C84D50B0F0C}" srcOrd="2" destOrd="0" presId="urn:microsoft.com/office/officeart/2005/8/layout/hProcess7"/>
    <dgm:cxn modelId="{EF425E9B-78C4-497B-A766-0370F1491571}" type="presParOf" srcId="{146584B2-3D89-4047-BD73-4C84D50B0F0C}" destId="{2F3E7AEF-4412-4FFB-9502-E932B6352E17}" srcOrd="0" destOrd="0" presId="urn:microsoft.com/office/officeart/2005/8/layout/hProcess7"/>
    <dgm:cxn modelId="{21AA1F8A-251A-4B9C-869A-C1E360B5619A}" type="presParOf" srcId="{146584B2-3D89-4047-BD73-4C84D50B0F0C}" destId="{BE4EF8EF-47E8-43AC-97C1-65519ED9372C}" srcOrd="1" destOrd="0" presId="urn:microsoft.com/office/officeart/2005/8/layout/hProcess7"/>
    <dgm:cxn modelId="{FC577A9A-6CB9-4729-8A00-4D1594A7BEE3}" type="presParOf" srcId="{146584B2-3D89-4047-BD73-4C84D50B0F0C}" destId="{5BA3D74F-C0E9-418D-9473-56B80302A94E}" srcOrd="2" destOrd="0" presId="urn:microsoft.com/office/officeart/2005/8/layout/hProcess7"/>
    <dgm:cxn modelId="{54A9F68F-30DF-47A6-B82E-890A471CC1D6}" type="presParOf" srcId="{FA89A14D-CE58-4383-8701-C2472FD0D16E}" destId="{796A6A2E-056B-4C9F-8F43-875BD1513048}" srcOrd="3" destOrd="0" presId="urn:microsoft.com/office/officeart/2005/8/layout/hProcess7"/>
    <dgm:cxn modelId="{CACC4374-A98F-46A9-B8AC-63B75361EFB1}" type="presParOf" srcId="{FA89A14D-CE58-4383-8701-C2472FD0D16E}" destId="{65E92516-8A8D-453D-BDEC-496E1712754F}" srcOrd="4" destOrd="0" presId="urn:microsoft.com/office/officeart/2005/8/layout/hProcess7"/>
    <dgm:cxn modelId="{964C580D-2D8D-4104-AC43-BA4017C6D313}" type="presParOf" srcId="{65E92516-8A8D-453D-BDEC-496E1712754F}" destId="{33710737-0C2D-410A-AD9A-D1D401A01F3B}" srcOrd="0" destOrd="0" presId="urn:microsoft.com/office/officeart/2005/8/layout/hProcess7"/>
    <dgm:cxn modelId="{A0F2FB31-7C98-41FD-9747-FCCD592BB04F}" type="presParOf" srcId="{65E92516-8A8D-453D-BDEC-496E1712754F}" destId="{C7D924DE-9F90-4458-B51F-16721FEB5BC5}" srcOrd="1" destOrd="0" presId="urn:microsoft.com/office/officeart/2005/8/layout/hProcess7"/>
    <dgm:cxn modelId="{8EBB07A6-F65A-436A-9542-1DCFB7B5DE79}" type="presParOf" srcId="{65E92516-8A8D-453D-BDEC-496E1712754F}" destId="{54F96FA5-BCF0-4BC9-8B46-AC09A560E121}"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7C6513-1287-47D1-9F54-AFB8C234A94F}"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kumimoji="1" lang="ja-JP" altLang="en-US"/>
        </a:p>
      </dgm:t>
    </dgm:pt>
    <dgm:pt modelId="{9B5200C1-37DE-4E72-9CFC-F46E4BA490A6}">
      <dgm:prSet/>
      <dgm:spPr/>
      <dgm:t>
        <a:bodyPr/>
        <a:lstStyle/>
        <a:p>
          <a:r>
            <a:rPr kumimoji="1" lang="ja-JP" b="0" i="0" dirty="0"/>
            <a:t>晩夏～秋</a:t>
          </a:r>
          <a:endParaRPr lang="ja-JP" dirty="0"/>
        </a:p>
      </dgm:t>
    </dgm:pt>
    <dgm:pt modelId="{5CCC295C-83E9-44E9-A7EF-82388E366B83}" type="parTrans" cxnId="{E8D30135-F620-4668-92A3-7BF2307993B1}">
      <dgm:prSet/>
      <dgm:spPr/>
      <dgm:t>
        <a:bodyPr/>
        <a:lstStyle/>
        <a:p>
          <a:endParaRPr kumimoji="1" lang="ja-JP" altLang="en-US"/>
        </a:p>
      </dgm:t>
    </dgm:pt>
    <dgm:pt modelId="{94E5170A-34A2-4A5C-B370-B0263DD71B19}" type="sibTrans" cxnId="{E8D30135-F620-4668-92A3-7BF2307993B1}">
      <dgm:prSet/>
      <dgm:spPr/>
      <dgm:t>
        <a:bodyPr/>
        <a:lstStyle/>
        <a:p>
          <a:endParaRPr kumimoji="1" lang="ja-JP" altLang="en-US"/>
        </a:p>
      </dgm:t>
    </dgm:pt>
    <dgm:pt modelId="{8E4153FF-A83D-4A8F-9DC6-33D01F47B631}">
      <dgm:prSet/>
      <dgm:spPr/>
      <dgm:t>
        <a:bodyPr/>
        <a:lstStyle/>
        <a:p>
          <a:r>
            <a:rPr lang="ja-JP" altLang="en-US" b="1" i="0" dirty="0">
              <a:solidFill>
                <a:schemeClr val="bg1"/>
              </a:solidFill>
              <a:effectLst/>
            </a:rPr>
            <a:t>性感染症</a:t>
          </a:r>
          <a:endParaRPr lang="ja-JP" b="1" dirty="0">
            <a:solidFill>
              <a:schemeClr val="bg1"/>
            </a:solidFill>
          </a:endParaRPr>
        </a:p>
      </dgm:t>
    </dgm:pt>
    <dgm:pt modelId="{5A679ED4-07C9-445A-A5A0-6414C8E7E44F}" type="parTrans" cxnId="{EBF23EFA-BA10-462A-903F-BE82E68C055E}">
      <dgm:prSet/>
      <dgm:spPr/>
      <dgm:t>
        <a:bodyPr/>
        <a:lstStyle/>
        <a:p>
          <a:endParaRPr kumimoji="1" lang="ja-JP" altLang="en-US"/>
        </a:p>
      </dgm:t>
    </dgm:pt>
    <dgm:pt modelId="{D9BCEDDD-C4A9-4052-A361-97F71F4C8F58}" type="sibTrans" cxnId="{EBF23EFA-BA10-462A-903F-BE82E68C055E}">
      <dgm:prSet/>
      <dgm:spPr/>
      <dgm:t>
        <a:bodyPr/>
        <a:lstStyle/>
        <a:p>
          <a:endParaRPr kumimoji="1" lang="ja-JP" altLang="en-US"/>
        </a:p>
      </dgm:t>
    </dgm:pt>
    <dgm:pt modelId="{1056A85F-D584-44D8-966E-97CA39AF5E6D}">
      <dgm:prSet/>
      <dgm:spPr/>
      <dgm:t>
        <a:bodyPr/>
        <a:lstStyle/>
        <a:p>
          <a:r>
            <a:rPr lang="ja-JP" altLang="en-US" dirty="0">
              <a:solidFill>
                <a:schemeClr val="bg1"/>
              </a:solidFill>
            </a:rPr>
            <a:t>思春期を迎えるこの年代</a:t>
          </a:r>
          <a:r>
            <a:rPr lang="ja-JP" altLang="en-US" b="0" i="0" dirty="0">
              <a:solidFill>
                <a:schemeClr val="bg1"/>
              </a:solidFill>
              <a:effectLst/>
            </a:rPr>
            <a:t>は性感染症のリスクも考え始めるべき</a:t>
          </a:r>
          <a:endParaRPr lang="ja-JP" dirty="0">
            <a:solidFill>
              <a:schemeClr val="bg1"/>
            </a:solidFill>
          </a:endParaRPr>
        </a:p>
      </dgm:t>
    </dgm:pt>
    <dgm:pt modelId="{6DF56CD5-FBBD-4310-99DD-56AB6F941839}" type="parTrans" cxnId="{59A371A6-2B8C-41A8-B2A3-004621D9D90F}">
      <dgm:prSet/>
      <dgm:spPr/>
      <dgm:t>
        <a:bodyPr/>
        <a:lstStyle/>
        <a:p>
          <a:endParaRPr kumimoji="1" lang="ja-JP" altLang="en-US"/>
        </a:p>
      </dgm:t>
    </dgm:pt>
    <dgm:pt modelId="{1CF2B2B8-DB9B-42BB-AA54-3ED2ABDBC2C0}" type="sibTrans" cxnId="{59A371A6-2B8C-41A8-B2A3-004621D9D90F}">
      <dgm:prSet/>
      <dgm:spPr/>
      <dgm:t>
        <a:bodyPr/>
        <a:lstStyle/>
        <a:p>
          <a:endParaRPr kumimoji="1" lang="ja-JP" altLang="en-US"/>
        </a:p>
      </dgm:t>
    </dgm:pt>
    <dgm:pt modelId="{35DEEB07-F4A6-414A-8317-9639AC5F5617}">
      <dgm:prSet/>
      <dgm:spPr/>
      <dgm:t>
        <a:bodyPr/>
        <a:lstStyle/>
        <a:p>
          <a:r>
            <a:rPr kumimoji="1" lang="en-US" b="1" dirty="0"/>
            <a:t>RS</a:t>
          </a:r>
          <a:r>
            <a:rPr kumimoji="1" lang="ja-JP" b="1" dirty="0"/>
            <a:t>ウイルス感染症</a:t>
          </a:r>
          <a:endParaRPr lang="ja-JP" b="1" dirty="0"/>
        </a:p>
      </dgm:t>
    </dgm:pt>
    <dgm:pt modelId="{3103D523-F29C-4F80-BE7F-4FB213761AE9}" type="parTrans" cxnId="{E9DFA388-7F74-4A4F-ADB5-732386CFB39B}">
      <dgm:prSet/>
      <dgm:spPr/>
      <dgm:t>
        <a:bodyPr/>
        <a:lstStyle/>
        <a:p>
          <a:endParaRPr kumimoji="1" lang="ja-JP" altLang="en-US"/>
        </a:p>
      </dgm:t>
    </dgm:pt>
    <dgm:pt modelId="{378E3631-64F9-4B60-8F02-18424D45A6D0}" type="sibTrans" cxnId="{E9DFA388-7F74-4A4F-ADB5-732386CFB39B}">
      <dgm:prSet/>
      <dgm:spPr/>
      <dgm:t>
        <a:bodyPr/>
        <a:lstStyle/>
        <a:p>
          <a:endParaRPr kumimoji="1" lang="ja-JP" altLang="en-US"/>
        </a:p>
      </dgm:t>
    </dgm:pt>
    <dgm:pt modelId="{EF815415-5F92-4F0F-85B7-8FEF4A4047D9}">
      <dgm:prSet/>
      <dgm:spPr/>
      <dgm:t>
        <a:bodyPr/>
        <a:lstStyle/>
        <a:p>
          <a:r>
            <a:rPr kumimoji="1" lang="ja-JP" dirty="0"/>
            <a:t>近年周年で感染例が増加</a:t>
          </a:r>
          <a:r>
            <a:rPr kumimoji="1" lang="ja-JP" altLang="en-US" dirty="0"/>
            <a:t>している</a:t>
          </a:r>
          <a:r>
            <a:rPr kumimoji="1" lang="ja-JP" dirty="0"/>
            <a:t>。乳幼児では重症化しやすい</a:t>
          </a:r>
          <a:endParaRPr lang="ja-JP" dirty="0"/>
        </a:p>
      </dgm:t>
    </dgm:pt>
    <dgm:pt modelId="{8D8753EE-4D56-4031-9E10-40BEA87D6ECD}" type="parTrans" cxnId="{4A81155A-A445-49E8-920D-8F49D27AC12E}">
      <dgm:prSet/>
      <dgm:spPr/>
      <dgm:t>
        <a:bodyPr/>
        <a:lstStyle/>
        <a:p>
          <a:endParaRPr kumimoji="1" lang="ja-JP" altLang="en-US"/>
        </a:p>
      </dgm:t>
    </dgm:pt>
    <dgm:pt modelId="{505163C6-2244-42E7-A337-9C8436125E5D}" type="sibTrans" cxnId="{4A81155A-A445-49E8-920D-8F49D27AC12E}">
      <dgm:prSet/>
      <dgm:spPr/>
      <dgm:t>
        <a:bodyPr/>
        <a:lstStyle/>
        <a:p>
          <a:endParaRPr kumimoji="1" lang="ja-JP" altLang="en-US"/>
        </a:p>
      </dgm:t>
    </dgm:pt>
    <dgm:pt modelId="{7983D9EC-05F1-45C5-A778-3153580E1D61}">
      <dgm:prSet/>
      <dgm:spPr/>
      <dgm:t>
        <a:bodyPr/>
        <a:lstStyle/>
        <a:p>
          <a:r>
            <a:rPr lang="ja-JP" altLang="en-US" b="1" i="0" dirty="0">
              <a:solidFill>
                <a:schemeClr val="bg1"/>
              </a:solidFill>
              <a:effectLst/>
            </a:rPr>
            <a:t>風疹</a:t>
          </a:r>
          <a:endParaRPr lang="ja-JP" b="1" dirty="0">
            <a:solidFill>
              <a:schemeClr val="bg1"/>
            </a:solidFill>
          </a:endParaRPr>
        </a:p>
      </dgm:t>
    </dgm:pt>
    <dgm:pt modelId="{241B3551-A3B8-4105-950B-2D78FD271338}" type="parTrans" cxnId="{DA131F10-DFE1-4C0D-8253-1A0183BFDBA4}">
      <dgm:prSet/>
      <dgm:spPr/>
      <dgm:t>
        <a:bodyPr/>
        <a:lstStyle/>
        <a:p>
          <a:endParaRPr kumimoji="1" lang="ja-JP" altLang="en-US"/>
        </a:p>
      </dgm:t>
    </dgm:pt>
    <dgm:pt modelId="{1FF5D41F-715A-44BC-909C-AF9C9C89AFDC}" type="sibTrans" cxnId="{DA131F10-DFE1-4C0D-8253-1A0183BFDBA4}">
      <dgm:prSet/>
      <dgm:spPr/>
      <dgm:t>
        <a:bodyPr/>
        <a:lstStyle/>
        <a:p>
          <a:endParaRPr kumimoji="1" lang="ja-JP" altLang="en-US"/>
        </a:p>
      </dgm:t>
    </dgm:pt>
    <dgm:pt modelId="{9AF3B5B4-A5D0-4497-A108-24B34509C6A6}">
      <dgm:prSet/>
      <dgm:spPr/>
      <dgm:t>
        <a:bodyPr/>
        <a:lstStyle/>
        <a:p>
          <a:r>
            <a:rPr lang="ja-JP" altLang="en-US" dirty="0"/>
            <a:t>先天性風疹症候群の予防のため、この時期にワクチン接種が推奨</a:t>
          </a:r>
          <a:endParaRPr lang="ja-JP" dirty="0"/>
        </a:p>
      </dgm:t>
    </dgm:pt>
    <dgm:pt modelId="{CD7BFFFE-7FFF-476D-AECC-E5A6941257EB}" type="parTrans" cxnId="{9B946D62-8971-4BAF-938F-CD38863807C3}">
      <dgm:prSet/>
      <dgm:spPr/>
      <dgm:t>
        <a:bodyPr/>
        <a:lstStyle/>
        <a:p>
          <a:endParaRPr kumimoji="1" lang="ja-JP" altLang="en-US"/>
        </a:p>
      </dgm:t>
    </dgm:pt>
    <dgm:pt modelId="{70201757-C9A4-4A8C-BDE6-2B63F91F3314}" type="sibTrans" cxnId="{9B946D62-8971-4BAF-938F-CD38863807C3}">
      <dgm:prSet/>
      <dgm:spPr/>
      <dgm:t>
        <a:bodyPr/>
        <a:lstStyle/>
        <a:p>
          <a:endParaRPr kumimoji="1" lang="ja-JP" altLang="en-US"/>
        </a:p>
      </dgm:t>
    </dgm:pt>
    <dgm:pt modelId="{FE80FAE9-679C-49C1-9082-B36F714CB4CC}">
      <dgm:prSet/>
      <dgm:spPr/>
      <dgm:t>
        <a:bodyPr/>
        <a:lstStyle/>
        <a:p>
          <a:r>
            <a:rPr kumimoji="1" lang="ja-JP"/>
            <a:t>晩秋～冬</a:t>
          </a:r>
          <a:endParaRPr lang="ja-JP"/>
        </a:p>
      </dgm:t>
    </dgm:pt>
    <dgm:pt modelId="{2D9D8D18-58C3-4DB2-BF43-593DE09A4D25}" type="parTrans" cxnId="{82E2217A-6B08-43DA-9391-DEC711CED60C}">
      <dgm:prSet/>
      <dgm:spPr/>
      <dgm:t>
        <a:bodyPr/>
        <a:lstStyle/>
        <a:p>
          <a:endParaRPr kumimoji="1" lang="ja-JP" altLang="en-US"/>
        </a:p>
      </dgm:t>
    </dgm:pt>
    <dgm:pt modelId="{CD7D91E4-80CC-4F39-97C6-7A9B3B31AA42}" type="sibTrans" cxnId="{82E2217A-6B08-43DA-9391-DEC711CED60C}">
      <dgm:prSet/>
      <dgm:spPr/>
      <dgm:t>
        <a:bodyPr/>
        <a:lstStyle/>
        <a:p>
          <a:endParaRPr kumimoji="1" lang="ja-JP" altLang="en-US"/>
        </a:p>
      </dgm:t>
    </dgm:pt>
    <dgm:pt modelId="{3EF18510-C35C-42E1-B315-3600C93CD89D}">
      <dgm:prSet/>
      <dgm:spPr/>
      <dgm:t>
        <a:bodyPr/>
        <a:lstStyle/>
        <a:p>
          <a:r>
            <a:rPr kumimoji="1" lang="ja-JP" b="1" dirty="0"/>
            <a:t>季節性</a:t>
          </a:r>
          <a:r>
            <a:rPr kumimoji="1" lang="ja-JP" b="1" i="0" dirty="0"/>
            <a:t>インフルエンザ</a:t>
          </a:r>
          <a:endParaRPr lang="ja-JP" b="1" dirty="0"/>
        </a:p>
      </dgm:t>
    </dgm:pt>
    <dgm:pt modelId="{9411A807-5C9B-4923-9D67-5A9B757043B1}" type="parTrans" cxnId="{C2B85741-A1C3-429E-845D-244F38AF9EBC}">
      <dgm:prSet/>
      <dgm:spPr/>
      <dgm:t>
        <a:bodyPr/>
        <a:lstStyle/>
        <a:p>
          <a:endParaRPr kumimoji="1" lang="ja-JP" altLang="en-US"/>
        </a:p>
      </dgm:t>
    </dgm:pt>
    <dgm:pt modelId="{0BDB31F5-57FF-4BB5-A30C-B592E47D5203}" type="sibTrans" cxnId="{C2B85741-A1C3-429E-845D-244F38AF9EBC}">
      <dgm:prSet/>
      <dgm:spPr/>
      <dgm:t>
        <a:bodyPr/>
        <a:lstStyle/>
        <a:p>
          <a:endParaRPr kumimoji="1" lang="ja-JP" altLang="en-US"/>
        </a:p>
      </dgm:t>
    </dgm:pt>
    <dgm:pt modelId="{371443DB-A9D0-464B-9A5C-0775419AAAAD}">
      <dgm:prSet/>
      <dgm:spPr/>
      <dgm:t>
        <a:bodyPr/>
        <a:lstStyle/>
        <a:p>
          <a:r>
            <a:rPr kumimoji="1" lang="ja-JP" dirty="0"/>
            <a:t>近年の免疫記憶の低下により、今年も大きな流行が懸念されている</a:t>
          </a:r>
          <a:endParaRPr lang="ja-JP" dirty="0"/>
        </a:p>
      </dgm:t>
    </dgm:pt>
    <dgm:pt modelId="{0A6072DB-D9DA-466E-9FD8-EDA0EF6754B5}" type="parTrans" cxnId="{AB06FA19-2EB9-4DC1-B5DC-ADBA921779A1}">
      <dgm:prSet/>
      <dgm:spPr/>
      <dgm:t>
        <a:bodyPr/>
        <a:lstStyle/>
        <a:p>
          <a:endParaRPr kumimoji="1" lang="ja-JP" altLang="en-US"/>
        </a:p>
      </dgm:t>
    </dgm:pt>
    <dgm:pt modelId="{820196B7-8F0D-443C-A0C2-A30880C3E99E}" type="sibTrans" cxnId="{AB06FA19-2EB9-4DC1-B5DC-ADBA921779A1}">
      <dgm:prSet/>
      <dgm:spPr/>
      <dgm:t>
        <a:bodyPr/>
        <a:lstStyle/>
        <a:p>
          <a:endParaRPr kumimoji="1" lang="ja-JP" altLang="en-US"/>
        </a:p>
      </dgm:t>
    </dgm:pt>
    <dgm:pt modelId="{87216596-9859-401A-8170-5D7C773F50EB}">
      <dgm:prSet/>
      <dgm:spPr/>
      <dgm:t>
        <a:bodyPr/>
        <a:lstStyle/>
        <a:p>
          <a:r>
            <a:rPr kumimoji="1" lang="ja-JP" b="1" dirty="0"/>
            <a:t>マイコプラズマ感染症</a:t>
          </a:r>
          <a:endParaRPr lang="ja-JP" b="1" dirty="0"/>
        </a:p>
      </dgm:t>
    </dgm:pt>
    <dgm:pt modelId="{9EADB273-0E1A-461E-8DFE-8471206B3CA5}" type="parTrans" cxnId="{818BCD24-EBCC-4DB7-A407-1D023EBDA416}">
      <dgm:prSet/>
      <dgm:spPr/>
      <dgm:t>
        <a:bodyPr/>
        <a:lstStyle/>
        <a:p>
          <a:endParaRPr kumimoji="1" lang="ja-JP" altLang="en-US"/>
        </a:p>
      </dgm:t>
    </dgm:pt>
    <dgm:pt modelId="{B19A1591-B267-4BA1-8632-9C31F7A5929D}" type="sibTrans" cxnId="{818BCD24-EBCC-4DB7-A407-1D023EBDA416}">
      <dgm:prSet/>
      <dgm:spPr/>
      <dgm:t>
        <a:bodyPr/>
        <a:lstStyle/>
        <a:p>
          <a:endParaRPr kumimoji="1" lang="ja-JP" altLang="en-US"/>
        </a:p>
      </dgm:t>
    </dgm:pt>
    <dgm:pt modelId="{B470AB45-3E3C-4B69-9AE3-5AF8F454E1F6}">
      <dgm:prSet/>
      <dgm:spPr/>
      <dgm:t>
        <a:bodyPr/>
        <a:lstStyle/>
        <a:p>
          <a:r>
            <a:rPr kumimoji="1" lang="ja-JP" dirty="0"/>
            <a:t>しつこい咳を特徴とする細菌性感染症。一般的な抗生剤は無効</a:t>
          </a:r>
          <a:endParaRPr lang="ja-JP" dirty="0"/>
        </a:p>
      </dgm:t>
    </dgm:pt>
    <dgm:pt modelId="{FB11611B-50BD-45AB-9380-7B66492222E6}" type="parTrans" cxnId="{BA561519-3076-4300-B9B0-67C232A89C93}">
      <dgm:prSet/>
      <dgm:spPr/>
      <dgm:t>
        <a:bodyPr/>
        <a:lstStyle/>
        <a:p>
          <a:endParaRPr kumimoji="1" lang="ja-JP" altLang="en-US"/>
        </a:p>
      </dgm:t>
    </dgm:pt>
    <dgm:pt modelId="{532CC73D-D615-4DEC-A7D2-87222ED78B8E}" type="sibTrans" cxnId="{BA561519-3076-4300-B9B0-67C232A89C93}">
      <dgm:prSet/>
      <dgm:spPr/>
      <dgm:t>
        <a:bodyPr/>
        <a:lstStyle/>
        <a:p>
          <a:endParaRPr kumimoji="1" lang="ja-JP" altLang="en-US"/>
        </a:p>
      </dgm:t>
    </dgm:pt>
    <dgm:pt modelId="{54EA5A4A-1E07-407D-A7E3-3A2B93E974A3}">
      <dgm:prSet/>
      <dgm:spPr/>
      <dgm:t>
        <a:bodyPr/>
        <a:lstStyle/>
        <a:p>
          <a:r>
            <a:rPr lang="ja-JP" altLang="en-US" b="1" i="0" dirty="0">
              <a:solidFill>
                <a:schemeClr val="bg1"/>
              </a:solidFill>
              <a:effectLst/>
            </a:rPr>
            <a:t>感染性胃腸炎などのいわゆる食中毒</a:t>
          </a:r>
          <a:endParaRPr lang="ja-JP" b="1" dirty="0"/>
        </a:p>
      </dgm:t>
    </dgm:pt>
    <dgm:pt modelId="{F57F8463-2267-4A69-BB5F-7EACFDA84343}" type="parTrans" cxnId="{52AA8178-B43D-494F-87E5-64EF55E5362D}">
      <dgm:prSet/>
      <dgm:spPr/>
      <dgm:t>
        <a:bodyPr/>
        <a:lstStyle/>
        <a:p>
          <a:endParaRPr kumimoji="1" lang="ja-JP" altLang="en-US"/>
        </a:p>
      </dgm:t>
    </dgm:pt>
    <dgm:pt modelId="{A038B9BB-281F-4009-8C8D-65429FC72144}" type="sibTrans" cxnId="{52AA8178-B43D-494F-87E5-64EF55E5362D}">
      <dgm:prSet/>
      <dgm:spPr/>
      <dgm:t>
        <a:bodyPr/>
        <a:lstStyle/>
        <a:p>
          <a:endParaRPr kumimoji="1" lang="ja-JP" altLang="en-US"/>
        </a:p>
      </dgm:t>
    </dgm:pt>
    <dgm:pt modelId="{B411B68A-B8E4-4E6D-95DF-0C7BEDCFDEF9}">
      <dgm:prSet/>
      <dgm:spPr/>
      <dgm:t>
        <a:bodyPr/>
        <a:lstStyle/>
        <a:p>
          <a:r>
            <a:rPr kumimoji="1" lang="ja-JP" altLang="en-US" dirty="0"/>
            <a:t>ノロウイルス・ロタウイルス・</a:t>
          </a:r>
          <a:r>
            <a:rPr kumimoji="1" lang="en-US" altLang="ja-JP" dirty="0"/>
            <a:t>EHEC</a:t>
          </a:r>
          <a:r>
            <a:rPr kumimoji="1" lang="ja-JP" altLang="en-US" dirty="0"/>
            <a:t>。</a:t>
          </a:r>
          <a:r>
            <a:rPr kumimoji="1" lang="ja-JP" dirty="0"/>
            <a:t>集団感染</a:t>
          </a:r>
          <a:r>
            <a:rPr kumimoji="1" lang="ja-JP" altLang="en-US" dirty="0"/>
            <a:t>の危険性が高い</a:t>
          </a:r>
          <a:endParaRPr lang="ja-JP" dirty="0"/>
        </a:p>
      </dgm:t>
    </dgm:pt>
    <dgm:pt modelId="{91189CEB-6174-42D3-8A04-8B32043136B9}" type="parTrans" cxnId="{26EFCF61-0D1E-4806-B75E-CF84F01E12CB}">
      <dgm:prSet/>
      <dgm:spPr/>
      <dgm:t>
        <a:bodyPr/>
        <a:lstStyle/>
        <a:p>
          <a:endParaRPr kumimoji="1" lang="ja-JP" altLang="en-US"/>
        </a:p>
      </dgm:t>
    </dgm:pt>
    <dgm:pt modelId="{628A0014-1C07-42A6-BD8C-2B5A4CD6B8E2}" type="sibTrans" cxnId="{26EFCF61-0D1E-4806-B75E-CF84F01E12CB}">
      <dgm:prSet/>
      <dgm:spPr/>
      <dgm:t>
        <a:bodyPr/>
        <a:lstStyle/>
        <a:p>
          <a:endParaRPr kumimoji="1" lang="ja-JP" altLang="en-US"/>
        </a:p>
      </dgm:t>
    </dgm:pt>
    <dgm:pt modelId="{FA89A14D-CE58-4383-8701-C2472FD0D16E}" type="pres">
      <dgm:prSet presAssocID="{DB7C6513-1287-47D1-9F54-AFB8C234A94F}" presName="Name0" presStyleCnt="0">
        <dgm:presLayoutVars>
          <dgm:dir/>
          <dgm:animLvl val="lvl"/>
          <dgm:resizeHandles val="exact"/>
        </dgm:presLayoutVars>
      </dgm:prSet>
      <dgm:spPr/>
    </dgm:pt>
    <dgm:pt modelId="{935B453C-6846-4346-A9D3-E6A84B28AE9D}" type="pres">
      <dgm:prSet presAssocID="{9B5200C1-37DE-4E72-9CFC-F46E4BA490A6}" presName="compositeNode" presStyleCnt="0">
        <dgm:presLayoutVars>
          <dgm:bulletEnabled val="1"/>
        </dgm:presLayoutVars>
      </dgm:prSet>
      <dgm:spPr/>
    </dgm:pt>
    <dgm:pt modelId="{5DE1713A-72D1-4006-B5FB-7D0DDA4B1269}" type="pres">
      <dgm:prSet presAssocID="{9B5200C1-37DE-4E72-9CFC-F46E4BA490A6}" presName="bgRect" presStyleLbl="node1" presStyleIdx="0" presStyleCnt="2"/>
      <dgm:spPr/>
    </dgm:pt>
    <dgm:pt modelId="{25233003-4E83-4763-8D4F-5E005E03C084}" type="pres">
      <dgm:prSet presAssocID="{9B5200C1-37DE-4E72-9CFC-F46E4BA490A6}" presName="parentNode" presStyleLbl="node1" presStyleIdx="0" presStyleCnt="2">
        <dgm:presLayoutVars>
          <dgm:chMax val="0"/>
          <dgm:bulletEnabled val="1"/>
        </dgm:presLayoutVars>
      </dgm:prSet>
      <dgm:spPr/>
    </dgm:pt>
    <dgm:pt modelId="{E69986B5-2062-410D-950A-9103692206DB}" type="pres">
      <dgm:prSet presAssocID="{9B5200C1-37DE-4E72-9CFC-F46E4BA490A6}" presName="childNode" presStyleLbl="node1" presStyleIdx="0" presStyleCnt="2">
        <dgm:presLayoutVars>
          <dgm:bulletEnabled val="1"/>
        </dgm:presLayoutVars>
      </dgm:prSet>
      <dgm:spPr/>
    </dgm:pt>
    <dgm:pt modelId="{AD783868-3D06-4BE8-83AF-773EA4B50277}" type="pres">
      <dgm:prSet presAssocID="{94E5170A-34A2-4A5C-B370-B0263DD71B19}" presName="hSp" presStyleCnt="0"/>
      <dgm:spPr/>
    </dgm:pt>
    <dgm:pt modelId="{146584B2-3D89-4047-BD73-4C84D50B0F0C}" type="pres">
      <dgm:prSet presAssocID="{94E5170A-34A2-4A5C-B370-B0263DD71B19}" presName="vProcSp" presStyleCnt="0"/>
      <dgm:spPr/>
    </dgm:pt>
    <dgm:pt modelId="{2F3E7AEF-4412-4FFB-9502-E932B6352E17}" type="pres">
      <dgm:prSet presAssocID="{94E5170A-34A2-4A5C-B370-B0263DD71B19}" presName="vSp1" presStyleCnt="0"/>
      <dgm:spPr/>
    </dgm:pt>
    <dgm:pt modelId="{BE4EF8EF-47E8-43AC-97C1-65519ED9372C}" type="pres">
      <dgm:prSet presAssocID="{94E5170A-34A2-4A5C-B370-B0263DD71B19}" presName="simulatedConn" presStyleLbl="solidFgAcc1" presStyleIdx="0" presStyleCnt="1"/>
      <dgm:spPr/>
    </dgm:pt>
    <dgm:pt modelId="{5BA3D74F-C0E9-418D-9473-56B80302A94E}" type="pres">
      <dgm:prSet presAssocID="{94E5170A-34A2-4A5C-B370-B0263DD71B19}" presName="vSp2" presStyleCnt="0"/>
      <dgm:spPr/>
    </dgm:pt>
    <dgm:pt modelId="{796A6A2E-056B-4C9F-8F43-875BD1513048}" type="pres">
      <dgm:prSet presAssocID="{94E5170A-34A2-4A5C-B370-B0263DD71B19}" presName="sibTrans" presStyleCnt="0"/>
      <dgm:spPr/>
    </dgm:pt>
    <dgm:pt modelId="{65E92516-8A8D-453D-BDEC-496E1712754F}" type="pres">
      <dgm:prSet presAssocID="{FE80FAE9-679C-49C1-9082-B36F714CB4CC}" presName="compositeNode" presStyleCnt="0">
        <dgm:presLayoutVars>
          <dgm:bulletEnabled val="1"/>
        </dgm:presLayoutVars>
      </dgm:prSet>
      <dgm:spPr/>
    </dgm:pt>
    <dgm:pt modelId="{33710737-0C2D-410A-AD9A-D1D401A01F3B}" type="pres">
      <dgm:prSet presAssocID="{FE80FAE9-679C-49C1-9082-B36F714CB4CC}" presName="bgRect" presStyleLbl="node1" presStyleIdx="1" presStyleCnt="2"/>
      <dgm:spPr/>
    </dgm:pt>
    <dgm:pt modelId="{C7D924DE-9F90-4458-B51F-16721FEB5BC5}" type="pres">
      <dgm:prSet presAssocID="{FE80FAE9-679C-49C1-9082-B36F714CB4CC}" presName="parentNode" presStyleLbl="node1" presStyleIdx="1" presStyleCnt="2">
        <dgm:presLayoutVars>
          <dgm:chMax val="0"/>
          <dgm:bulletEnabled val="1"/>
        </dgm:presLayoutVars>
      </dgm:prSet>
      <dgm:spPr/>
    </dgm:pt>
    <dgm:pt modelId="{54F96FA5-BCF0-4BC9-8B46-AC09A560E121}" type="pres">
      <dgm:prSet presAssocID="{FE80FAE9-679C-49C1-9082-B36F714CB4CC}" presName="childNode" presStyleLbl="node1" presStyleIdx="1" presStyleCnt="2">
        <dgm:presLayoutVars>
          <dgm:bulletEnabled val="1"/>
        </dgm:presLayoutVars>
      </dgm:prSet>
      <dgm:spPr/>
    </dgm:pt>
  </dgm:ptLst>
  <dgm:cxnLst>
    <dgm:cxn modelId="{DA131F10-DFE1-4C0D-8253-1A0183BFDBA4}" srcId="{9B5200C1-37DE-4E72-9CFC-F46E4BA490A6}" destId="{7983D9EC-05F1-45C5-A778-3153580E1D61}" srcOrd="1" destOrd="0" parTransId="{241B3551-A3B8-4105-950B-2D78FD271338}" sibTransId="{1FF5D41F-715A-44BC-909C-AF9C9C89AFDC}"/>
    <dgm:cxn modelId="{54F1A716-7580-4651-BEA7-77CDA5EE19AF}" type="presOf" srcId="{87216596-9859-401A-8170-5D7C773F50EB}" destId="{54F96FA5-BCF0-4BC9-8B46-AC09A560E121}" srcOrd="0" destOrd="2" presId="urn:microsoft.com/office/officeart/2005/8/layout/hProcess7"/>
    <dgm:cxn modelId="{BA561519-3076-4300-B9B0-67C232A89C93}" srcId="{87216596-9859-401A-8170-5D7C773F50EB}" destId="{B470AB45-3E3C-4B69-9AE3-5AF8F454E1F6}" srcOrd="0" destOrd="0" parTransId="{FB11611B-50BD-45AB-9380-7B66492222E6}" sibTransId="{532CC73D-D615-4DEC-A7D2-87222ED78B8E}"/>
    <dgm:cxn modelId="{AB06FA19-2EB9-4DC1-B5DC-ADBA921779A1}" srcId="{3EF18510-C35C-42E1-B315-3600C93CD89D}" destId="{371443DB-A9D0-464B-9A5C-0775419AAAAD}" srcOrd="0" destOrd="0" parTransId="{0A6072DB-D9DA-466E-9FD8-EDA0EF6754B5}" sibTransId="{820196B7-8F0D-443C-A0C2-A30880C3E99E}"/>
    <dgm:cxn modelId="{7CCEE21E-842E-496C-8FC1-64205763C1A8}" type="presOf" srcId="{35DEEB07-F4A6-414A-8317-9639AC5F5617}" destId="{E69986B5-2062-410D-950A-9103692206DB}" srcOrd="0" destOrd="0" presId="urn:microsoft.com/office/officeart/2005/8/layout/hProcess7"/>
    <dgm:cxn modelId="{818BCD24-EBCC-4DB7-A407-1D023EBDA416}" srcId="{FE80FAE9-679C-49C1-9082-B36F714CB4CC}" destId="{87216596-9859-401A-8170-5D7C773F50EB}" srcOrd="1" destOrd="0" parTransId="{9EADB273-0E1A-461E-8DFE-8471206B3CA5}" sibTransId="{B19A1591-B267-4BA1-8632-9C31F7A5929D}"/>
    <dgm:cxn modelId="{BDD3422E-EBAB-428F-81E9-4F895284B147}" type="presOf" srcId="{B411B68A-B8E4-4E6D-95DF-0C7BEDCFDEF9}" destId="{54F96FA5-BCF0-4BC9-8B46-AC09A560E121}" srcOrd="0" destOrd="5" presId="urn:microsoft.com/office/officeart/2005/8/layout/hProcess7"/>
    <dgm:cxn modelId="{2FAE842E-20EF-4FFA-8252-0E9102BDFDB1}" type="presOf" srcId="{371443DB-A9D0-464B-9A5C-0775419AAAAD}" destId="{54F96FA5-BCF0-4BC9-8B46-AC09A560E121}" srcOrd="0" destOrd="1" presId="urn:microsoft.com/office/officeart/2005/8/layout/hProcess7"/>
    <dgm:cxn modelId="{6286A92E-5CF2-4AC2-B6FC-0E5713A47F41}" type="presOf" srcId="{9B5200C1-37DE-4E72-9CFC-F46E4BA490A6}" destId="{5DE1713A-72D1-4006-B5FB-7D0DDA4B1269}" srcOrd="0" destOrd="0" presId="urn:microsoft.com/office/officeart/2005/8/layout/hProcess7"/>
    <dgm:cxn modelId="{8E16A230-809E-4555-800A-FEF68F528C24}" type="presOf" srcId="{3EF18510-C35C-42E1-B315-3600C93CD89D}" destId="{54F96FA5-BCF0-4BC9-8B46-AC09A560E121}" srcOrd="0" destOrd="0" presId="urn:microsoft.com/office/officeart/2005/8/layout/hProcess7"/>
    <dgm:cxn modelId="{E8D30135-F620-4668-92A3-7BF2307993B1}" srcId="{DB7C6513-1287-47D1-9F54-AFB8C234A94F}" destId="{9B5200C1-37DE-4E72-9CFC-F46E4BA490A6}" srcOrd="0" destOrd="0" parTransId="{5CCC295C-83E9-44E9-A7EF-82388E366B83}" sibTransId="{94E5170A-34A2-4A5C-B370-B0263DD71B19}"/>
    <dgm:cxn modelId="{AFFC5138-0C82-429B-A622-992E8DF57E36}" type="presOf" srcId="{1056A85F-D584-44D8-966E-97CA39AF5E6D}" destId="{E69986B5-2062-410D-950A-9103692206DB}" srcOrd="0" destOrd="5" presId="urn:microsoft.com/office/officeart/2005/8/layout/hProcess7"/>
    <dgm:cxn modelId="{C2B85741-A1C3-429E-845D-244F38AF9EBC}" srcId="{FE80FAE9-679C-49C1-9082-B36F714CB4CC}" destId="{3EF18510-C35C-42E1-B315-3600C93CD89D}" srcOrd="0" destOrd="0" parTransId="{9411A807-5C9B-4923-9D67-5A9B757043B1}" sibTransId="{0BDB31F5-57FF-4BB5-A30C-B592E47D5203}"/>
    <dgm:cxn modelId="{26EFCF61-0D1E-4806-B75E-CF84F01E12CB}" srcId="{54EA5A4A-1E07-407D-A7E3-3A2B93E974A3}" destId="{B411B68A-B8E4-4E6D-95DF-0C7BEDCFDEF9}" srcOrd="0" destOrd="0" parTransId="{91189CEB-6174-42D3-8A04-8B32043136B9}" sibTransId="{628A0014-1C07-42A6-BD8C-2B5A4CD6B8E2}"/>
    <dgm:cxn modelId="{9B946D62-8971-4BAF-938F-CD38863807C3}" srcId="{7983D9EC-05F1-45C5-A778-3153580E1D61}" destId="{9AF3B5B4-A5D0-4497-A108-24B34509C6A6}" srcOrd="0" destOrd="0" parTransId="{CD7BFFFE-7FFF-476D-AECC-E5A6941257EB}" sibTransId="{70201757-C9A4-4A8C-BDE6-2B63F91F3314}"/>
    <dgm:cxn modelId="{76F97A4B-80E2-4FBA-9698-F87CB49F5857}" type="presOf" srcId="{7983D9EC-05F1-45C5-A778-3153580E1D61}" destId="{E69986B5-2062-410D-950A-9103692206DB}" srcOrd="0" destOrd="2" presId="urn:microsoft.com/office/officeart/2005/8/layout/hProcess7"/>
    <dgm:cxn modelId="{52AA8178-B43D-494F-87E5-64EF55E5362D}" srcId="{FE80FAE9-679C-49C1-9082-B36F714CB4CC}" destId="{54EA5A4A-1E07-407D-A7E3-3A2B93E974A3}" srcOrd="2" destOrd="0" parTransId="{F57F8463-2267-4A69-BB5F-7EACFDA84343}" sibTransId="{A038B9BB-281F-4009-8C8D-65429FC72144}"/>
    <dgm:cxn modelId="{4A81155A-A445-49E8-920D-8F49D27AC12E}" srcId="{35DEEB07-F4A6-414A-8317-9639AC5F5617}" destId="{EF815415-5F92-4F0F-85B7-8FEF4A4047D9}" srcOrd="0" destOrd="0" parTransId="{8D8753EE-4D56-4031-9E10-40BEA87D6ECD}" sibTransId="{505163C6-2244-42E7-A337-9C8436125E5D}"/>
    <dgm:cxn modelId="{82E2217A-6B08-43DA-9391-DEC711CED60C}" srcId="{DB7C6513-1287-47D1-9F54-AFB8C234A94F}" destId="{FE80FAE9-679C-49C1-9082-B36F714CB4CC}" srcOrd="1" destOrd="0" parTransId="{2D9D8D18-58C3-4DB2-BF43-593DE09A4D25}" sibTransId="{CD7D91E4-80CC-4F39-97C6-7A9B3B31AA42}"/>
    <dgm:cxn modelId="{C594CB7E-2C43-40F9-8757-8BC248FA5D23}" type="presOf" srcId="{FE80FAE9-679C-49C1-9082-B36F714CB4CC}" destId="{C7D924DE-9F90-4458-B51F-16721FEB5BC5}" srcOrd="1" destOrd="0" presId="urn:microsoft.com/office/officeart/2005/8/layout/hProcess7"/>
    <dgm:cxn modelId="{83DE3F88-2CA9-4995-8790-6F90BAF7817A}" type="presOf" srcId="{EF815415-5F92-4F0F-85B7-8FEF4A4047D9}" destId="{E69986B5-2062-410D-950A-9103692206DB}" srcOrd="0" destOrd="1" presId="urn:microsoft.com/office/officeart/2005/8/layout/hProcess7"/>
    <dgm:cxn modelId="{E9DFA388-7F74-4A4F-ADB5-732386CFB39B}" srcId="{9B5200C1-37DE-4E72-9CFC-F46E4BA490A6}" destId="{35DEEB07-F4A6-414A-8317-9639AC5F5617}" srcOrd="0" destOrd="0" parTransId="{3103D523-F29C-4F80-BE7F-4FB213761AE9}" sibTransId="{378E3631-64F9-4B60-8F02-18424D45A6D0}"/>
    <dgm:cxn modelId="{59A371A6-2B8C-41A8-B2A3-004621D9D90F}" srcId="{8E4153FF-A83D-4A8F-9DC6-33D01F47B631}" destId="{1056A85F-D584-44D8-966E-97CA39AF5E6D}" srcOrd="0" destOrd="0" parTransId="{6DF56CD5-FBBD-4310-99DD-56AB6F941839}" sibTransId="{1CF2B2B8-DB9B-42BB-AA54-3ED2ABDBC2C0}"/>
    <dgm:cxn modelId="{3D0958A7-8CD2-4D02-942A-3B3235DBA1CF}" type="presOf" srcId="{FE80FAE9-679C-49C1-9082-B36F714CB4CC}" destId="{33710737-0C2D-410A-AD9A-D1D401A01F3B}" srcOrd="0" destOrd="0" presId="urn:microsoft.com/office/officeart/2005/8/layout/hProcess7"/>
    <dgm:cxn modelId="{C1D283B1-77D9-419C-84AA-4204E5F67141}" type="presOf" srcId="{8E4153FF-A83D-4A8F-9DC6-33D01F47B631}" destId="{E69986B5-2062-410D-950A-9103692206DB}" srcOrd="0" destOrd="4" presId="urn:microsoft.com/office/officeart/2005/8/layout/hProcess7"/>
    <dgm:cxn modelId="{B2125DBE-2168-4414-8AA3-DA6EC0C7E92C}" type="presOf" srcId="{9AF3B5B4-A5D0-4497-A108-24B34509C6A6}" destId="{E69986B5-2062-410D-950A-9103692206DB}" srcOrd="0" destOrd="3" presId="urn:microsoft.com/office/officeart/2005/8/layout/hProcess7"/>
    <dgm:cxn modelId="{9DAA49C7-8CFF-474C-A113-2F6CC6E76944}" type="presOf" srcId="{9B5200C1-37DE-4E72-9CFC-F46E4BA490A6}" destId="{25233003-4E83-4763-8D4F-5E005E03C084}" srcOrd="1" destOrd="0" presId="urn:microsoft.com/office/officeart/2005/8/layout/hProcess7"/>
    <dgm:cxn modelId="{82B344E9-147A-4BEE-8607-EF32359D5850}" type="presOf" srcId="{DB7C6513-1287-47D1-9F54-AFB8C234A94F}" destId="{FA89A14D-CE58-4383-8701-C2472FD0D16E}" srcOrd="0" destOrd="0" presId="urn:microsoft.com/office/officeart/2005/8/layout/hProcess7"/>
    <dgm:cxn modelId="{59B794EB-7567-46F8-B7B8-32EB3EE64611}" type="presOf" srcId="{54EA5A4A-1E07-407D-A7E3-3A2B93E974A3}" destId="{54F96FA5-BCF0-4BC9-8B46-AC09A560E121}" srcOrd="0" destOrd="4" presId="urn:microsoft.com/office/officeart/2005/8/layout/hProcess7"/>
    <dgm:cxn modelId="{64A410F9-2F8E-421E-8F8A-8070EC708F79}" type="presOf" srcId="{B470AB45-3E3C-4B69-9AE3-5AF8F454E1F6}" destId="{54F96FA5-BCF0-4BC9-8B46-AC09A560E121}" srcOrd="0" destOrd="3" presId="urn:microsoft.com/office/officeart/2005/8/layout/hProcess7"/>
    <dgm:cxn modelId="{EBF23EFA-BA10-462A-903F-BE82E68C055E}" srcId="{9B5200C1-37DE-4E72-9CFC-F46E4BA490A6}" destId="{8E4153FF-A83D-4A8F-9DC6-33D01F47B631}" srcOrd="2" destOrd="0" parTransId="{5A679ED4-07C9-445A-A5A0-6414C8E7E44F}" sibTransId="{D9BCEDDD-C4A9-4052-A361-97F71F4C8F58}"/>
    <dgm:cxn modelId="{DA30F55F-5657-40CE-BC17-B7F83B6FA8CB}" type="presParOf" srcId="{FA89A14D-CE58-4383-8701-C2472FD0D16E}" destId="{935B453C-6846-4346-A9D3-E6A84B28AE9D}" srcOrd="0" destOrd="0" presId="urn:microsoft.com/office/officeart/2005/8/layout/hProcess7"/>
    <dgm:cxn modelId="{DBA6E483-603E-466C-AF9E-148F6130BFBF}" type="presParOf" srcId="{935B453C-6846-4346-A9D3-E6A84B28AE9D}" destId="{5DE1713A-72D1-4006-B5FB-7D0DDA4B1269}" srcOrd="0" destOrd="0" presId="urn:microsoft.com/office/officeart/2005/8/layout/hProcess7"/>
    <dgm:cxn modelId="{B7D4B634-A94A-4089-9100-FE8F59CFDD32}" type="presParOf" srcId="{935B453C-6846-4346-A9D3-E6A84B28AE9D}" destId="{25233003-4E83-4763-8D4F-5E005E03C084}" srcOrd="1" destOrd="0" presId="urn:microsoft.com/office/officeart/2005/8/layout/hProcess7"/>
    <dgm:cxn modelId="{E2B9E724-EB8C-4A0E-A7A6-9A3E2257AE18}" type="presParOf" srcId="{935B453C-6846-4346-A9D3-E6A84B28AE9D}" destId="{E69986B5-2062-410D-950A-9103692206DB}" srcOrd="2" destOrd="0" presId="urn:microsoft.com/office/officeart/2005/8/layout/hProcess7"/>
    <dgm:cxn modelId="{000A7C26-C272-4698-AAC7-FAFCEBD1D46C}" type="presParOf" srcId="{FA89A14D-CE58-4383-8701-C2472FD0D16E}" destId="{AD783868-3D06-4BE8-83AF-773EA4B50277}" srcOrd="1" destOrd="0" presId="urn:microsoft.com/office/officeart/2005/8/layout/hProcess7"/>
    <dgm:cxn modelId="{8830384B-A5D2-4670-9950-BDD2B2AD885A}" type="presParOf" srcId="{FA89A14D-CE58-4383-8701-C2472FD0D16E}" destId="{146584B2-3D89-4047-BD73-4C84D50B0F0C}" srcOrd="2" destOrd="0" presId="urn:microsoft.com/office/officeart/2005/8/layout/hProcess7"/>
    <dgm:cxn modelId="{4822FABC-9B14-4F1C-9AC0-E91D5F97C0C1}" type="presParOf" srcId="{146584B2-3D89-4047-BD73-4C84D50B0F0C}" destId="{2F3E7AEF-4412-4FFB-9502-E932B6352E17}" srcOrd="0" destOrd="0" presId="urn:microsoft.com/office/officeart/2005/8/layout/hProcess7"/>
    <dgm:cxn modelId="{F7253EEE-826C-4489-8FB1-D14C1039213D}" type="presParOf" srcId="{146584B2-3D89-4047-BD73-4C84D50B0F0C}" destId="{BE4EF8EF-47E8-43AC-97C1-65519ED9372C}" srcOrd="1" destOrd="0" presId="urn:microsoft.com/office/officeart/2005/8/layout/hProcess7"/>
    <dgm:cxn modelId="{DFF3C7DA-EF1E-4A67-8030-2FCA52856CF3}" type="presParOf" srcId="{146584B2-3D89-4047-BD73-4C84D50B0F0C}" destId="{5BA3D74F-C0E9-418D-9473-56B80302A94E}" srcOrd="2" destOrd="0" presId="urn:microsoft.com/office/officeart/2005/8/layout/hProcess7"/>
    <dgm:cxn modelId="{695DC9FA-5F5B-4D9B-8739-A739E0FF270B}" type="presParOf" srcId="{FA89A14D-CE58-4383-8701-C2472FD0D16E}" destId="{796A6A2E-056B-4C9F-8F43-875BD1513048}" srcOrd="3" destOrd="0" presId="urn:microsoft.com/office/officeart/2005/8/layout/hProcess7"/>
    <dgm:cxn modelId="{6D0EE2F2-D46F-4FBA-B4F1-EB61837BF422}" type="presParOf" srcId="{FA89A14D-CE58-4383-8701-C2472FD0D16E}" destId="{65E92516-8A8D-453D-BDEC-496E1712754F}" srcOrd="4" destOrd="0" presId="urn:microsoft.com/office/officeart/2005/8/layout/hProcess7"/>
    <dgm:cxn modelId="{A14D6161-B18D-471A-9DC6-E58FBB006073}" type="presParOf" srcId="{65E92516-8A8D-453D-BDEC-496E1712754F}" destId="{33710737-0C2D-410A-AD9A-D1D401A01F3B}" srcOrd="0" destOrd="0" presId="urn:microsoft.com/office/officeart/2005/8/layout/hProcess7"/>
    <dgm:cxn modelId="{09929C60-E5CC-4A79-A1AC-079823185EB5}" type="presParOf" srcId="{65E92516-8A8D-453D-BDEC-496E1712754F}" destId="{C7D924DE-9F90-4458-B51F-16721FEB5BC5}" srcOrd="1" destOrd="0" presId="urn:microsoft.com/office/officeart/2005/8/layout/hProcess7"/>
    <dgm:cxn modelId="{A9FCE775-45B7-421A-B3CF-057B2AE98D57}" type="presParOf" srcId="{65E92516-8A8D-453D-BDEC-496E1712754F}" destId="{54F96FA5-BCF0-4BC9-8B46-AC09A560E121}"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AF309B-4DD8-4B8F-83BC-E7C974AA479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kumimoji="1" lang="ja-JP" altLang="en-US"/>
        </a:p>
      </dgm:t>
    </dgm:pt>
    <dgm:pt modelId="{E4DEFB67-8C37-456B-B904-09613FF4382B}">
      <dgm:prSet/>
      <dgm:spPr/>
      <dgm:t>
        <a:bodyPr/>
        <a:lstStyle/>
        <a:p>
          <a:r>
            <a:rPr kumimoji="1" lang="ja-JP" b="1" dirty="0"/>
            <a:t>麻しん（はしか）</a:t>
          </a:r>
          <a:endParaRPr lang="ja-JP" dirty="0"/>
        </a:p>
      </dgm:t>
    </dgm:pt>
    <dgm:pt modelId="{1262823D-CA53-40D9-8043-6825D4318FF9}" type="parTrans" cxnId="{8F855873-F5D8-48C9-AE50-D65D61221F99}">
      <dgm:prSet/>
      <dgm:spPr/>
      <dgm:t>
        <a:bodyPr/>
        <a:lstStyle/>
        <a:p>
          <a:endParaRPr kumimoji="1" lang="ja-JP" altLang="en-US"/>
        </a:p>
      </dgm:t>
    </dgm:pt>
    <dgm:pt modelId="{2D17021B-6467-42A1-8996-70447A023CE4}" type="sibTrans" cxnId="{8F855873-F5D8-48C9-AE50-D65D61221F99}">
      <dgm:prSet/>
      <dgm:spPr/>
      <dgm:t>
        <a:bodyPr/>
        <a:lstStyle/>
        <a:p>
          <a:endParaRPr kumimoji="1" lang="ja-JP" altLang="en-US"/>
        </a:p>
      </dgm:t>
    </dgm:pt>
    <dgm:pt modelId="{77CA861B-C8FB-40E7-AF63-43D96D5AA8DE}">
      <dgm:prSet/>
      <dgm:spPr/>
      <dgm:t>
        <a:bodyPr/>
        <a:lstStyle/>
        <a:p>
          <a:r>
            <a:rPr kumimoji="1" lang="en-US"/>
            <a:t>2025</a:t>
          </a:r>
          <a:r>
            <a:rPr kumimoji="1" lang="ja-JP"/>
            <a:t>年</a:t>
          </a:r>
          <a:r>
            <a:rPr kumimoji="1" lang="en-US"/>
            <a:t>4</a:t>
          </a:r>
          <a:r>
            <a:rPr kumimoji="1" lang="ja-JP"/>
            <a:t>月の報告では、国内での感染例が確認され、注意喚起が行われました。</a:t>
          </a:r>
          <a:endParaRPr lang="ja-JP"/>
        </a:p>
      </dgm:t>
    </dgm:pt>
    <dgm:pt modelId="{0823118E-C0B0-4C8D-BE96-0EC44503679B}" type="parTrans" cxnId="{CFBEA2C4-A1B0-4DE6-8AFC-92711F918EA3}">
      <dgm:prSet/>
      <dgm:spPr/>
      <dgm:t>
        <a:bodyPr/>
        <a:lstStyle/>
        <a:p>
          <a:endParaRPr kumimoji="1" lang="ja-JP" altLang="en-US"/>
        </a:p>
      </dgm:t>
    </dgm:pt>
    <dgm:pt modelId="{DBF05107-EDED-4EB3-8FC0-9BC9857283B2}" type="sibTrans" cxnId="{CFBEA2C4-A1B0-4DE6-8AFC-92711F918EA3}">
      <dgm:prSet/>
      <dgm:spPr/>
      <dgm:t>
        <a:bodyPr/>
        <a:lstStyle/>
        <a:p>
          <a:endParaRPr kumimoji="1" lang="ja-JP" altLang="en-US"/>
        </a:p>
      </dgm:t>
    </dgm:pt>
    <dgm:pt modelId="{D2411F81-569D-4702-8C82-5A1A850E91C5}">
      <dgm:prSet/>
      <dgm:spPr/>
      <dgm:t>
        <a:bodyPr/>
        <a:lstStyle/>
        <a:p>
          <a:r>
            <a:rPr kumimoji="1" lang="en-US" b="1"/>
            <a:t>RS</a:t>
          </a:r>
          <a:r>
            <a:rPr kumimoji="1" lang="ja-JP" b="1"/>
            <a:t>ウイルス感染症</a:t>
          </a:r>
          <a:endParaRPr lang="ja-JP"/>
        </a:p>
      </dgm:t>
    </dgm:pt>
    <dgm:pt modelId="{C972EE54-7605-4A9B-9559-D0EA50911123}" type="parTrans" cxnId="{6880C1F5-9519-4201-B134-A1316EF70698}">
      <dgm:prSet/>
      <dgm:spPr/>
      <dgm:t>
        <a:bodyPr/>
        <a:lstStyle/>
        <a:p>
          <a:endParaRPr kumimoji="1" lang="ja-JP" altLang="en-US"/>
        </a:p>
      </dgm:t>
    </dgm:pt>
    <dgm:pt modelId="{06715AD9-F1ED-4616-9524-3AB1639E382C}" type="sibTrans" cxnId="{6880C1F5-9519-4201-B134-A1316EF70698}">
      <dgm:prSet/>
      <dgm:spPr/>
      <dgm:t>
        <a:bodyPr/>
        <a:lstStyle/>
        <a:p>
          <a:endParaRPr kumimoji="1" lang="ja-JP" altLang="en-US"/>
        </a:p>
      </dgm:t>
    </dgm:pt>
    <dgm:pt modelId="{E956E240-E998-4A84-9DCD-99819D9F93A9}">
      <dgm:prSet/>
      <dgm:spPr/>
      <dgm:t>
        <a:bodyPr/>
        <a:lstStyle/>
        <a:p>
          <a:r>
            <a:rPr kumimoji="1" lang="ja-JP"/>
            <a:t>特に乳幼児を中心に感染が広がり、医療機関での対応が求められました。</a:t>
          </a:r>
          <a:endParaRPr lang="ja-JP"/>
        </a:p>
      </dgm:t>
    </dgm:pt>
    <dgm:pt modelId="{CDAEBD1F-0B58-4A59-A0F3-2D18B59FB00F}" type="parTrans" cxnId="{544BBB51-A037-4612-B8ED-940C0A656926}">
      <dgm:prSet/>
      <dgm:spPr/>
      <dgm:t>
        <a:bodyPr/>
        <a:lstStyle/>
        <a:p>
          <a:endParaRPr kumimoji="1" lang="ja-JP" altLang="en-US"/>
        </a:p>
      </dgm:t>
    </dgm:pt>
    <dgm:pt modelId="{C56208EC-2279-44D0-8397-925261ECE92A}" type="sibTrans" cxnId="{544BBB51-A037-4612-B8ED-940C0A656926}">
      <dgm:prSet/>
      <dgm:spPr/>
      <dgm:t>
        <a:bodyPr/>
        <a:lstStyle/>
        <a:p>
          <a:endParaRPr kumimoji="1" lang="ja-JP" altLang="en-US"/>
        </a:p>
      </dgm:t>
    </dgm:pt>
    <dgm:pt modelId="{FBE60D87-AD44-41B8-8E76-447F098A5A1B}">
      <dgm:prSet/>
      <dgm:spPr/>
      <dgm:t>
        <a:bodyPr/>
        <a:lstStyle/>
        <a:p>
          <a:r>
            <a:rPr kumimoji="1" lang="ja-JP" b="1"/>
            <a:t>腸管出血性大腸菌感染症</a:t>
          </a:r>
          <a:endParaRPr lang="ja-JP"/>
        </a:p>
      </dgm:t>
    </dgm:pt>
    <dgm:pt modelId="{F10AA385-DD7F-4C85-A3B4-AFD6DAD02CC6}" type="parTrans" cxnId="{16345B75-5418-4C51-A3F6-6720D7E19134}">
      <dgm:prSet/>
      <dgm:spPr/>
      <dgm:t>
        <a:bodyPr/>
        <a:lstStyle/>
        <a:p>
          <a:endParaRPr kumimoji="1" lang="ja-JP" altLang="en-US"/>
        </a:p>
      </dgm:t>
    </dgm:pt>
    <dgm:pt modelId="{879D1DBA-91C3-46F5-A9EB-0FD8C1166341}" type="sibTrans" cxnId="{16345B75-5418-4C51-A3F6-6720D7E19134}">
      <dgm:prSet/>
      <dgm:spPr/>
      <dgm:t>
        <a:bodyPr/>
        <a:lstStyle/>
        <a:p>
          <a:endParaRPr kumimoji="1" lang="ja-JP" altLang="en-US"/>
        </a:p>
      </dgm:t>
    </dgm:pt>
    <dgm:pt modelId="{14C7F6DC-CFCF-4C34-8725-F1AF6A7A0851}">
      <dgm:prSet/>
      <dgm:spPr/>
      <dgm:t>
        <a:bodyPr/>
        <a:lstStyle/>
        <a:p>
          <a:r>
            <a:rPr kumimoji="1" lang="en-US"/>
            <a:t>2024</a:t>
          </a:r>
          <a:r>
            <a:rPr kumimoji="1" lang="ja-JP"/>
            <a:t>年後半に報告があり、一部地域での発生が懸念されました。</a:t>
          </a:r>
          <a:endParaRPr lang="ja-JP"/>
        </a:p>
      </dgm:t>
    </dgm:pt>
    <dgm:pt modelId="{5EE0623A-3B4D-4413-8FE5-67C76DEEFE03}" type="parTrans" cxnId="{4C33DB20-9AED-4069-9F5B-76700E72CC11}">
      <dgm:prSet/>
      <dgm:spPr/>
      <dgm:t>
        <a:bodyPr/>
        <a:lstStyle/>
        <a:p>
          <a:endParaRPr kumimoji="1" lang="ja-JP" altLang="en-US"/>
        </a:p>
      </dgm:t>
    </dgm:pt>
    <dgm:pt modelId="{974FC2F0-0DDE-4F9C-A5E9-B7A0DE463586}" type="sibTrans" cxnId="{4C33DB20-9AED-4069-9F5B-76700E72CC11}">
      <dgm:prSet/>
      <dgm:spPr/>
      <dgm:t>
        <a:bodyPr/>
        <a:lstStyle/>
        <a:p>
          <a:endParaRPr kumimoji="1" lang="ja-JP" altLang="en-US"/>
        </a:p>
      </dgm:t>
    </dgm:pt>
    <dgm:pt modelId="{72F2BE01-7E9B-4B1F-B9CB-052C4917C161}">
      <dgm:prSet/>
      <dgm:spPr/>
      <dgm:t>
        <a:bodyPr/>
        <a:lstStyle/>
        <a:p>
          <a:r>
            <a:rPr kumimoji="1" lang="ja-JP" b="1"/>
            <a:t>百日咳</a:t>
          </a:r>
          <a:endParaRPr lang="ja-JP"/>
        </a:p>
      </dgm:t>
    </dgm:pt>
    <dgm:pt modelId="{ACDF4D85-E12D-4510-89AC-7157DC3142EE}" type="parTrans" cxnId="{484CF0AE-834A-4A77-8714-4DDCBC524CB6}">
      <dgm:prSet/>
      <dgm:spPr/>
      <dgm:t>
        <a:bodyPr/>
        <a:lstStyle/>
        <a:p>
          <a:endParaRPr kumimoji="1" lang="ja-JP" altLang="en-US"/>
        </a:p>
      </dgm:t>
    </dgm:pt>
    <dgm:pt modelId="{CBCD5BB3-3B0E-4F04-B0AB-D4C468983D97}" type="sibTrans" cxnId="{484CF0AE-834A-4A77-8714-4DDCBC524CB6}">
      <dgm:prSet/>
      <dgm:spPr/>
      <dgm:t>
        <a:bodyPr/>
        <a:lstStyle/>
        <a:p>
          <a:endParaRPr kumimoji="1" lang="ja-JP" altLang="en-US"/>
        </a:p>
      </dgm:t>
    </dgm:pt>
    <dgm:pt modelId="{CDC9EF44-EEA0-4AD7-8E93-4382FD3A2EB4}">
      <dgm:prSet/>
      <dgm:spPr/>
      <dgm:t>
        <a:bodyPr/>
        <a:lstStyle/>
        <a:p>
          <a:r>
            <a:rPr kumimoji="1" lang="ja-JP"/>
            <a:t>例年と比較して感染者数が多く、注意が必要とされています。</a:t>
          </a:r>
          <a:endParaRPr lang="ja-JP"/>
        </a:p>
      </dgm:t>
    </dgm:pt>
    <dgm:pt modelId="{C13B53E0-CD4D-4790-A350-DE5B39F5D13A}" type="parTrans" cxnId="{F29328E0-F6E1-430F-9C1B-AE99E0064EEA}">
      <dgm:prSet/>
      <dgm:spPr/>
      <dgm:t>
        <a:bodyPr/>
        <a:lstStyle/>
        <a:p>
          <a:endParaRPr kumimoji="1" lang="ja-JP" altLang="en-US"/>
        </a:p>
      </dgm:t>
    </dgm:pt>
    <dgm:pt modelId="{39837C05-AF43-42E7-9DB9-1B6D8889D25E}" type="sibTrans" cxnId="{F29328E0-F6E1-430F-9C1B-AE99E0064EEA}">
      <dgm:prSet/>
      <dgm:spPr/>
      <dgm:t>
        <a:bodyPr/>
        <a:lstStyle/>
        <a:p>
          <a:endParaRPr kumimoji="1" lang="ja-JP" altLang="en-US"/>
        </a:p>
      </dgm:t>
    </dgm:pt>
    <dgm:pt modelId="{32493B58-1BE9-4637-9273-1B377F591C77}">
      <dgm:prSet/>
      <dgm:spPr/>
      <dgm:t>
        <a:bodyPr/>
        <a:lstStyle/>
        <a:p>
          <a:r>
            <a:rPr kumimoji="1" lang="ja-JP" b="1" dirty="0"/>
            <a:t>伝染性紅斑</a:t>
          </a:r>
          <a:endParaRPr lang="ja-JP" dirty="0"/>
        </a:p>
      </dgm:t>
    </dgm:pt>
    <dgm:pt modelId="{CCF6D7DF-6869-4086-9ABA-6222511001C3}" type="parTrans" cxnId="{23F9039F-E86D-40F8-A5DB-25FA2DA84D11}">
      <dgm:prSet/>
      <dgm:spPr/>
      <dgm:t>
        <a:bodyPr/>
        <a:lstStyle/>
        <a:p>
          <a:endParaRPr kumimoji="1" lang="ja-JP" altLang="en-US"/>
        </a:p>
      </dgm:t>
    </dgm:pt>
    <dgm:pt modelId="{00527D4F-872F-43A2-B23F-4237B0F26C74}" type="sibTrans" cxnId="{23F9039F-E86D-40F8-A5DB-25FA2DA84D11}">
      <dgm:prSet/>
      <dgm:spPr/>
      <dgm:t>
        <a:bodyPr/>
        <a:lstStyle/>
        <a:p>
          <a:endParaRPr kumimoji="1" lang="ja-JP" altLang="en-US"/>
        </a:p>
      </dgm:t>
    </dgm:pt>
    <dgm:pt modelId="{EF561BE2-5C02-4D74-A77C-B7C182E7913C}">
      <dgm:prSet/>
      <dgm:spPr/>
      <dgm:t>
        <a:bodyPr/>
        <a:lstStyle/>
        <a:p>
          <a:r>
            <a:rPr kumimoji="1" lang="ja-JP" dirty="0"/>
            <a:t>感染者数が増加し、特に小児の間で広がっていると報告されています。</a:t>
          </a:r>
          <a:endParaRPr lang="ja-JP" dirty="0"/>
        </a:p>
      </dgm:t>
    </dgm:pt>
    <dgm:pt modelId="{503B08BE-0DFC-44D9-8D49-5A90FB2C2D55}" type="parTrans" cxnId="{FD9B815A-3F91-450D-B346-51A2CE6B79E4}">
      <dgm:prSet/>
      <dgm:spPr/>
      <dgm:t>
        <a:bodyPr/>
        <a:lstStyle/>
        <a:p>
          <a:endParaRPr kumimoji="1" lang="ja-JP" altLang="en-US"/>
        </a:p>
      </dgm:t>
    </dgm:pt>
    <dgm:pt modelId="{70EDA2EC-F383-4A2C-A1EB-E9E9666E8B7D}" type="sibTrans" cxnId="{FD9B815A-3F91-450D-B346-51A2CE6B79E4}">
      <dgm:prSet/>
      <dgm:spPr/>
      <dgm:t>
        <a:bodyPr/>
        <a:lstStyle/>
        <a:p>
          <a:endParaRPr kumimoji="1" lang="ja-JP" altLang="en-US"/>
        </a:p>
      </dgm:t>
    </dgm:pt>
    <dgm:pt modelId="{41D7D3DD-0D42-4EE2-A970-2993502FE230}">
      <dgm:prSet/>
      <dgm:spPr/>
      <dgm:t>
        <a:bodyPr/>
        <a:lstStyle/>
        <a:p>
          <a:r>
            <a:rPr lang="zh-TW" altLang="en-US" b="1" i="0" dirty="0">
              <a:latin typeface="メイリオ" panose="020B0604030504040204" pitchFamily="50" charset="-128"/>
              <a:ea typeface="メイリオ" panose="020B0604030504040204" pitchFamily="50" charset="-128"/>
            </a:rPr>
            <a:t>重症熱性血小板減少症候群</a:t>
          </a:r>
          <a:endParaRPr lang="ja-JP" b="1" dirty="0">
            <a:latin typeface="メイリオ" panose="020B0604030504040204" pitchFamily="50" charset="-128"/>
            <a:ea typeface="メイリオ" panose="020B0604030504040204" pitchFamily="50" charset="-128"/>
          </a:endParaRPr>
        </a:p>
      </dgm:t>
    </dgm:pt>
    <dgm:pt modelId="{E60285F4-BAF4-44A7-A6C9-775427CF5CF0}" type="parTrans" cxnId="{87DAF55F-9C4A-40E1-8D0A-9631C3D9E302}">
      <dgm:prSet/>
      <dgm:spPr/>
      <dgm:t>
        <a:bodyPr/>
        <a:lstStyle/>
        <a:p>
          <a:endParaRPr kumimoji="1" lang="ja-JP" altLang="en-US"/>
        </a:p>
      </dgm:t>
    </dgm:pt>
    <dgm:pt modelId="{14F8A47F-ED4A-45CF-BEF0-959176E35FB5}" type="sibTrans" cxnId="{87DAF55F-9C4A-40E1-8D0A-9631C3D9E302}">
      <dgm:prSet/>
      <dgm:spPr/>
      <dgm:t>
        <a:bodyPr/>
        <a:lstStyle/>
        <a:p>
          <a:endParaRPr kumimoji="1" lang="ja-JP" altLang="en-US"/>
        </a:p>
      </dgm:t>
    </dgm:pt>
    <dgm:pt modelId="{4376A581-DD24-453B-8A89-BBCE671C46EA}">
      <dgm:prSet/>
      <dgm:spPr/>
      <dgm:t>
        <a:bodyPr/>
        <a:lstStyle/>
        <a:p>
          <a:r>
            <a:rPr lang="ja-JP" altLang="en-US" dirty="0">
              <a:latin typeface="メイリオ" panose="020B0604030504040204" pitchFamily="50" charset="-128"/>
              <a:ea typeface="メイリオ" panose="020B0604030504040204" pitchFamily="50" charset="-128"/>
            </a:rPr>
            <a:t>豊田市ー</a:t>
          </a:r>
          <a:r>
            <a:rPr lang="en-US" altLang="ja-JP" dirty="0">
              <a:latin typeface="メイリオ" panose="020B0604030504040204" pitchFamily="50" charset="-128"/>
              <a:ea typeface="メイリオ" panose="020B0604030504040204" pitchFamily="50" charset="-128"/>
            </a:rPr>
            <a:t>50</a:t>
          </a:r>
          <a:r>
            <a:rPr lang="ja-JP" altLang="en-US" dirty="0">
              <a:latin typeface="メイリオ" panose="020B0604030504040204" pitchFamily="50" charset="-128"/>
              <a:ea typeface="メイリオ" panose="020B0604030504040204" pitchFamily="50" charset="-128"/>
            </a:rPr>
            <a:t>代女性と</a:t>
          </a:r>
          <a:r>
            <a:rPr lang="en-US" altLang="ja-JP" dirty="0">
              <a:latin typeface="メイリオ" panose="020B0604030504040204" pitchFamily="50" charset="-128"/>
              <a:ea typeface="メイリオ" panose="020B0604030504040204" pitchFamily="50" charset="-128"/>
            </a:rPr>
            <a:t>90</a:t>
          </a:r>
          <a:r>
            <a:rPr lang="ja-JP" altLang="en-US" dirty="0">
              <a:latin typeface="メイリオ" panose="020B0604030504040204" pitchFamily="50" charset="-128"/>
              <a:ea typeface="メイリオ" panose="020B0604030504040204" pitchFamily="50" charset="-128"/>
            </a:rPr>
            <a:t>代男性が死亡</a:t>
          </a:r>
          <a:endParaRPr lang="ja-JP" dirty="0">
            <a:latin typeface="メイリオ" panose="020B0604030504040204" pitchFamily="50" charset="-128"/>
            <a:ea typeface="メイリオ" panose="020B0604030504040204" pitchFamily="50" charset="-128"/>
          </a:endParaRPr>
        </a:p>
      </dgm:t>
    </dgm:pt>
    <dgm:pt modelId="{C76927BB-0D76-4DD8-9DD9-FC5C4F655EEA}" type="parTrans" cxnId="{D450FA10-A9C4-41C0-A54D-A2F38AD413A8}">
      <dgm:prSet/>
      <dgm:spPr/>
      <dgm:t>
        <a:bodyPr/>
        <a:lstStyle/>
        <a:p>
          <a:endParaRPr kumimoji="1" lang="ja-JP" altLang="en-US"/>
        </a:p>
      </dgm:t>
    </dgm:pt>
    <dgm:pt modelId="{E12E0DEF-C332-45C4-B2EF-C2F329E0EF07}" type="sibTrans" cxnId="{D450FA10-A9C4-41C0-A54D-A2F38AD413A8}">
      <dgm:prSet/>
      <dgm:spPr/>
      <dgm:t>
        <a:bodyPr/>
        <a:lstStyle/>
        <a:p>
          <a:endParaRPr kumimoji="1" lang="ja-JP" altLang="en-US"/>
        </a:p>
      </dgm:t>
    </dgm:pt>
    <dgm:pt modelId="{D1690EF0-91D3-47D9-9155-17819664898B}">
      <dgm:prSet/>
      <dgm:spPr/>
      <dgm:t>
        <a:bodyPr/>
        <a:lstStyle/>
        <a:p>
          <a:r>
            <a:rPr lang="ja-JP" altLang="en-US" dirty="0">
              <a:latin typeface="メイリオ" panose="020B0604030504040204" pitchFamily="50" charset="-128"/>
              <a:ea typeface="メイリオ" panose="020B0604030504040204" pitchFamily="50" charset="-128"/>
            </a:rPr>
            <a:t>茨城県ー飼い猫の</a:t>
          </a:r>
          <a:r>
            <a:rPr lang="en-US" altLang="ja-JP" dirty="0">
              <a:latin typeface="メイリオ" panose="020B0604030504040204" pitchFamily="50" charset="-128"/>
              <a:ea typeface="メイリオ" panose="020B0604030504040204" pitchFamily="50" charset="-128"/>
            </a:rPr>
            <a:t>SFTS</a:t>
          </a:r>
          <a:r>
            <a:rPr lang="ja-JP" altLang="en-US" dirty="0">
              <a:latin typeface="メイリオ" panose="020B0604030504040204" pitchFamily="50" charset="-128"/>
              <a:ea typeface="メイリオ" panose="020B0604030504040204" pitchFamily="50" charset="-128"/>
            </a:rPr>
            <a:t>感染・死亡例</a:t>
          </a:r>
          <a:endParaRPr lang="ja-JP" dirty="0">
            <a:latin typeface="メイリオ" panose="020B0604030504040204" pitchFamily="50" charset="-128"/>
            <a:ea typeface="メイリオ" panose="020B0604030504040204" pitchFamily="50" charset="-128"/>
          </a:endParaRPr>
        </a:p>
      </dgm:t>
    </dgm:pt>
    <dgm:pt modelId="{033A588C-E349-4512-B3D0-692187ABB427}" type="parTrans" cxnId="{B14E7E2B-D9B6-441E-A571-666EC0B869F5}">
      <dgm:prSet/>
      <dgm:spPr/>
      <dgm:t>
        <a:bodyPr/>
        <a:lstStyle/>
        <a:p>
          <a:endParaRPr kumimoji="1" lang="ja-JP" altLang="en-US"/>
        </a:p>
      </dgm:t>
    </dgm:pt>
    <dgm:pt modelId="{F7B4E5EC-0B52-4411-98BF-92E763436844}" type="sibTrans" cxnId="{B14E7E2B-D9B6-441E-A571-666EC0B869F5}">
      <dgm:prSet/>
      <dgm:spPr/>
      <dgm:t>
        <a:bodyPr/>
        <a:lstStyle/>
        <a:p>
          <a:endParaRPr kumimoji="1" lang="ja-JP" altLang="en-US"/>
        </a:p>
      </dgm:t>
    </dgm:pt>
    <dgm:pt modelId="{D63A8ADE-8724-4F6D-BC9F-CA7BD3B171D5}">
      <dgm:prSet/>
      <dgm:spPr/>
      <dgm:t>
        <a:bodyPr/>
        <a:lstStyle/>
        <a:p>
          <a:r>
            <a:rPr lang="ja-JP" altLang="en-US" b="0" i="0" dirty="0"/>
            <a:t>三重県ー猫の治療に当たった獣医師が死亡</a:t>
          </a:r>
          <a:endParaRPr lang="ja-JP" dirty="0">
            <a:latin typeface="メイリオ" panose="020B0604030504040204" pitchFamily="50" charset="-128"/>
            <a:ea typeface="メイリオ" panose="020B0604030504040204" pitchFamily="50" charset="-128"/>
          </a:endParaRPr>
        </a:p>
      </dgm:t>
    </dgm:pt>
    <dgm:pt modelId="{4F61980A-B78A-40E0-AA08-F1F470292DA5}" type="parTrans" cxnId="{FFE51B44-5608-4E47-8582-C35DF1A0DB88}">
      <dgm:prSet/>
      <dgm:spPr/>
      <dgm:t>
        <a:bodyPr/>
        <a:lstStyle/>
        <a:p>
          <a:endParaRPr kumimoji="1" lang="ja-JP" altLang="en-US"/>
        </a:p>
      </dgm:t>
    </dgm:pt>
    <dgm:pt modelId="{835B3EB5-B0A0-4A82-BAC9-3660E83914BC}" type="sibTrans" cxnId="{FFE51B44-5608-4E47-8582-C35DF1A0DB88}">
      <dgm:prSet/>
      <dgm:spPr/>
      <dgm:t>
        <a:bodyPr/>
        <a:lstStyle/>
        <a:p>
          <a:endParaRPr kumimoji="1" lang="ja-JP" altLang="en-US"/>
        </a:p>
      </dgm:t>
    </dgm:pt>
    <dgm:pt modelId="{6A1EAA03-D306-42F7-BFEC-D0EBA135B702}">
      <dgm:prSet/>
      <dgm:spPr/>
      <dgm:t>
        <a:bodyPr/>
        <a:lstStyle/>
        <a:p>
          <a:r>
            <a:rPr lang="ja-JP" altLang="en-US" dirty="0">
              <a:latin typeface="メイリオ" panose="020B0604030504040204" pitchFamily="50" charset="-128"/>
              <a:ea typeface="メイリオ" panose="020B0604030504040204" pitchFamily="50" charset="-128"/>
            </a:rPr>
            <a:t>神奈川県ー松田氏で</a:t>
          </a:r>
          <a:r>
            <a:rPr lang="en-US" altLang="ja-JP" dirty="0">
              <a:latin typeface="メイリオ" panose="020B0604030504040204" pitchFamily="50" charset="-128"/>
              <a:ea typeface="メイリオ" panose="020B0604030504040204" pitchFamily="50" charset="-128"/>
            </a:rPr>
            <a:t>60</a:t>
          </a:r>
          <a:r>
            <a:rPr lang="ja-JP" altLang="en-US" dirty="0">
              <a:latin typeface="メイリオ" panose="020B0604030504040204" pitchFamily="50" charset="-128"/>
              <a:ea typeface="メイリオ" panose="020B0604030504040204" pitchFamily="50" charset="-128"/>
            </a:rPr>
            <a:t>代女性感染</a:t>
          </a:r>
          <a:endParaRPr lang="ja-JP" dirty="0">
            <a:latin typeface="メイリオ" panose="020B0604030504040204" pitchFamily="50" charset="-128"/>
            <a:ea typeface="メイリオ" panose="020B0604030504040204" pitchFamily="50" charset="-128"/>
          </a:endParaRPr>
        </a:p>
      </dgm:t>
    </dgm:pt>
    <dgm:pt modelId="{C0E94DCA-68AC-48AC-81DD-1850602F1611}" type="parTrans" cxnId="{22313932-F4F9-4410-A62B-45704DBC2B89}">
      <dgm:prSet/>
      <dgm:spPr/>
      <dgm:t>
        <a:bodyPr/>
        <a:lstStyle/>
        <a:p>
          <a:endParaRPr kumimoji="1" lang="ja-JP" altLang="en-US"/>
        </a:p>
      </dgm:t>
    </dgm:pt>
    <dgm:pt modelId="{1DFBE403-85D9-4FD9-99C2-2C022F686A80}" type="sibTrans" cxnId="{22313932-F4F9-4410-A62B-45704DBC2B89}">
      <dgm:prSet/>
      <dgm:spPr/>
      <dgm:t>
        <a:bodyPr/>
        <a:lstStyle/>
        <a:p>
          <a:endParaRPr kumimoji="1" lang="ja-JP" altLang="en-US"/>
        </a:p>
      </dgm:t>
    </dgm:pt>
    <dgm:pt modelId="{1D473956-C1B1-4890-B84D-E7C6C98011A2}" type="pres">
      <dgm:prSet presAssocID="{83AF309B-4DD8-4B8F-83BC-E7C974AA4792}" presName="diagram" presStyleCnt="0">
        <dgm:presLayoutVars>
          <dgm:dir/>
          <dgm:resizeHandles val="exact"/>
        </dgm:presLayoutVars>
      </dgm:prSet>
      <dgm:spPr/>
    </dgm:pt>
    <dgm:pt modelId="{70DA93DB-C4D8-4CD1-A877-740390D4748C}" type="pres">
      <dgm:prSet presAssocID="{E4DEFB67-8C37-456B-B904-09613FF4382B}" presName="node" presStyleLbl="node1" presStyleIdx="0" presStyleCnt="6">
        <dgm:presLayoutVars>
          <dgm:bulletEnabled val="1"/>
        </dgm:presLayoutVars>
      </dgm:prSet>
      <dgm:spPr/>
    </dgm:pt>
    <dgm:pt modelId="{8A5B0EA6-751F-4070-B273-6BF0DA3EE38A}" type="pres">
      <dgm:prSet presAssocID="{2D17021B-6467-42A1-8996-70447A023CE4}" presName="sibTrans" presStyleCnt="0"/>
      <dgm:spPr/>
    </dgm:pt>
    <dgm:pt modelId="{4D32DC7D-50E1-40D5-AA88-C99DA226B74D}" type="pres">
      <dgm:prSet presAssocID="{D2411F81-569D-4702-8C82-5A1A850E91C5}" presName="node" presStyleLbl="node1" presStyleIdx="1" presStyleCnt="6">
        <dgm:presLayoutVars>
          <dgm:bulletEnabled val="1"/>
        </dgm:presLayoutVars>
      </dgm:prSet>
      <dgm:spPr/>
    </dgm:pt>
    <dgm:pt modelId="{530AAA69-4695-4F7A-B357-0BC385630DA2}" type="pres">
      <dgm:prSet presAssocID="{06715AD9-F1ED-4616-9524-3AB1639E382C}" presName="sibTrans" presStyleCnt="0"/>
      <dgm:spPr/>
    </dgm:pt>
    <dgm:pt modelId="{D82689BB-BC20-42BF-A541-8189D8B6EA0B}" type="pres">
      <dgm:prSet presAssocID="{FBE60D87-AD44-41B8-8E76-447F098A5A1B}" presName="node" presStyleLbl="node1" presStyleIdx="2" presStyleCnt="6">
        <dgm:presLayoutVars>
          <dgm:bulletEnabled val="1"/>
        </dgm:presLayoutVars>
      </dgm:prSet>
      <dgm:spPr/>
    </dgm:pt>
    <dgm:pt modelId="{76E3DB46-8E3D-4E5C-B4D9-9D61F0059441}" type="pres">
      <dgm:prSet presAssocID="{879D1DBA-91C3-46F5-A9EB-0FD8C1166341}" presName="sibTrans" presStyleCnt="0"/>
      <dgm:spPr/>
    </dgm:pt>
    <dgm:pt modelId="{37893EB7-F0DC-4667-A869-A376CBAC9F41}" type="pres">
      <dgm:prSet presAssocID="{72F2BE01-7E9B-4B1F-B9CB-052C4917C161}" presName="node" presStyleLbl="node1" presStyleIdx="3" presStyleCnt="6">
        <dgm:presLayoutVars>
          <dgm:bulletEnabled val="1"/>
        </dgm:presLayoutVars>
      </dgm:prSet>
      <dgm:spPr/>
    </dgm:pt>
    <dgm:pt modelId="{B440DB53-D938-435D-BDFC-D6096849BD94}" type="pres">
      <dgm:prSet presAssocID="{CBCD5BB3-3B0E-4F04-B0AB-D4C468983D97}" presName="sibTrans" presStyleCnt="0"/>
      <dgm:spPr/>
    </dgm:pt>
    <dgm:pt modelId="{220CD285-9422-41E4-AA14-4D269AD9F3A2}" type="pres">
      <dgm:prSet presAssocID="{32493B58-1BE9-4637-9273-1B377F591C77}" presName="node" presStyleLbl="node1" presStyleIdx="4" presStyleCnt="6">
        <dgm:presLayoutVars>
          <dgm:bulletEnabled val="1"/>
        </dgm:presLayoutVars>
      </dgm:prSet>
      <dgm:spPr/>
    </dgm:pt>
    <dgm:pt modelId="{033CE560-80FA-4093-A28A-D0E2BF53782F}" type="pres">
      <dgm:prSet presAssocID="{00527D4F-872F-43A2-B23F-4237B0F26C74}" presName="sibTrans" presStyleCnt="0"/>
      <dgm:spPr/>
    </dgm:pt>
    <dgm:pt modelId="{548D4786-1916-4CA1-9F26-B3E0094A3B86}" type="pres">
      <dgm:prSet presAssocID="{41D7D3DD-0D42-4EE2-A970-2993502FE230}" presName="node" presStyleLbl="node1" presStyleIdx="5" presStyleCnt="6">
        <dgm:presLayoutVars>
          <dgm:bulletEnabled val="1"/>
        </dgm:presLayoutVars>
      </dgm:prSet>
      <dgm:spPr/>
    </dgm:pt>
  </dgm:ptLst>
  <dgm:cxnLst>
    <dgm:cxn modelId="{469B4B02-305F-44D9-B8B0-123B766042F6}" type="presOf" srcId="{FBE60D87-AD44-41B8-8E76-447F098A5A1B}" destId="{D82689BB-BC20-42BF-A541-8189D8B6EA0B}" srcOrd="0" destOrd="0" presId="urn:microsoft.com/office/officeart/2005/8/layout/default"/>
    <dgm:cxn modelId="{D450FA10-A9C4-41C0-A54D-A2F38AD413A8}" srcId="{41D7D3DD-0D42-4EE2-A970-2993502FE230}" destId="{4376A581-DD24-453B-8A89-BBCE671C46EA}" srcOrd="0" destOrd="0" parTransId="{C76927BB-0D76-4DD8-9DD9-FC5C4F655EEA}" sibTransId="{E12E0DEF-C332-45C4-B2EF-C2F329E0EF07}"/>
    <dgm:cxn modelId="{4C33DB20-9AED-4069-9F5B-76700E72CC11}" srcId="{FBE60D87-AD44-41B8-8E76-447F098A5A1B}" destId="{14C7F6DC-CFCF-4C34-8725-F1AF6A7A0851}" srcOrd="0" destOrd="0" parTransId="{5EE0623A-3B4D-4413-8FE5-67C76DEEFE03}" sibTransId="{974FC2F0-0DDE-4F9C-A5E9-B7A0DE463586}"/>
    <dgm:cxn modelId="{A3DBF020-C99F-4207-A155-032CD435C76A}" type="presOf" srcId="{14C7F6DC-CFCF-4C34-8725-F1AF6A7A0851}" destId="{D82689BB-BC20-42BF-A541-8189D8B6EA0B}" srcOrd="0" destOrd="1" presId="urn:microsoft.com/office/officeart/2005/8/layout/default"/>
    <dgm:cxn modelId="{B14E7E2B-D9B6-441E-A571-666EC0B869F5}" srcId="{41D7D3DD-0D42-4EE2-A970-2993502FE230}" destId="{D1690EF0-91D3-47D9-9155-17819664898B}" srcOrd="2" destOrd="0" parTransId="{033A588C-E349-4512-B3D0-692187ABB427}" sibTransId="{F7B4E5EC-0B52-4411-98BF-92E763436844}"/>
    <dgm:cxn modelId="{22313932-F4F9-4410-A62B-45704DBC2B89}" srcId="{41D7D3DD-0D42-4EE2-A970-2993502FE230}" destId="{6A1EAA03-D306-42F7-BFEC-D0EBA135B702}" srcOrd="3" destOrd="0" parTransId="{C0E94DCA-68AC-48AC-81DD-1850602F1611}" sibTransId="{1DFBE403-85D9-4FD9-99C2-2C022F686A80}"/>
    <dgm:cxn modelId="{87DAF55F-9C4A-40E1-8D0A-9631C3D9E302}" srcId="{83AF309B-4DD8-4B8F-83BC-E7C974AA4792}" destId="{41D7D3DD-0D42-4EE2-A970-2993502FE230}" srcOrd="5" destOrd="0" parTransId="{E60285F4-BAF4-44A7-A6C9-775427CF5CF0}" sibTransId="{14F8A47F-ED4A-45CF-BEF0-959176E35FB5}"/>
    <dgm:cxn modelId="{FFE51B44-5608-4E47-8582-C35DF1A0DB88}" srcId="{41D7D3DD-0D42-4EE2-A970-2993502FE230}" destId="{D63A8ADE-8724-4F6D-BC9F-CA7BD3B171D5}" srcOrd="1" destOrd="0" parTransId="{4F61980A-B78A-40E0-AA08-F1F470292DA5}" sibTransId="{835B3EB5-B0A0-4A82-BAC9-3660E83914BC}"/>
    <dgm:cxn modelId="{5BF2FB6C-9A11-4784-8102-B0AE74C3FF2B}" type="presOf" srcId="{D2411F81-569D-4702-8C82-5A1A850E91C5}" destId="{4D32DC7D-50E1-40D5-AA88-C99DA226B74D}" srcOrd="0" destOrd="0" presId="urn:microsoft.com/office/officeart/2005/8/layout/default"/>
    <dgm:cxn modelId="{544BBB51-A037-4612-B8ED-940C0A656926}" srcId="{D2411F81-569D-4702-8C82-5A1A850E91C5}" destId="{E956E240-E998-4A84-9DCD-99819D9F93A9}" srcOrd="0" destOrd="0" parTransId="{CDAEBD1F-0B58-4A59-A0F3-2D18B59FB00F}" sibTransId="{C56208EC-2279-44D0-8397-925261ECE92A}"/>
    <dgm:cxn modelId="{F4811D52-AD55-4F47-8BB4-1C5374AF6E93}" type="presOf" srcId="{32493B58-1BE9-4637-9273-1B377F591C77}" destId="{220CD285-9422-41E4-AA14-4D269AD9F3A2}" srcOrd="0" destOrd="0" presId="urn:microsoft.com/office/officeart/2005/8/layout/default"/>
    <dgm:cxn modelId="{4A92D072-17EE-4FD3-BAD6-C6B44101410D}" type="presOf" srcId="{E956E240-E998-4A84-9DCD-99819D9F93A9}" destId="{4D32DC7D-50E1-40D5-AA88-C99DA226B74D}" srcOrd="0" destOrd="1" presId="urn:microsoft.com/office/officeart/2005/8/layout/default"/>
    <dgm:cxn modelId="{8F855873-F5D8-48C9-AE50-D65D61221F99}" srcId="{83AF309B-4DD8-4B8F-83BC-E7C974AA4792}" destId="{E4DEFB67-8C37-456B-B904-09613FF4382B}" srcOrd="0" destOrd="0" parTransId="{1262823D-CA53-40D9-8043-6825D4318FF9}" sibTransId="{2D17021B-6467-42A1-8996-70447A023CE4}"/>
    <dgm:cxn modelId="{16345B75-5418-4C51-A3F6-6720D7E19134}" srcId="{83AF309B-4DD8-4B8F-83BC-E7C974AA4792}" destId="{FBE60D87-AD44-41B8-8E76-447F098A5A1B}" srcOrd="2" destOrd="0" parTransId="{F10AA385-DD7F-4C85-A3B4-AFD6DAD02CC6}" sibTransId="{879D1DBA-91C3-46F5-A9EB-0FD8C1166341}"/>
    <dgm:cxn modelId="{FD9B815A-3F91-450D-B346-51A2CE6B79E4}" srcId="{32493B58-1BE9-4637-9273-1B377F591C77}" destId="{EF561BE2-5C02-4D74-A77C-B7C182E7913C}" srcOrd="0" destOrd="0" parTransId="{503B08BE-0DFC-44D9-8D49-5A90FB2C2D55}" sibTransId="{70EDA2EC-F383-4A2C-A1EB-E9E9666E8B7D}"/>
    <dgm:cxn modelId="{3315EC90-AF30-4900-8C78-45D4135FA471}" type="presOf" srcId="{EF561BE2-5C02-4D74-A77C-B7C182E7913C}" destId="{220CD285-9422-41E4-AA14-4D269AD9F3A2}" srcOrd="0" destOrd="1" presId="urn:microsoft.com/office/officeart/2005/8/layout/default"/>
    <dgm:cxn modelId="{23F9039F-E86D-40F8-A5DB-25FA2DA84D11}" srcId="{83AF309B-4DD8-4B8F-83BC-E7C974AA4792}" destId="{32493B58-1BE9-4637-9273-1B377F591C77}" srcOrd="4" destOrd="0" parTransId="{CCF6D7DF-6869-4086-9ABA-6222511001C3}" sibTransId="{00527D4F-872F-43A2-B23F-4237B0F26C74}"/>
    <dgm:cxn modelId="{484CF0AE-834A-4A77-8714-4DDCBC524CB6}" srcId="{83AF309B-4DD8-4B8F-83BC-E7C974AA4792}" destId="{72F2BE01-7E9B-4B1F-B9CB-052C4917C161}" srcOrd="3" destOrd="0" parTransId="{ACDF4D85-E12D-4510-89AC-7157DC3142EE}" sibTransId="{CBCD5BB3-3B0E-4F04-B0AB-D4C468983D97}"/>
    <dgm:cxn modelId="{77F1CCB0-A3A5-435B-A73F-28D0F830058E}" type="presOf" srcId="{E4DEFB67-8C37-456B-B904-09613FF4382B}" destId="{70DA93DB-C4D8-4CD1-A877-740390D4748C}" srcOrd="0" destOrd="0" presId="urn:microsoft.com/office/officeart/2005/8/layout/default"/>
    <dgm:cxn modelId="{95F7EAB0-8F4F-4270-B356-0CE587E06F85}" type="presOf" srcId="{77CA861B-C8FB-40E7-AF63-43D96D5AA8DE}" destId="{70DA93DB-C4D8-4CD1-A877-740390D4748C}" srcOrd="0" destOrd="1" presId="urn:microsoft.com/office/officeart/2005/8/layout/default"/>
    <dgm:cxn modelId="{AE4FE5BF-7DBE-4D19-BC58-5D6746A815F8}" type="presOf" srcId="{4376A581-DD24-453B-8A89-BBCE671C46EA}" destId="{548D4786-1916-4CA1-9F26-B3E0094A3B86}" srcOrd="0" destOrd="1" presId="urn:microsoft.com/office/officeart/2005/8/layout/default"/>
    <dgm:cxn modelId="{B65A96C2-35D5-489B-9784-0B059C7C70E0}" type="presOf" srcId="{D63A8ADE-8724-4F6D-BC9F-CA7BD3B171D5}" destId="{548D4786-1916-4CA1-9F26-B3E0094A3B86}" srcOrd="0" destOrd="2" presId="urn:microsoft.com/office/officeart/2005/8/layout/default"/>
    <dgm:cxn modelId="{CFBEA2C4-A1B0-4DE6-8AFC-92711F918EA3}" srcId="{E4DEFB67-8C37-456B-B904-09613FF4382B}" destId="{77CA861B-C8FB-40E7-AF63-43D96D5AA8DE}" srcOrd="0" destOrd="0" parTransId="{0823118E-C0B0-4C8D-BE96-0EC44503679B}" sibTransId="{DBF05107-EDED-4EB3-8FC0-9BC9857283B2}"/>
    <dgm:cxn modelId="{098338C8-1617-4EDB-8CB8-12729C95488E}" type="presOf" srcId="{6A1EAA03-D306-42F7-BFEC-D0EBA135B702}" destId="{548D4786-1916-4CA1-9F26-B3E0094A3B86}" srcOrd="0" destOrd="4" presId="urn:microsoft.com/office/officeart/2005/8/layout/default"/>
    <dgm:cxn modelId="{001BDFDB-0F95-4E0E-A27F-7490CB1FACC5}" type="presOf" srcId="{41D7D3DD-0D42-4EE2-A970-2993502FE230}" destId="{548D4786-1916-4CA1-9F26-B3E0094A3B86}" srcOrd="0" destOrd="0" presId="urn:microsoft.com/office/officeart/2005/8/layout/default"/>
    <dgm:cxn modelId="{F29328E0-F6E1-430F-9C1B-AE99E0064EEA}" srcId="{72F2BE01-7E9B-4B1F-B9CB-052C4917C161}" destId="{CDC9EF44-EEA0-4AD7-8E93-4382FD3A2EB4}" srcOrd="0" destOrd="0" parTransId="{C13B53E0-CD4D-4790-A350-DE5B39F5D13A}" sibTransId="{39837C05-AF43-42E7-9DB9-1B6D8889D25E}"/>
    <dgm:cxn modelId="{34AF9AE1-E84D-4CEE-91F6-FE5EE395706A}" type="presOf" srcId="{CDC9EF44-EEA0-4AD7-8E93-4382FD3A2EB4}" destId="{37893EB7-F0DC-4667-A869-A376CBAC9F41}" srcOrd="0" destOrd="1" presId="urn:microsoft.com/office/officeart/2005/8/layout/default"/>
    <dgm:cxn modelId="{CF308FEF-19EA-4025-9EBE-38FF1610E624}" type="presOf" srcId="{83AF309B-4DD8-4B8F-83BC-E7C974AA4792}" destId="{1D473956-C1B1-4890-B84D-E7C6C98011A2}" srcOrd="0" destOrd="0" presId="urn:microsoft.com/office/officeart/2005/8/layout/default"/>
    <dgm:cxn modelId="{6880C1F5-9519-4201-B134-A1316EF70698}" srcId="{83AF309B-4DD8-4B8F-83BC-E7C974AA4792}" destId="{D2411F81-569D-4702-8C82-5A1A850E91C5}" srcOrd="1" destOrd="0" parTransId="{C972EE54-7605-4A9B-9559-D0EA50911123}" sibTransId="{06715AD9-F1ED-4616-9524-3AB1639E382C}"/>
    <dgm:cxn modelId="{65F348FA-D386-443F-B2EA-D0D92685BAE3}" type="presOf" srcId="{D1690EF0-91D3-47D9-9155-17819664898B}" destId="{548D4786-1916-4CA1-9F26-B3E0094A3B86}" srcOrd="0" destOrd="3" presId="urn:microsoft.com/office/officeart/2005/8/layout/default"/>
    <dgm:cxn modelId="{1193B7FE-E3B4-4945-BDBF-B4E541E3DE85}" type="presOf" srcId="{72F2BE01-7E9B-4B1F-B9CB-052C4917C161}" destId="{37893EB7-F0DC-4667-A869-A376CBAC9F41}" srcOrd="0" destOrd="0" presId="urn:microsoft.com/office/officeart/2005/8/layout/default"/>
    <dgm:cxn modelId="{013A4E8D-EEA8-44DE-83C9-514C13EBD438}" type="presParOf" srcId="{1D473956-C1B1-4890-B84D-E7C6C98011A2}" destId="{70DA93DB-C4D8-4CD1-A877-740390D4748C}" srcOrd="0" destOrd="0" presId="urn:microsoft.com/office/officeart/2005/8/layout/default"/>
    <dgm:cxn modelId="{23A5D515-AEF3-4A1F-95FF-AB14C2DC0280}" type="presParOf" srcId="{1D473956-C1B1-4890-B84D-E7C6C98011A2}" destId="{8A5B0EA6-751F-4070-B273-6BF0DA3EE38A}" srcOrd="1" destOrd="0" presId="urn:microsoft.com/office/officeart/2005/8/layout/default"/>
    <dgm:cxn modelId="{589E6F57-0038-49C5-8F7D-3791E59B046C}" type="presParOf" srcId="{1D473956-C1B1-4890-B84D-E7C6C98011A2}" destId="{4D32DC7D-50E1-40D5-AA88-C99DA226B74D}" srcOrd="2" destOrd="0" presId="urn:microsoft.com/office/officeart/2005/8/layout/default"/>
    <dgm:cxn modelId="{5562BB91-46AF-4828-8973-57E23CB82286}" type="presParOf" srcId="{1D473956-C1B1-4890-B84D-E7C6C98011A2}" destId="{530AAA69-4695-4F7A-B357-0BC385630DA2}" srcOrd="3" destOrd="0" presId="urn:microsoft.com/office/officeart/2005/8/layout/default"/>
    <dgm:cxn modelId="{88141674-524E-42BA-9F68-2BA1285E3143}" type="presParOf" srcId="{1D473956-C1B1-4890-B84D-E7C6C98011A2}" destId="{D82689BB-BC20-42BF-A541-8189D8B6EA0B}" srcOrd="4" destOrd="0" presId="urn:microsoft.com/office/officeart/2005/8/layout/default"/>
    <dgm:cxn modelId="{2B5EC883-1950-41FA-BAEA-DCED276B3AED}" type="presParOf" srcId="{1D473956-C1B1-4890-B84D-E7C6C98011A2}" destId="{76E3DB46-8E3D-4E5C-B4D9-9D61F0059441}" srcOrd="5" destOrd="0" presId="urn:microsoft.com/office/officeart/2005/8/layout/default"/>
    <dgm:cxn modelId="{4ED3CE04-FF0B-4B1B-AF92-57F7014C4D88}" type="presParOf" srcId="{1D473956-C1B1-4890-B84D-E7C6C98011A2}" destId="{37893EB7-F0DC-4667-A869-A376CBAC9F41}" srcOrd="6" destOrd="0" presId="urn:microsoft.com/office/officeart/2005/8/layout/default"/>
    <dgm:cxn modelId="{A37AD84E-ACAA-433C-B6C1-B60C491C8B91}" type="presParOf" srcId="{1D473956-C1B1-4890-B84D-E7C6C98011A2}" destId="{B440DB53-D938-435D-BDFC-D6096849BD94}" srcOrd="7" destOrd="0" presId="urn:microsoft.com/office/officeart/2005/8/layout/default"/>
    <dgm:cxn modelId="{F2ED58FC-C1A6-4FDB-9B6A-A1CBD3C01CCA}" type="presParOf" srcId="{1D473956-C1B1-4890-B84D-E7C6C98011A2}" destId="{220CD285-9422-41E4-AA14-4D269AD9F3A2}" srcOrd="8" destOrd="0" presId="urn:microsoft.com/office/officeart/2005/8/layout/default"/>
    <dgm:cxn modelId="{A315F651-A8C7-4B05-9CEC-90D110C7352A}" type="presParOf" srcId="{1D473956-C1B1-4890-B84D-E7C6C98011A2}" destId="{033CE560-80FA-4093-A28A-D0E2BF53782F}" srcOrd="9" destOrd="0" presId="urn:microsoft.com/office/officeart/2005/8/layout/default"/>
    <dgm:cxn modelId="{1B1D29E9-B723-4EA9-9626-1457BAC03F2C}" type="presParOf" srcId="{1D473956-C1B1-4890-B84D-E7C6C98011A2}" destId="{548D4786-1916-4CA1-9F26-B3E0094A3B8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FDEC4F-4B63-4E05-A8E7-CB0D65FAAEEC}"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kumimoji="1" lang="ja-JP" altLang="en-US"/>
        </a:p>
      </dgm:t>
    </dgm:pt>
    <dgm:pt modelId="{05CC91DC-764D-42E8-9D02-45FCC7033E75}">
      <dgm:prSet custT="1"/>
      <dgm:spPr/>
      <dgm:t>
        <a:bodyPr/>
        <a:lstStyle/>
        <a:p>
          <a:r>
            <a:rPr kumimoji="1" lang="ja-JP" altLang="en-US" sz="2000" dirty="0"/>
            <a:t>概要</a:t>
          </a:r>
          <a:endParaRPr lang="ja-JP" altLang="en-US" sz="2000" dirty="0"/>
        </a:p>
      </dgm:t>
    </dgm:pt>
    <dgm:pt modelId="{7C2B833E-6CA5-494E-835D-7835E7873FA5}" type="parTrans" cxnId="{4AE3FF61-16E2-4CFC-9273-F28F269C9898}">
      <dgm:prSet/>
      <dgm:spPr/>
      <dgm:t>
        <a:bodyPr/>
        <a:lstStyle/>
        <a:p>
          <a:endParaRPr kumimoji="1" lang="ja-JP" altLang="en-US"/>
        </a:p>
      </dgm:t>
    </dgm:pt>
    <dgm:pt modelId="{A343E08B-D2E1-45D4-B3BB-A77551AC7D70}" type="sibTrans" cxnId="{4AE3FF61-16E2-4CFC-9273-F28F269C9898}">
      <dgm:prSet/>
      <dgm:spPr/>
      <dgm:t>
        <a:bodyPr/>
        <a:lstStyle/>
        <a:p>
          <a:endParaRPr kumimoji="1" lang="ja-JP" altLang="en-US"/>
        </a:p>
      </dgm:t>
    </dgm:pt>
    <dgm:pt modelId="{BB5556D3-6E3E-485D-A077-233B726C28E0}">
      <dgm:prSet custT="1"/>
      <dgm:spPr/>
      <dgm:t>
        <a:bodyPr/>
        <a:lstStyle/>
        <a:p>
          <a:r>
            <a:rPr kumimoji="1" lang="en-US" sz="900" dirty="0"/>
            <a:t>2025</a:t>
          </a:r>
          <a:r>
            <a:rPr kumimoji="1" lang="ja-JP" sz="900" dirty="0"/>
            <a:t>年</a:t>
          </a:r>
          <a:r>
            <a:rPr kumimoji="1" lang="en-US" sz="900" dirty="0"/>
            <a:t>4</a:t>
          </a:r>
          <a:r>
            <a:rPr kumimoji="1" lang="ja-JP" sz="900" dirty="0"/>
            <a:t>月</a:t>
          </a:r>
          <a:r>
            <a:rPr kumimoji="1" lang="en-US" sz="900" dirty="0"/>
            <a:t>7</a:t>
          </a:r>
          <a:r>
            <a:rPr kumimoji="1" lang="ja-JP" sz="900" dirty="0"/>
            <a:t>日より全国で運用開始された</a:t>
          </a:r>
          <a:r>
            <a:rPr kumimoji="1" lang="ja-JP" sz="900" b="1" dirty="0"/>
            <a:t>症候群サーベイランス</a:t>
          </a:r>
          <a:endParaRPr lang="ja-JP" sz="900" b="1" dirty="0"/>
        </a:p>
      </dgm:t>
    </dgm:pt>
    <dgm:pt modelId="{B26A992A-B476-41E8-885B-11A7098451C4}" type="parTrans" cxnId="{A3BD87BE-173F-4831-8898-F85FB33AA350}">
      <dgm:prSet/>
      <dgm:spPr/>
      <dgm:t>
        <a:bodyPr/>
        <a:lstStyle/>
        <a:p>
          <a:endParaRPr kumimoji="1" lang="ja-JP" altLang="en-US"/>
        </a:p>
      </dgm:t>
    </dgm:pt>
    <dgm:pt modelId="{A7CF24E6-B45E-47E3-8563-2873A2303FA9}" type="sibTrans" cxnId="{A3BD87BE-173F-4831-8898-F85FB33AA350}">
      <dgm:prSet/>
      <dgm:spPr/>
      <dgm:t>
        <a:bodyPr/>
        <a:lstStyle/>
        <a:p>
          <a:endParaRPr kumimoji="1" lang="ja-JP" altLang="en-US"/>
        </a:p>
      </dgm:t>
    </dgm:pt>
    <dgm:pt modelId="{21580384-5674-4A93-9FE5-CF27D0B556E8}">
      <dgm:prSet custT="1"/>
      <dgm:spPr/>
      <dgm:t>
        <a:bodyPr/>
        <a:lstStyle/>
        <a:p>
          <a:r>
            <a:rPr kumimoji="1" lang="ja-JP" altLang="en-US" sz="2000" dirty="0"/>
            <a:t>対象疾患</a:t>
          </a:r>
          <a:endParaRPr lang="ja-JP" altLang="en-US" sz="2000" dirty="0"/>
        </a:p>
      </dgm:t>
    </dgm:pt>
    <dgm:pt modelId="{FAB957C2-2C0F-4DE8-AB41-90088619ACC6}" type="parTrans" cxnId="{2268B988-06CE-40FE-8987-FA86321E09CE}">
      <dgm:prSet/>
      <dgm:spPr/>
      <dgm:t>
        <a:bodyPr/>
        <a:lstStyle/>
        <a:p>
          <a:endParaRPr kumimoji="1" lang="ja-JP" altLang="en-US"/>
        </a:p>
      </dgm:t>
    </dgm:pt>
    <dgm:pt modelId="{17834A52-B3E4-45B9-BE25-E9746FF1AAC2}" type="sibTrans" cxnId="{2268B988-06CE-40FE-8987-FA86321E09CE}">
      <dgm:prSet/>
      <dgm:spPr/>
      <dgm:t>
        <a:bodyPr/>
        <a:lstStyle/>
        <a:p>
          <a:endParaRPr kumimoji="1" lang="ja-JP" altLang="en-US"/>
        </a:p>
      </dgm:t>
    </dgm:pt>
    <dgm:pt modelId="{BF6512A7-A7E6-46D8-A766-6367C0E2D081}">
      <dgm:prSet custT="1"/>
      <dgm:spPr/>
      <dgm:t>
        <a:bodyPr/>
        <a:lstStyle/>
        <a:p>
          <a:pPr>
            <a:buFont typeface="Arial" panose="020B0604020202020204" pitchFamily="34" charset="0"/>
            <a:buChar char="•"/>
          </a:pPr>
          <a:r>
            <a:rPr kumimoji="1" lang="ja-JP" altLang="en-US" sz="800" dirty="0"/>
            <a:t>インフルエンザ</a:t>
          </a:r>
          <a:endParaRPr lang="ja-JP" altLang="en-US" sz="800" dirty="0"/>
        </a:p>
      </dgm:t>
    </dgm:pt>
    <dgm:pt modelId="{C8F18AAC-C7D0-43CC-B268-577792259051}" type="parTrans" cxnId="{44EA705C-5EF7-4F9A-AFEE-D1F9642D38B7}">
      <dgm:prSet/>
      <dgm:spPr/>
      <dgm:t>
        <a:bodyPr/>
        <a:lstStyle/>
        <a:p>
          <a:endParaRPr kumimoji="1" lang="ja-JP" altLang="en-US"/>
        </a:p>
      </dgm:t>
    </dgm:pt>
    <dgm:pt modelId="{6992686B-BB43-482C-ADB1-B6CD68EBD442}" type="sibTrans" cxnId="{44EA705C-5EF7-4F9A-AFEE-D1F9642D38B7}">
      <dgm:prSet/>
      <dgm:spPr/>
      <dgm:t>
        <a:bodyPr/>
        <a:lstStyle/>
        <a:p>
          <a:endParaRPr kumimoji="1" lang="ja-JP" altLang="en-US"/>
        </a:p>
      </dgm:t>
    </dgm:pt>
    <dgm:pt modelId="{0FD6B109-81B9-4C24-AA6B-D667DD271328}">
      <dgm:prSet custT="1"/>
      <dgm:spPr/>
      <dgm:t>
        <a:bodyPr/>
        <a:lstStyle/>
        <a:p>
          <a:r>
            <a:rPr kumimoji="1" lang="ja-JP" altLang="en-US" sz="2000" dirty="0"/>
            <a:t>症例定義</a:t>
          </a:r>
          <a:endParaRPr lang="ja-JP" altLang="en-US" sz="2000" dirty="0"/>
        </a:p>
      </dgm:t>
    </dgm:pt>
    <dgm:pt modelId="{75B4618C-9A32-4A41-A77D-F1F40E5A7B4F}" type="parTrans" cxnId="{B75052D4-EA74-4C05-878A-EA548422A765}">
      <dgm:prSet/>
      <dgm:spPr/>
      <dgm:t>
        <a:bodyPr/>
        <a:lstStyle/>
        <a:p>
          <a:endParaRPr kumimoji="1" lang="ja-JP" altLang="en-US"/>
        </a:p>
      </dgm:t>
    </dgm:pt>
    <dgm:pt modelId="{C722860C-FEC7-407D-A6EE-569E62B1D221}" type="sibTrans" cxnId="{B75052D4-EA74-4C05-878A-EA548422A765}">
      <dgm:prSet/>
      <dgm:spPr/>
      <dgm:t>
        <a:bodyPr/>
        <a:lstStyle/>
        <a:p>
          <a:endParaRPr kumimoji="1" lang="ja-JP" altLang="en-US"/>
        </a:p>
      </dgm:t>
    </dgm:pt>
    <dgm:pt modelId="{015BC280-415D-4CEF-BB59-8272AF6607C8}">
      <dgm:prSet custT="1"/>
      <dgm:spPr/>
      <dgm:t>
        <a:bodyPr/>
        <a:lstStyle/>
        <a:p>
          <a:r>
            <a:rPr kumimoji="1" lang="ja-JP" sz="900" dirty="0"/>
            <a:t>発症から</a:t>
          </a:r>
          <a:r>
            <a:rPr kumimoji="1" lang="en-US" sz="900" dirty="0"/>
            <a:t>10</a:t>
          </a:r>
          <a:r>
            <a:rPr kumimoji="1" lang="ja-JP" sz="900" dirty="0"/>
            <a:t>日以内</a:t>
          </a:r>
          <a:endParaRPr lang="ja-JP" sz="900" dirty="0"/>
        </a:p>
      </dgm:t>
    </dgm:pt>
    <dgm:pt modelId="{9E9CCE85-8054-4915-9E6A-44B1CA3DBEF8}" type="parTrans" cxnId="{0D945232-75B7-4EAB-817D-6BC70A35933E}">
      <dgm:prSet/>
      <dgm:spPr/>
      <dgm:t>
        <a:bodyPr/>
        <a:lstStyle/>
        <a:p>
          <a:endParaRPr kumimoji="1" lang="ja-JP" altLang="en-US"/>
        </a:p>
      </dgm:t>
    </dgm:pt>
    <dgm:pt modelId="{C32F95D0-F8CB-45E1-BC00-223EAC518178}" type="sibTrans" cxnId="{0D945232-75B7-4EAB-817D-6BC70A35933E}">
      <dgm:prSet/>
      <dgm:spPr/>
      <dgm:t>
        <a:bodyPr/>
        <a:lstStyle/>
        <a:p>
          <a:endParaRPr kumimoji="1" lang="ja-JP" altLang="en-US"/>
        </a:p>
      </dgm:t>
    </dgm:pt>
    <dgm:pt modelId="{85BE0C44-8FFE-43B8-ACA2-5059CEC7B49E}">
      <dgm:prSet custT="1"/>
      <dgm:spPr/>
      <dgm:t>
        <a:bodyPr/>
        <a:lstStyle/>
        <a:p>
          <a:r>
            <a:rPr kumimoji="1" lang="ja-JP" altLang="en-US" sz="2000" dirty="0"/>
            <a:t>報告体制</a:t>
          </a:r>
          <a:endParaRPr lang="ja-JP" altLang="en-US" sz="2000" dirty="0"/>
        </a:p>
      </dgm:t>
    </dgm:pt>
    <dgm:pt modelId="{75860E15-1997-4B81-9861-DC784BBF97B3}" type="parTrans" cxnId="{812248FC-865D-4076-94D3-01A8B0C45FF1}">
      <dgm:prSet/>
      <dgm:spPr/>
      <dgm:t>
        <a:bodyPr/>
        <a:lstStyle/>
        <a:p>
          <a:endParaRPr kumimoji="1" lang="ja-JP" altLang="en-US"/>
        </a:p>
      </dgm:t>
    </dgm:pt>
    <dgm:pt modelId="{AF1FE6D7-025D-4D68-B803-1324524409E2}" type="sibTrans" cxnId="{812248FC-865D-4076-94D3-01A8B0C45FF1}">
      <dgm:prSet/>
      <dgm:spPr/>
      <dgm:t>
        <a:bodyPr/>
        <a:lstStyle/>
        <a:p>
          <a:endParaRPr kumimoji="1" lang="ja-JP" altLang="en-US"/>
        </a:p>
      </dgm:t>
    </dgm:pt>
    <dgm:pt modelId="{89BC44F9-FE0E-4796-ADA3-0144E6DC556F}">
      <dgm:prSet custT="1"/>
      <dgm:spPr/>
      <dgm:t>
        <a:bodyPr/>
        <a:lstStyle/>
        <a:p>
          <a:r>
            <a:rPr kumimoji="1" lang="ja-JP" altLang="en-US" sz="900" b="1" dirty="0"/>
            <a:t>患者定点</a:t>
          </a:r>
          <a:endParaRPr lang="ja-JP" altLang="en-US" sz="900" b="1" dirty="0"/>
        </a:p>
      </dgm:t>
    </dgm:pt>
    <dgm:pt modelId="{2AFEB8BE-7302-4EE1-A9C3-06973BB2F225}" type="parTrans" cxnId="{A12FB524-F10E-4FB1-97AD-1769C7478396}">
      <dgm:prSet/>
      <dgm:spPr/>
      <dgm:t>
        <a:bodyPr/>
        <a:lstStyle/>
        <a:p>
          <a:endParaRPr kumimoji="1" lang="ja-JP" altLang="en-US"/>
        </a:p>
      </dgm:t>
    </dgm:pt>
    <dgm:pt modelId="{A9BF4E5B-38FB-44C1-A3CF-32B63A53E946}" type="sibTrans" cxnId="{A12FB524-F10E-4FB1-97AD-1769C7478396}">
      <dgm:prSet/>
      <dgm:spPr/>
      <dgm:t>
        <a:bodyPr/>
        <a:lstStyle/>
        <a:p>
          <a:endParaRPr kumimoji="1" lang="ja-JP" altLang="en-US"/>
        </a:p>
      </dgm:t>
    </dgm:pt>
    <dgm:pt modelId="{3DC5466E-6298-4175-BD34-5A261906600F}">
      <dgm:prSet custT="1"/>
      <dgm:spPr/>
      <dgm:t>
        <a:bodyPr/>
        <a:lstStyle/>
        <a:p>
          <a:r>
            <a:rPr kumimoji="1" lang="ja-JP" sz="800" dirty="0"/>
            <a:t>約</a:t>
          </a:r>
          <a:r>
            <a:rPr kumimoji="1" lang="en-US" sz="800" dirty="0"/>
            <a:t>3,000</a:t>
          </a:r>
          <a:r>
            <a:rPr kumimoji="1" lang="ja-JP" sz="800" dirty="0"/>
            <a:t>医療機関</a:t>
          </a:r>
          <a:endParaRPr lang="ja-JP" sz="800" dirty="0"/>
        </a:p>
      </dgm:t>
    </dgm:pt>
    <dgm:pt modelId="{59EAB5A7-E53A-407B-88C5-3910CF9D1715}" type="parTrans" cxnId="{B9DE4A8D-6E88-4350-82D3-D615EEAEA49C}">
      <dgm:prSet/>
      <dgm:spPr/>
      <dgm:t>
        <a:bodyPr/>
        <a:lstStyle/>
        <a:p>
          <a:endParaRPr kumimoji="1" lang="ja-JP" altLang="en-US"/>
        </a:p>
      </dgm:t>
    </dgm:pt>
    <dgm:pt modelId="{DE439D41-08E7-4F3A-823C-A9B345660E01}" type="sibTrans" cxnId="{B9DE4A8D-6E88-4350-82D3-D615EEAEA49C}">
      <dgm:prSet/>
      <dgm:spPr/>
      <dgm:t>
        <a:bodyPr/>
        <a:lstStyle/>
        <a:p>
          <a:endParaRPr kumimoji="1" lang="ja-JP" altLang="en-US"/>
        </a:p>
      </dgm:t>
    </dgm:pt>
    <dgm:pt modelId="{A1E59347-3D76-4F9E-8430-22F894775560}">
      <dgm:prSet custT="1"/>
      <dgm:spPr/>
      <dgm:t>
        <a:bodyPr/>
        <a:lstStyle/>
        <a:p>
          <a:r>
            <a:rPr kumimoji="1" lang="ja-JP" altLang="en-US" sz="900" b="1" dirty="0"/>
            <a:t>病原体定点</a:t>
          </a:r>
          <a:endParaRPr lang="ja-JP" altLang="en-US" sz="900" b="1" dirty="0"/>
        </a:p>
      </dgm:t>
    </dgm:pt>
    <dgm:pt modelId="{98EA4B43-F2F3-41C3-AAC0-74D063C98138}" type="parTrans" cxnId="{5B25F3D0-1D30-4330-A495-5D055BAB5E28}">
      <dgm:prSet/>
      <dgm:spPr/>
      <dgm:t>
        <a:bodyPr/>
        <a:lstStyle/>
        <a:p>
          <a:endParaRPr kumimoji="1" lang="ja-JP" altLang="en-US"/>
        </a:p>
      </dgm:t>
    </dgm:pt>
    <dgm:pt modelId="{CEE8F046-043B-476D-8B82-00ED3A454ED4}" type="sibTrans" cxnId="{5B25F3D0-1D30-4330-A495-5D055BAB5E28}">
      <dgm:prSet/>
      <dgm:spPr/>
      <dgm:t>
        <a:bodyPr/>
        <a:lstStyle/>
        <a:p>
          <a:endParaRPr kumimoji="1" lang="ja-JP" altLang="en-US"/>
        </a:p>
      </dgm:t>
    </dgm:pt>
    <dgm:pt modelId="{E71683CC-0EB5-4532-BA7A-0B72D711539C}">
      <dgm:prSet custT="1"/>
      <dgm:spPr/>
      <dgm:t>
        <a:bodyPr/>
        <a:lstStyle/>
        <a:p>
          <a:r>
            <a:rPr kumimoji="1" lang="ja-JP" sz="800" dirty="0"/>
            <a:t>検体を地方衛生研究所で</a:t>
          </a:r>
          <a:r>
            <a:rPr kumimoji="1" lang="en-US" sz="800" dirty="0"/>
            <a:t>PCR</a:t>
          </a:r>
          <a:r>
            <a:rPr kumimoji="1" lang="ja-JP" sz="800" dirty="0"/>
            <a:t>・ゲノム解析</a:t>
          </a:r>
          <a:r>
            <a:rPr kumimoji="1" lang="ja-JP" altLang="en-US" sz="800" dirty="0"/>
            <a:t>を実施</a:t>
          </a:r>
          <a:endParaRPr lang="ja-JP" sz="800" dirty="0"/>
        </a:p>
      </dgm:t>
    </dgm:pt>
    <dgm:pt modelId="{D73A1519-719D-4DFE-9F83-02F6A8B2E9C6}" type="parTrans" cxnId="{33178DC8-E58B-48A8-BEEB-80EB03F4E14C}">
      <dgm:prSet/>
      <dgm:spPr/>
      <dgm:t>
        <a:bodyPr/>
        <a:lstStyle/>
        <a:p>
          <a:endParaRPr kumimoji="1" lang="ja-JP" altLang="en-US"/>
        </a:p>
      </dgm:t>
    </dgm:pt>
    <dgm:pt modelId="{ACBF5D7B-4C15-4C6E-B1F9-7286702163C1}" type="sibTrans" cxnId="{33178DC8-E58B-48A8-BEEB-80EB03F4E14C}">
      <dgm:prSet/>
      <dgm:spPr/>
      <dgm:t>
        <a:bodyPr/>
        <a:lstStyle/>
        <a:p>
          <a:endParaRPr kumimoji="1" lang="ja-JP" altLang="en-US"/>
        </a:p>
      </dgm:t>
    </dgm:pt>
    <dgm:pt modelId="{5184A792-6FA6-4717-B5CE-966BE16F3402}">
      <dgm:prSet custT="1"/>
      <dgm:spPr/>
      <dgm:t>
        <a:bodyPr/>
        <a:lstStyle/>
        <a:p>
          <a:r>
            <a:rPr kumimoji="1" lang="ja-JP" altLang="en-US" sz="2000" dirty="0"/>
            <a:t>目的</a:t>
          </a:r>
          <a:endParaRPr lang="ja-JP" altLang="en-US" sz="2000" dirty="0"/>
        </a:p>
      </dgm:t>
    </dgm:pt>
    <dgm:pt modelId="{1961568A-B538-4266-AAD2-2EE19B8A1E1C}" type="parTrans" cxnId="{08121F01-5D11-438F-8CAE-A7E85F8B47A4}">
      <dgm:prSet/>
      <dgm:spPr/>
      <dgm:t>
        <a:bodyPr/>
        <a:lstStyle/>
        <a:p>
          <a:endParaRPr kumimoji="1" lang="ja-JP" altLang="en-US"/>
        </a:p>
      </dgm:t>
    </dgm:pt>
    <dgm:pt modelId="{3031AE80-F471-4A12-96FE-EDCF4CA81BCE}" type="sibTrans" cxnId="{08121F01-5D11-438F-8CAE-A7E85F8B47A4}">
      <dgm:prSet/>
      <dgm:spPr/>
      <dgm:t>
        <a:bodyPr/>
        <a:lstStyle/>
        <a:p>
          <a:endParaRPr kumimoji="1" lang="ja-JP" altLang="en-US"/>
        </a:p>
      </dgm:t>
    </dgm:pt>
    <dgm:pt modelId="{5FED90F0-6E7D-49C6-A52B-6B94B2FEC6B0}">
      <dgm:prSet custT="1"/>
      <dgm:spPr/>
      <dgm:t>
        <a:bodyPr/>
        <a:lstStyle/>
        <a:p>
          <a:r>
            <a:rPr kumimoji="1" lang="ja-JP" altLang="en-US" sz="900" b="1" dirty="0"/>
            <a:t>新興感染症</a:t>
          </a:r>
          <a:r>
            <a:rPr kumimoji="1" lang="ja-JP" altLang="en-US" sz="900" dirty="0"/>
            <a:t>の早期探知</a:t>
          </a:r>
          <a:endParaRPr lang="ja-JP" altLang="en-US" sz="900" dirty="0"/>
        </a:p>
      </dgm:t>
    </dgm:pt>
    <dgm:pt modelId="{FDD39DC1-5373-463B-8C79-C063103F5C48}" type="parTrans" cxnId="{BAED5FAB-422B-4F92-991F-D53200A79A70}">
      <dgm:prSet/>
      <dgm:spPr/>
      <dgm:t>
        <a:bodyPr/>
        <a:lstStyle/>
        <a:p>
          <a:endParaRPr kumimoji="1" lang="ja-JP" altLang="en-US"/>
        </a:p>
      </dgm:t>
    </dgm:pt>
    <dgm:pt modelId="{D0F862AD-395E-424C-AB0A-C22A4BA13F7C}" type="sibTrans" cxnId="{BAED5FAB-422B-4F92-991F-D53200A79A70}">
      <dgm:prSet/>
      <dgm:spPr/>
      <dgm:t>
        <a:bodyPr/>
        <a:lstStyle/>
        <a:p>
          <a:endParaRPr kumimoji="1" lang="ja-JP" altLang="en-US"/>
        </a:p>
      </dgm:t>
    </dgm:pt>
    <dgm:pt modelId="{68ED35C3-5E5C-4969-84D6-B571F2A1BE3F}">
      <dgm:prSet custT="1"/>
      <dgm:spPr/>
      <dgm:t>
        <a:bodyPr/>
        <a:lstStyle/>
        <a:p>
          <a:r>
            <a:rPr kumimoji="1" lang="ja-JP" sz="900" b="1" dirty="0"/>
            <a:t>同時流行</a:t>
          </a:r>
          <a:r>
            <a:rPr kumimoji="1" lang="ja-JP" sz="900" dirty="0"/>
            <a:t>（例：</a:t>
          </a:r>
          <a:r>
            <a:rPr kumimoji="1" lang="en-US" sz="900" dirty="0"/>
            <a:t>COVID-19</a:t>
          </a:r>
          <a:r>
            <a:rPr kumimoji="1" lang="ja-JP" sz="900" dirty="0"/>
            <a:t>とインフルエンザ）の予兆把握</a:t>
          </a:r>
          <a:endParaRPr lang="ja-JP" sz="900" dirty="0"/>
        </a:p>
      </dgm:t>
    </dgm:pt>
    <dgm:pt modelId="{90AF35D3-EFF1-472A-BFB5-AEDAF868B355}" type="parTrans" cxnId="{37BFD333-0E20-460C-BCB0-7096A6C0717C}">
      <dgm:prSet/>
      <dgm:spPr/>
      <dgm:t>
        <a:bodyPr/>
        <a:lstStyle/>
        <a:p>
          <a:endParaRPr kumimoji="1" lang="ja-JP" altLang="en-US"/>
        </a:p>
      </dgm:t>
    </dgm:pt>
    <dgm:pt modelId="{DDBC0529-A966-4AF8-8160-E1EC1CE76495}" type="sibTrans" cxnId="{37BFD333-0E20-460C-BCB0-7096A6C0717C}">
      <dgm:prSet/>
      <dgm:spPr/>
      <dgm:t>
        <a:bodyPr/>
        <a:lstStyle/>
        <a:p>
          <a:endParaRPr kumimoji="1" lang="ja-JP" altLang="en-US"/>
        </a:p>
      </dgm:t>
    </dgm:pt>
    <dgm:pt modelId="{26D29167-F4B4-47E3-911C-DEF44CD49324}">
      <dgm:prSet custT="1"/>
      <dgm:spPr/>
      <dgm:t>
        <a:bodyPr/>
        <a:lstStyle/>
        <a:p>
          <a:r>
            <a:rPr kumimoji="1" lang="ja-JP" altLang="en-US" sz="900" dirty="0"/>
            <a:t>医療・公衆衛生施策への</a:t>
          </a:r>
          <a:r>
            <a:rPr kumimoji="1" lang="ja-JP" altLang="en-US" sz="900" b="1" dirty="0"/>
            <a:t>迅速な反映</a:t>
          </a:r>
          <a:endParaRPr lang="ja-JP" altLang="en-US" sz="900" b="1" dirty="0"/>
        </a:p>
      </dgm:t>
    </dgm:pt>
    <dgm:pt modelId="{7FFE22A1-C0E8-41C4-A610-D07776B4238C}" type="parTrans" cxnId="{DD2A710F-6517-453D-9962-00B2776C19AD}">
      <dgm:prSet/>
      <dgm:spPr/>
      <dgm:t>
        <a:bodyPr/>
        <a:lstStyle/>
        <a:p>
          <a:endParaRPr kumimoji="1" lang="ja-JP" altLang="en-US"/>
        </a:p>
      </dgm:t>
    </dgm:pt>
    <dgm:pt modelId="{BA3C3E33-24E4-4C4D-AE1E-E97531125BB9}" type="sibTrans" cxnId="{DD2A710F-6517-453D-9962-00B2776C19AD}">
      <dgm:prSet/>
      <dgm:spPr/>
      <dgm:t>
        <a:bodyPr/>
        <a:lstStyle/>
        <a:p>
          <a:endParaRPr kumimoji="1" lang="ja-JP" altLang="en-US"/>
        </a:p>
      </dgm:t>
    </dgm:pt>
    <dgm:pt modelId="{0AF46993-12E1-46DD-B185-FEC4DA772689}">
      <dgm:prSet custT="1"/>
      <dgm:spPr/>
      <dgm:t>
        <a:bodyPr/>
        <a:lstStyle/>
        <a:p>
          <a:r>
            <a:rPr kumimoji="1" lang="ja-JP" altLang="en-US" sz="2000" dirty="0"/>
            <a:t>期待される効果</a:t>
          </a:r>
          <a:endParaRPr lang="ja-JP" altLang="en-US" sz="2000" dirty="0"/>
        </a:p>
      </dgm:t>
    </dgm:pt>
    <dgm:pt modelId="{B1730F2E-5BF6-47BF-811A-A07D33D79171}" type="parTrans" cxnId="{97E5BC86-22A3-4BE7-81EF-91850F227DCA}">
      <dgm:prSet/>
      <dgm:spPr/>
      <dgm:t>
        <a:bodyPr/>
        <a:lstStyle/>
        <a:p>
          <a:endParaRPr kumimoji="1" lang="ja-JP" altLang="en-US"/>
        </a:p>
      </dgm:t>
    </dgm:pt>
    <dgm:pt modelId="{956FF512-069B-428B-8044-17DB8B978663}" type="sibTrans" cxnId="{97E5BC86-22A3-4BE7-81EF-91850F227DCA}">
      <dgm:prSet/>
      <dgm:spPr/>
      <dgm:t>
        <a:bodyPr/>
        <a:lstStyle/>
        <a:p>
          <a:endParaRPr kumimoji="1" lang="ja-JP" altLang="en-US"/>
        </a:p>
      </dgm:t>
    </dgm:pt>
    <dgm:pt modelId="{BFE695D2-7E49-47E6-9484-B2C8FAA10F1F}">
      <dgm:prSet custT="1"/>
      <dgm:spPr/>
      <dgm:t>
        <a:bodyPr/>
        <a:lstStyle/>
        <a:p>
          <a:r>
            <a:rPr kumimoji="1" lang="ja-JP" altLang="en-US" sz="900" b="1" dirty="0"/>
            <a:t>感染症全体の動向把握</a:t>
          </a:r>
          <a:r>
            <a:rPr kumimoji="1" lang="ja-JP" altLang="en-US" sz="900" dirty="0"/>
            <a:t>がより精緻になる</a:t>
          </a:r>
          <a:endParaRPr lang="ja-JP" altLang="en-US" sz="900" dirty="0"/>
        </a:p>
      </dgm:t>
    </dgm:pt>
    <dgm:pt modelId="{41B497D8-DE72-4629-A028-27E53837D960}" type="parTrans" cxnId="{EF96F1C2-2DCA-4678-9AFD-0975A5E70874}">
      <dgm:prSet/>
      <dgm:spPr/>
      <dgm:t>
        <a:bodyPr/>
        <a:lstStyle/>
        <a:p>
          <a:endParaRPr kumimoji="1" lang="ja-JP" altLang="en-US"/>
        </a:p>
      </dgm:t>
    </dgm:pt>
    <dgm:pt modelId="{1DA84818-7E17-442C-BBAD-60D9DC4DB670}" type="sibTrans" cxnId="{EF96F1C2-2DCA-4678-9AFD-0975A5E70874}">
      <dgm:prSet/>
      <dgm:spPr/>
      <dgm:t>
        <a:bodyPr/>
        <a:lstStyle/>
        <a:p>
          <a:endParaRPr kumimoji="1" lang="ja-JP" altLang="en-US"/>
        </a:p>
      </dgm:t>
    </dgm:pt>
    <dgm:pt modelId="{DAE0AA1E-7249-4446-A812-5C31E947DFAE}">
      <dgm:prSet custT="1"/>
      <dgm:spPr/>
      <dgm:t>
        <a:bodyPr/>
        <a:lstStyle/>
        <a:p>
          <a:r>
            <a:rPr kumimoji="1" lang="ja-JP" altLang="en-US" sz="900" dirty="0"/>
            <a:t>ゲノム情報を活用した</a:t>
          </a:r>
          <a:r>
            <a:rPr kumimoji="1" lang="ja-JP" altLang="en-US" sz="900" b="1" dirty="0"/>
            <a:t>病原体の変異監視</a:t>
          </a:r>
          <a:r>
            <a:rPr kumimoji="1" lang="ja-JP" altLang="en-US" sz="900" dirty="0"/>
            <a:t>が強化される</a:t>
          </a:r>
          <a:endParaRPr lang="ja-JP" altLang="en-US" sz="900" dirty="0"/>
        </a:p>
      </dgm:t>
    </dgm:pt>
    <dgm:pt modelId="{0927582C-9103-4DE5-B71F-B0C3256CEE59}" type="parTrans" cxnId="{37977F53-994D-429E-97D8-12B46EE9582F}">
      <dgm:prSet/>
      <dgm:spPr/>
      <dgm:t>
        <a:bodyPr/>
        <a:lstStyle/>
        <a:p>
          <a:endParaRPr kumimoji="1" lang="ja-JP" altLang="en-US"/>
        </a:p>
      </dgm:t>
    </dgm:pt>
    <dgm:pt modelId="{0CDC5FA9-34E0-46FB-9129-870CB80B09F4}" type="sibTrans" cxnId="{37977F53-994D-429E-97D8-12B46EE9582F}">
      <dgm:prSet/>
      <dgm:spPr/>
      <dgm:t>
        <a:bodyPr/>
        <a:lstStyle/>
        <a:p>
          <a:endParaRPr kumimoji="1" lang="ja-JP" altLang="en-US"/>
        </a:p>
      </dgm:t>
    </dgm:pt>
    <dgm:pt modelId="{B26D1157-92CE-46DE-8065-5DF26E5CE47F}">
      <dgm:prSet custT="1"/>
      <dgm:spPr/>
      <dgm:t>
        <a:bodyPr/>
        <a:lstStyle/>
        <a:p>
          <a:r>
            <a:rPr kumimoji="1" lang="ja-JP" altLang="en-US" sz="900" dirty="0"/>
            <a:t>地域ごとの流行状況に即した</a:t>
          </a:r>
          <a:r>
            <a:rPr kumimoji="1" lang="ja-JP" altLang="en-US" sz="900" b="1" dirty="0"/>
            <a:t>対策立案</a:t>
          </a:r>
          <a:r>
            <a:rPr kumimoji="1" lang="ja-JP" altLang="en-US" sz="900" dirty="0"/>
            <a:t>が可能になる</a:t>
          </a:r>
          <a:endParaRPr lang="ja-JP" altLang="en-US" sz="900" dirty="0"/>
        </a:p>
      </dgm:t>
    </dgm:pt>
    <dgm:pt modelId="{DAFD689B-16B7-4F51-A73A-2EA83AE06FA1}" type="parTrans" cxnId="{A1E588A8-9760-49CD-B57D-62D8459FFB90}">
      <dgm:prSet/>
      <dgm:spPr/>
      <dgm:t>
        <a:bodyPr/>
        <a:lstStyle/>
        <a:p>
          <a:endParaRPr kumimoji="1" lang="ja-JP" altLang="en-US"/>
        </a:p>
      </dgm:t>
    </dgm:pt>
    <dgm:pt modelId="{B6358F72-0B2C-40BE-856D-EBEFD61CFFB9}" type="sibTrans" cxnId="{A1E588A8-9760-49CD-B57D-62D8459FFB90}">
      <dgm:prSet/>
      <dgm:spPr/>
      <dgm:t>
        <a:bodyPr/>
        <a:lstStyle/>
        <a:p>
          <a:endParaRPr kumimoji="1" lang="ja-JP" altLang="en-US"/>
        </a:p>
      </dgm:t>
    </dgm:pt>
    <dgm:pt modelId="{0F2C45DE-7CC9-40E0-AE2F-A5D6FB35BA38}">
      <dgm:prSet custT="1"/>
      <dgm:spPr/>
      <dgm:t>
        <a:bodyPr/>
        <a:lstStyle/>
        <a:p>
          <a:r>
            <a:rPr kumimoji="1" lang="ja-JP" altLang="en-US" sz="900" b="1" dirty="0"/>
            <a:t>急性呼吸器感染症</a:t>
          </a:r>
          <a:r>
            <a:rPr kumimoji="1" lang="ja-JP" altLang="en-US" sz="900" dirty="0"/>
            <a:t>全般の流行動向を常時監視する</a:t>
          </a:r>
          <a:endParaRPr lang="ja-JP" altLang="en-US" sz="900" dirty="0"/>
        </a:p>
      </dgm:t>
    </dgm:pt>
    <dgm:pt modelId="{3C2D41CE-4BC3-4472-B659-515EA9ABD816}" type="parTrans" cxnId="{506A2C38-BC0F-473E-BE16-9A494566EFDE}">
      <dgm:prSet/>
      <dgm:spPr/>
      <dgm:t>
        <a:bodyPr/>
        <a:lstStyle/>
        <a:p>
          <a:endParaRPr kumimoji="1" lang="ja-JP" altLang="en-US"/>
        </a:p>
      </dgm:t>
    </dgm:pt>
    <dgm:pt modelId="{01B539E7-E88F-4180-9E3D-D0A9879505A6}" type="sibTrans" cxnId="{506A2C38-BC0F-473E-BE16-9A494566EFDE}">
      <dgm:prSet/>
      <dgm:spPr/>
      <dgm:t>
        <a:bodyPr/>
        <a:lstStyle/>
        <a:p>
          <a:endParaRPr kumimoji="1" lang="ja-JP" altLang="en-US"/>
        </a:p>
      </dgm:t>
    </dgm:pt>
    <dgm:pt modelId="{483AE5CE-1979-4F28-92E9-B265181C12C3}">
      <dgm:prSet custT="1"/>
      <dgm:spPr/>
      <dgm:t>
        <a:bodyPr/>
        <a:lstStyle/>
        <a:p>
          <a:r>
            <a:rPr kumimoji="1" lang="ja-JP" altLang="en-US" sz="900" dirty="0"/>
            <a:t>従来のインフルエンザサーベイランス等を統合・発展させた新体制</a:t>
          </a:r>
          <a:endParaRPr lang="ja-JP" altLang="en-US" sz="900" dirty="0"/>
        </a:p>
      </dgm:t>
    </dgm:pt>
    <dgm:pt modelId="{32BCAF6C-7B57-43D1-89C9-0DBE01C9DCB9}" type="parTrans" cxnId="{EBEF322A-C0EF-43FB-8411-9F8ACE73CC0A}">
      <dgm:prSet/>
      <dgm:spPr/>
      <dgm:t>
        <a:bodyPr/>
        <a:lstStyle/>
        <a:p>
          <a:endParaRPr kumimoji="1" lang="ja-JP" altLang="en-US"/>
        </a:p>
      </dgm:t>
    </dgm:pt>
    <dgm:pt modelId="{39BA87EC-D54E-492B-8922-45C3B2463229}" type="sibTrans" cxnId="{EBEF322A-C0EF-43FB-8411-9F8ACE73CC0A}">
      <dgm:prSet/>
      <dgm:spPr/>
      <dgm:t>
        <a:bodyPr/>
        <a:lstStyle/>
        <a:p>
          <a:endParaRPr kumimoji="1" lang="ja-JP" altLang="en-US"/>
        </a:p>
      </dgm:t>
    </dgm:pt>
    <dgm:pt modelId="{EB801488-A163-45D8-899E-B2D87D2B977E}">
      <dgm:prSet custT="1"/>
      <dgm:spPr/>
      <dgm:t>
        <a:bodyPr/>
        <a:lstStyle/>
        <a:p>
          <a:r>
            <a:rPr kumimoji="1" lang="ja-JP" sz="900" dirty="0"/>
            <a:t>咳嗽、咽頭痛、呼吸困難、鼻汁、鼻閉のうち</a:t>
          </a:r>
          <a:r>
            <a:rPr kumimoji="1" lang="en-US" sz="900" dirty="0"/>
            <a:t>1</a:t>
          </a:r>
          <a:r>
            <a:rPr kumimoji="1" lang="ja-JP" sz="900" dirty="0"/>
            <a:t>つ以上の症状あり</a:t>
          </a:r>
          <a:endParaRPr lang="ja-JP" sz="900" dirty="0"/>
        </a:p>
      </dgm:t>
    </dgm:pt>
    <dgm:pt modelId="{3F0E8A58-7F46-4938-AC56-6ACDD1D369D3}" type="parTrans" cxnId="{21F6E66F-A6C5-41F3-A426-DA9AB91AEBBB}">
      <dgm:prSet/>
      <dgm:spPr/>
      <dgm:t>
        <a:bodyPr/>
        <a:lstStyle/>
        <a:p>
          <a:endParaRPr kumimoji="1" lang="ja-JP" altLang="en-US"/>
        </a:p>
      </dgm:t>
    </dgm:pt>
    <dgm:pt modelId="{87020BC7-EE86-45A2-BDB2-D7D5FFA6AAA3}" type="sibTrans" cxnId="{21F6E66F-A6C5-41F3-A426-DA9AB91AEBBB}">
      <dgm:prSet/>
      <dgm:spPr/>
      <dgm:t>
        <a:bodyPr/>
        <a:lstStyle/>
        <a:p>
          <a:endParaRPr kumimoji="1" lang="ja-JP" altLang="en-US"/>
        </a:p>
      </dgm:t>
    </dgm:pt>
    <dgm:pt modelId="{9561347E-05F9-4270-BEB2-B65DEA9A5DB4}">
      <dgm:prSet custT="1"/>
      <dgm:spPr/>
      <dgm:t>
        <a:bodyPr/>
        <a:lstStyle/>
        <a:p>
          <a:r>
            <a:rPr kumimoji="1" lang="ja-JP" altLang="en-US" sz="900" dirty="0"/>
            <a:t>医師が感染症を疑い受診した外来症例（発熱の有無は問わない）</a:t>
          </a:r>
          <a:endParaRPr lang="ja-JP" altLang="en-US" sz="900" dirty="0"/>
        </a:p>
      </dgm:t>
    </dgm:pt>
    <dgm:pt modelId="{A189791F-941F-43CF-8A61-BA8D40A73CC1}" type="parTrans" cxnId="{B6EB7654-F92D-4766-AED7-85257453AA21}">
      <dgm:prSet/>
      <dgm:spPr/>
      <dgm:t>
        <a:bodyPr/>
        <a:lstStyle/>
        <a:p>
          <a:endParaRPr kumimoji="1" lang="ja-JP" altLang="en-US"/>
        </a:p>
      </dgm:t>
    </dgm:pt>
    <dgm:pt modelId="{5948E677-9FAC-4B63-B630-2ABC87FBED3F}" type="sibTrans" cxnId="{B6EB7654-F92D-4766-AED7-85257453AA21}">
      <dgm:prSet/>
      <dgm:spPr/>
      <dgm:t>
        <a:bodyPr/>
        <a:lstStyle/>
        <a:p>
          <a:endParaRPr kumimoji="1" lang="ja-JP" altLang="en-US"/>
        </a:p>
      </dgm:t>
    </dgm:pt>
    <dgm:pt modelId="{89413B1B-4847-495B-ACE2-ACD59194DB11}">
      <dgm:prSet custT="1"/>
      <dgm:spPr/>
      <dgm:t>
        <a:bodyPr/>
        <a:lstStyle/>
        <a:p>
          <a:r>
            <a:rPr kumimoji="1" lang="ja-JP" altLang="en-US" sz="800" dirty="0"/>
            <a:t>国立感染症研究所が集約して公表</a:t>
          </a:r>
          <a:endParaRPr lang="ja-JP" altLang="en-US" sz="800" dirty="0"/>
        </a:p>
      </dgm:t>
    </dgm:pt>
    <dgm:pt modelId="{15241B73-8023-4ED3-9284-48BED833DFCD}" type="parTrans" cxnId="{1089E1E3-B629-4F6F-B30C-D8BBC1455EF9}">
      <dgm:prSet/>
      <dgm:spPr/>
      <dgm:t>
        <a:bodyPr/>
        <a:lstStyle/>
        <a:p>
          <a:endParaRPr kumimoji="1" lang="ja-JP" altLang="en-US"/>
        </a:p>
      </dgm:t>
    </dgm:pt>
    <dgm:pt modelId="{39169DD7-B8AE-4F40-9142-C1FAA7776CE8}" type="sibTrans" cxnId="{1089E1E3-B629-4F6F-B30C-D8BBC1455EF9}">
      <dgm:prSet/>
      <dgm:spPr/>
      <dgm:t>
        <a:bodyPr/>
        <a:lstStyle/>
        <a:p>
          <a:endParaRPr kumimoji="1" lang="ja-JP" altLang="en-US"/>
        </a:p>
      </dgm:t>
    </dgm:pt>
    <dgm:pt modelId="{7F3C1B55-F1CC-4325-A2AA-532B292012FB}">
      <dgm:prSet custT="1"/>
      <dgm:spPr/>
      <dgm:t>
        <a:bodyPr/>
        <a:lstStyle/>
        <a:p>
          <a:pPr>
            <a:buFont typeface="Arial" panose="020B0604020202020204" pitchFamily="34" charset="0"/>
            <a:buChar char="•"/>
          </a:pPr>
          <a:r>
            <a:rPr kumimoji="1" lang="en-US" sz="800" dirty="0"/>
            <a:t>COVID-19</a:t>
          </a:r>
          <a:endParaRPr lang="ja-JP" sz="800" dirty="0"/>
        </a:p>
      </dgm:t>
    </dgm:pt>
    <dgm:pt modelId="{A732FDF2-9FBD-4A4A-A18E-0A551FB6275E}" type="parTrans" cxnId="{2AF5D110-1B9F-4F3E-BEEC-ABDAECFC8A60}">
      <dgm:prSet/>
      <dgm:spPr/>
      <dgm:t>
        <a:bodyPr/>
        <a:lstStyle/>
        <a:p>
          <a:endParaRPr kumimoji="1" lang="ja-JP" altLang="en-US"/>
        </a:p>
      </dgm:t>
    </dgm:pt>
    <dgm:pt modelId="{A9028E8B-9B5E-450E-8877-3F5B4B6F6811}" type="sibTrans" cxnId="{2AF5D110-1B9F-4F3E-BEEC-ABDAECFC8A60}">
      <dgm:prSet/>
      <dgm:spPr/>
      <dgm:t>
        <a:bodyPr/>
        <a:lstStyle/>
        <a:p>
          <a:endParaRPr kumimoji="1" lang="ja-JP" altLang="en-US"/>
        </a:p>
      </dgm:t>
    </dgm:pt>
    <dgm:pt modelId="{EDEFC369-1537-44F4-96CD-4336A9B535F1}">
      <dgm:prSet custT="1"/>
      <dgm:spPr/>
      <dgm:t>
        <a:bodyPr/>
        <a:lstStyle/>
        <a:p>
          <a:pPr>
            <a:buFont typeface="Arial" panose="020B0604020202020204" pitchFamily="34" charset="0"/>
            <a:buChar char="•"/>
          </a:pPr>
          <a:r>
            <a:rPr kumimoji="1" lang="en-US" sz="800" dirty="0"/>
            <a:t>RS</a:t>
          </a:r>
          <a:r>
            <a:rPr kumimoji="1" lang="ja-JP" sz="800" dirty="0"/>
            <a:t>ウイルス感染症</a:t>
          </a:r>
          <a:endParaRPr lang="ja-JP" sz="800" dirty="0"/>
        </a:p>
      </dgm:t>
    </dgm:pt>
    <dgm:pt modelId="{398AA9E1-EA34-41C8-87AF-3EA10D0530D8}" type="parTrans" cxnId="{FA2D64D6-25E8-494D-B56C-3AFE31822E2C}">
      <dgm:prSet/>
      <dgm:spPr/>
      <dgm:t>
        <a:bodyPr/>
        <a:lstStyle/>
        <a:p>
          <a:endParaRPr kumimoji="1" lang="ja-JP" altLang="en-US"/>
        </a:p>
      </dgm:t>
    </dgm:pt>
    <dgm:pt modelId="{5267A67C-3F7B-4582-8AE8-0AA652FFF3BB}" type="sibTrans" cxnId="{FA2D64D6-25E8-494D-B56C-3AFE31822E2C}">
      <dgm:prSet/>
      <dgm:spPr/>
      <dgm:t>
        <a:bodyPr/>
        <a:lstStyle/>
        <a:p>
          <a:endParaRPr kumimoji="1" lang="ja-JP" altLang="en-US"/>
        </a:p>
      </dgm:t>
    </dgm:pt>
    <dgm:pt modelId="{0232D508-0429-4506-A662-217D4B26BA4A}">
      <dgm:prSet custT="1"/>
      <dgm:spPr/>
      <dgm:t>
        <a:bodyPr/>
        <a:lstStyle/>
        <a:p>
          <a:pPr>
            <a:buFont typeface="Arial" panose="020B0604020202020204" pitchFamily="34" charset="0"/>
            <a:buChar char="•"/>
          </a:pPr>
          <a:r>
            <a:rPr kumimoji="1" lang="ja-JP" altLang="en-US" sz="800" dirty="0"/>
            <a:t>咽頭結膜熱</a:t>
          </a:r>
          <a:endParaRPr lang="ja-JP" altLang="en-US" sz="800" dirty="0"/>
        </a:p>
      </dgm:t>
    </dgm:pt>
    <dgm:pt modelId="{14A01714-D2EB-4531-832D-77D90B0C8E1A}" type="parTrans" cxnId="{EA211E84-CF88-4A28-8C64-20D7E701592F}">
      <dgm:prSet/>
      <dgm:spPr/>
      <dgm:t>
        <a:bodyPr/>
        <a:lstStyle/>
        <a:p>
          <a:endParaRPr kumimoji="1" lang="ja-JP" altLang="en-US"/>
        </a:p>
      </dgm:t>
    </dgm:pt>
    <dgm:pt modelId="{6085AA7F-26D1-4A3A-A8E8-61B7A1BC705B}" type="sibTrans" cxnId="{EA211E84-CF88-4A28-8C64-20D7E701592F}">
      <dgm:prSet/>
      <dgm:spPr/>
      <dgm:t>
        <a:bodyPr/>
        <a:lstStyle/>
        <a:p>
          <a:endParaRPr kumimoji="1" lang="ja-JP" altLang="en-US"/>
        </a:p>
      </dgm:t>
    </dgm:pt>
    <dgm:pt modelId="{63B2D310-FE47-4492-BE59-E13D9C0E389A}">
      <dgm:prSet custT="1"/>
      <dgm:spPr/>
      <dgm:t>
        <a:bodyPr/>
        <a:lstStyle/>
        <a:p>
          <a:pPr>
            <a:buFont typeface="Arial" panose="020B0604020202020204" pitchFamily="34" charset="0"/>
            <a:buChar char="•"/>
          </a:pPr>
          <a:r>
            <a:rPr kumimoji="1" lang="ja-JP" altLang="en-US" sz="800" dirty="0"/>
            <a:t>ヘルパンギーナ</a:t>
          </a:r>
          <a:endParaRPr lang="ja-JP" altLang="en-US" sz="800" dirty="0"/>
        </a:p>
      </dgm:t>
    </dgm:pt>
    <dgm:pt modelId="{BD6311CD-124B-4CAD-8543-4EC75A1CEDAC}" type="parTrans" cxnId="{6D2A1D8A-6764-40D5-9B47-4373B6E2F1A3}">
      <dgm:prSet/>
      <dgm:spPr/>
      <dgm:t>
        <a:bodyPr/>
        <a:lstStyle/>
        <a:p>
          <a:endParaRPr kumimoji="1" lang="ja-JP" altLang="en-US"/>
        </a:p>
      </dgm:t>
    </dgm:pt>
    <dgm:pt modelId="{004F2B60-5110-4205-8F3B-AC877DF67CC2}" type="sibTrans" cxnId="{6D2A1D8A-6764-40D5-9B47-4373B6E2F1A3}">
      <dgm:prSet/>
      <dgm:spPr/>
      <dgm:t>
        <a:bodyPr/>
        <a:lstStyle/>
        <a:p>
          <a:endParaRPr kumimoji="1" lang="ja-JP" altLang="en-US"/>
        </a:p>
      </dgm:t>
    </dgm:pt>
    <dgm:pt modelId="{11F3A5BB-072A-46E4-9F02-BDBDC58E491B}">
      <dgm:prSet custT="1"/>
      <dgm:spPr/>
      <dgm:t>
        <a:bodyPr/>
        <a:lstStyle/>
        <a:p>
          <a:pPr>
            <a:buFont typeface="Arial" panose="020B0604020202020204" pitchFamily="34" charset="0"/>
            <a:buChar char="•"/>
          </a:pPr>
          <a:r>
            <a:rPr kumimoji="1" lang="en-US" sz="800" dirty="0"/>
            <a:t>A</a:t>
          </a:r>
          <a:r>
            <a:rPr kumimoji="1" lang="ja-JP" sz="800" dirty="0"/>
            <a:t>群溶血性レンサ球菌咽頭炎など</a:t>
          </a:r>
          <a:endParaRPr lang="ja-JP" sz="800" dirty="0"/>
        </a:p>
      </dgm:t>
    </dgm:pt>
    <dgm:pt modelId="{56137062-6FB2-45AB-B1D8-30986280403A}" type="parTrans" cxnId="{0CFF1B7D-81ED-48F7-A899-1BD7B5A90D26}">
      <dgm:prSet/>
      <dgm:spPr/>
      <dgm:t>
        <a:bodyPr/>
        <a:lstStyle/>
        <a:p>
          <a:endParaRPr kumimoji="1" lang="ja-JP" altLang="en-US"/>
        </a:p>
      </dgm:t>
    </dgm:pt>
    <dgm:pt modelId="{9A11C42C-AD92-46D9-BF2B-7F9FE8DB64B3}" type="sibTrans" cxnId="{0CFF1B7D-81ED-48F7-A899-1BD7B5A90D26}">
      <dgm:prSet/>
      <dgm:spPr/>
      <dgm:t>
        <a:bodyPr/>
        <a:lstStyle/>
        <a:p>
          <a:endParaRPr kumimoji="1" lang="ja-JP" altLang="en-US"/>
        </a:p>
      </dgm:t>
    </dgm:pt>
    <dgm:pt modelId="{F714AD57-EF8E-42A6-9B09-B98E3951C133}">
      <dgm:prSet/>
      <dgm:spPr/>
      <dgm:t>
        <a:bodyPr/>
        <a:lstStyle/>
        <a:p>
          <a:pPr>
            <a:buFont typeface="Arial" panose="020B0604020202020204" pitchFamily="34" charset="0"/>
            <a:buChar char="•"/>
          </a:pPr>
          <a:r>
            <a:rPr kumimoji="1" lang="ja-JP" dirty="0"/>
            <a:t>小児から高齢者まで幅広い呼吸器系疾患を網羅</a:t>
          </a:r>
          <a:endParaRPr lang="ja-JP" dirty="0"/>
        </a:p>
      </dgm:t>
    </dgm:pt>
    <dgm:pt modelId="{D981E408-7A4F-4598-856C-B5DDBCDC98FD}" type="sibTrans" cxnId="{6D2BA09A-3960-421B-AA19-02B275579F10}">
      <dgm:prSet/>
      <dgm:spPr/>
      <dgm:t>
        <a:bodyPr/>
        <a:lstStyle/>
        <a:p>
          <a:endParaRPr kumimoji="1" lang="ja-JP" altLang="en-US"/>
        </a:p>
      </dgm:t>
    </dgm:pt>
    <dgm:pt modelId="{C53EC28E-6AAA-417E-A9B7-1FB953409961}" type="parTrans" cxnId="{6D2BA09A-3960-421B-AA19-02B275579F10}">
      <dgm:prSet/>
      <dgm:spPr/>
      <dgm:t>
        <a:bodyPr/>
        <a:lstStyle/>
        <a:p>
          <a:endParaRPr kumimoji="1" lang="ja-JP" altLang="en-US"/>
        </a:p>
      </dgm:t>
    </dgm:pt>
    <dgm:pt modelId="{2436B33F-CE7A-41A2-84E2-3CB73AC8D5D6}">
      <dgm:prSet custT="1"/>
      <dgm:spPr/>
      <dgm:t>
        <a:bodyPr/>
        <a:lstStyle/>
        <a:p>
          <a:r>
            <a:rPr kumimoji="1" lang="ja-JP" sz="800" dirty="0"/>
            <a:t>年齢・性別別に週</a:t>
          </a:r>
          <a:r>
            <a:rPr kumimoji="1" lang="en-US" sz="800" dirty="0"/>
            <a:t>1</a:t>
          </a:r>
          <a:r>
            <a:rPr kumimoji="1" lang="ja-JP" sz="800" dirty="0"/>
            <a:t>回患者数を報告</a:t>
          </a:r>
          <a:endParaRPr lang="ja-JP" sz="800" dirty="0"/>
        </a:p>
      </dgm:t>
    </dgm:pt>
    <dgm:pt modelId="{CA150BC6-3488-41F8-8CD8-0EEAE58E57BA}" type="parTrans" cxnId="{B557E0B8-545B-496C-8E27-21CC095674E1}">
      <dgm:prSet/>
      <dgm:spPr/>
      <dgm:t>
        <a:bodyPr/>
        <a:lstStyle/>
        <a:p>
          <a:endParaRPr kumimoji="1" lang="ja-JP" altLang="en-US"/>
        </a:p>
      </dgm:t>
    </dgm:pt>
    <dgm:pt modelId="{8A64DD9D-F4CF-4B6B-B8EE-7E8EDF04037A}" type="sibTrans" cxnId="{B557E0B8-545B-496C-8E27-21CC095674E1}">
      <dgm:prSet/>
      <dgm:spPr/>
      <dgm:t>
        <a:bodyPr/>
        <a:lstStyle/>
        <a:p>
          <a:endParaRPr kumimoji="1" lang="ja-JP" altLang="en-US"/>
        </a:p>
      </dgm:t>
    </dgm:pt>
    <dgm:pt modelId="{9403DB0B-A0E5-4D24-A2C0-D7A29F4FE2BA}" type="pres">
      <dgm:prSet presAssocID="{7FFDEC4F-4B63-4E05-A8E7-CB0D65FAAEEC}" presName="theList" presStyleCnt="0">
        <dgm:presLayoutVars>
          <dgm:dir/>
          <dgm:animLvl val="lvl"/>
          <dgm:resizeHandles val="exact"/>
        </dgm:presLayoutVars>
      </dgm:prSet>
      <dgm:spPr/>
    </dgm:pt>
    <dgm:pt modelId="{C424B163-1FB2-43B1-B3B1-B593AEAD13F8}" type="pres">
      <dgm:prSet presAssocID="{05CC91DC-764D-42E8-9D02-45FCC7033E75}" presName="compNode" presStyleCnt="0"/>
      <dgm:spPr/>
    </dgm:pt>
    <dgm:pt modelId="{A7F46401-BAEB-4B0C-A318-53DF70FF80A1}" type="pres">
      <dgm:prSet presAssocID="{05CC91DC-764D-42E8-9D02-45FCC7033E75}" presName="aNode" presStyleLbl="bgShp" presStyleIdx="0" presStyleCnt="6"/>
      <dgm:spPr/>
    </dgm:pt>
    <dgm:pt modelId="{3D5767D4-C8D4-453C-A8E9-A8444DF53B46}" type="pres">
      <dgm:prSet presAssocID="{05CC91DC-764D-42E8-9D02-45FCC7033E75}" presName="textNode" presStyleLbl="bgShp" presStyleIdx="0" presStyleCnt="6"/>
      <dgm:spPr/>
    </dgm:pt>
    <dgm:pt modelId="{0846BB45-D2EE-4004-AFE6-730345B93E5F}" type="pres">
      <dgm:prSet presAssocID="{05CC91DC-764D-42E8-9D02-45FCC7033E75}" presName="compChildNode" presStyleCnt="0"/>
      <dgm:spPr/>
    </dgm:pt>
    <dgm:pt modelId="{01D416D7-F0BD-4560-92E3-EE95B9AF0538}" type="pres">
      <dgm:prSet presAssocID="{05CC91DC-764D-42E8-9D02-45FCC7033E75}" presName="theInnerList" presStyleCnt="0"/>
      <dgm:spPr/>
    </dgm:pt>
    <dgm:pt modelId="{A23426E0-FF9E-4AA4-A9B5-85EC2C8E9290}" type="pres">
      <dgm:prSet presAssocID="{BB5556D3-6E3E-485D-A077-233B726C28E0}" presName="childNode" presStyleLbl="node1" presStyleIdx="0" presStyleCnt="21">
        <dgm:presLayoutVars>
          <dgm:bulletEnabled val="1"/>
        </dgm:presLayoutVars>
      </dgm:prSet>
      <dgm:spPr/>
    </dgm:pt>
    <dgm:pt modelId="{A112D8E9-0BC5-43A7-9F0F-06B8CB52F197}" type="pres">
      <dgm:prSet presAssocID="{BB5556D3-6E3E-485D-A077-233B726C28E0}" presName="aSpace2" presStyleCnt="0"/>
      <dgm:spPr/>
    </dgm:pt>
    <dgm:pt modelId="{FFF5C263-01ED-48BF-A5DC-083A0583DD1F}" type="pres">
      <dgm:prSet presAssocID="{0F2C45DE-7CC9-40E0-AE2F-A5D6FB35BA38}" presName="childNode" presStyleLbl="node1" presStyleIdx="1" presStyleCnt="21">
        <dgm:presLayoutVars>
          <dgm:bulletEnabled val="1"/>
        </dgm:presLayoutVars>
      </dgm:prSet>
      <dgm:spPr/>
    </dgm:pt>
    <dgm:pt modelId="{BCAA1E97-A7BE-44B3-970F-873FA3ECB1E8}" type="pres">
      <dgm:prSet presAssocID="{0F2C45DE-7CC9-40E0-AE2F-A5D6FB35BA38}" presName="aSpace2" presStyleCnt="0"/>
      <dgm:spPr/>
    </dgm:pt>
    <dgm:pt modelId="{79E4941B-5846-4FF6-8040-55F867890F56}" type="pres">
      <dgm:prSet presAssocID="{483AE5CE-1979-4F28-92E9-B265181C12C3}" presName="childNode" presStyleLbl="node1" presStyleIdx="2" presStyleCnt="21">
        <dgm:presLayoutVars>
          <dgm:bulletEnabled val="1"/>
        </dgm:presLayoutVars>
      </dgm:prSet>
      <dgm:spPr/>
    </dgm:pt>
    <dgm:pt modelId="{B422B156-E64D-467F-B2BB-055610E32257}" type="pres">
      <dgm:prSet presAssocID="{05CC91DC-764D-42E8-9D02-45FCC7033E75}" presName="aSpace" presStyleCnt="0"/>
      <dgm:spPr/>
    </dgm:pt>
    <dgm:pt modelId="{EE00354A-422D-4D26-9398-5F16D4B4D43E}" type="pres">
      <dgm:prSet presAssocID="{0FD6B109-81B9-4C24-AA6B-D667DD271328}" presName="compNode" presStyleCnt="0"/>
      <dgm:spPr/>
    </dgm:pt>
    <dgm:pt modelId="{4EFE1684-9798-41B9-91D4-F73F556B2230}" type="pres">
      <dgm:prSet presAssocID="{0FD6B109-81B9-4C24-AA6B-D667DD271328}" presName="aNode" presStyleLbl="bgShp" presStyleIdx="1" presStyleCnt="6"/>
      <dgm:spPr/>
    </dgm:pt>
    <dgm:pt modelId="{F922514B-4182-4D21-907F-BF95231F02B6}" type="pres">
      <dgm:prSet presAssocID="{0FD6B109-81B9-4C24-AA6B-D667DD271328}" presName="textNode" presStyleLbl="bgShp" presStyleIdx="1" presStyleCnt="6"/>
      <dgm:spPr/>
    </dgm:pt>
    <dgm:pt modelId="{D3C5BF6B-2E90-4FB4-BD04-10F8EB10D6BF}" type="pres">
      <dgm:prSet presAssocID="{0FD6B109-81B9-4C24-AA6B-D667DD271328}" presName="compChildNode" presStyleCnt="0"/>
      <dgm:spPr/>
    </dgm:pt>
    <dgm:pt modelId="{048E589F-BFC8-4DEB-B289-D5A12AA7ECD4}" type="pres">
      <dgm:prSet presAssocID="{0FD6B109-81B9-4C24-AA6B-D667DD271328}" presName="theInnerList" presStyleCnt="0"/>
      <dgm:spPr/>
    </dgm:pt>
    <dgm:pt modelId="{BAA1C8E0-B6BA-40DC-B72C-5E62917666F7}" type="pres">
      <dgm:prSet presAssocID="{EB801488-A163-45D8-899E-B2D87D2B977E}" presName="childNode" presStyleLbl="node1" presStyleIdx="3" presStyleCnt="21">
        <dgm:presLayoutVars>
          <dgm:bulletEnabled val="1"/>
        </dgm:presLayoutVars>
      </dgm:prSet>
      <dgm:spPr/>
    </dgm:pt>
    <dgm:pt modelId="{9461652F-F0A1-4A2A-B46B-02403E18054E}" type="pres">
      <dgm:prSet presAssocID="{EB801488-A163-45D8-899E-B2D87D2B977E}" presName="aSpace2" presStyleCnt="0"/>
      <dgm:spPr/>
    </dgm:pt>
    <dgm:pt modelId="{5207734E-8C66-4AF5-8DC6-C262DA567C4E}" type="pres">
      <dgm:prSet presAssocID="{9561347E-05F9-4270-BEB2-B65DEA9A5DB4}" presName="childNode" presStyleLbl="node1" presStyleIdx="4" presStyleCnt="21">
        <dgm:presLayoutVars>
          <dgm:bulletEnabled val="1"/>
        </dgm:presLayoutVars>
      </dgm:prSet>
      <dgm:spPr/>
    </dgm:pt>
    <dgm:pt modelId="{990EC50A-3716-4A07-960F-7CEFEAE8CF9B}" type="pres">
      <dgm:prSet presAssocID="{9561347E-05F9-4270-BEB2-B65DEA9A5DB4}" presName="aSpace2" presStyleCnt="0"/>
      <dgm:spPr/>
    </dgm:pt>
    <dgm:pt modelId="{CACE6931-43E3-412D-B1EE-24C58B6C8F01}" type="pres">
      <dgm:prSet presAssocID="{015BC280-415D-4CEF-BB59-8272AF6607C8}" presName="childNode" presStyleLbl="node1" presStyleIdx="5" presStyleCnt="21">
        <dgm:presLayoutVars>
          <dgm:bulletEnabled val="1"/>
        </dgm:presLayoutVars>
      </dgm:prSet>
      <dgm:spPr/>
    </dgm:pt>
    <dgm:pt modelId="{7ED48C85-C319-494B-8171-FFC1D87E1EDA}" type="pres">
      <dgm:prSet presAssocID="{0FD6B109-81B9-4C24-AA6B-D667DD271328}" presName="aSpace" presStyleCnt="0"/>
      <dgm:spPr/>
    </dgm:pt>
    <dgm:pt modelId="{04548905-DAC0-403E-A7F6-D892ED84A711}" type="pres">
      <dgm:prSet presAssocID="{21580384-5674-4A93-9FE5-CF27D0B556E8}" presName="compNode" presStyleCnt="0"/>
      <dgm:spPr/>
    </dgm:pt>
    <dgm:pt modelId="{E4CCE652-1585-4BF0-8505-E0D7596F6315}" type="pres">
      <dgm:prSet presAssocID="{21580384-5674-4A93-9FE5-CF27D0B556E8}" presName="aNode" presStyleLbl="bgShp" presStyleIdx="2" presStyleCnt="6"/>
      <dgm:spPr/>
    </dgm:pt>
    <dgm:pt modelId="{AA91217F-6143-4B53-9EF6-EF871E1E136F}" type="pres">
      <dgm:prSet presAssocID="{21580384-5674-4A93-9FE5-CF27D0B556E8}" presName="textNode" presStyleLbl="bgShp" presStyleIdx="2" presStyleCnt="6"/>
      <dgm:spPr/>
    </dgm:pt>
    <dgm:pt modelId="{779A8CD0-BC86-467A-9D78-AC7DC708CFD0}" type="pres">
      <dgm:prSet presAssocID="{21580384-5674-4A93-9FE5-CF27D0B556E8}" presName="compChildNode" presStyleCnt="0"/>
      <dgm:spPr/>
    </dgm:pt>
    <dgm:pt modelId="{99F7C936-7C72-4756-B482-DDFDEAE4AED1}" type="pres">
      <dgm:prSet presAssocID="{21580384-5674-4A93-9FE5-CF27D0B556E8}" presName="theInnerList" presStyleCnt="0"/>
      <dgm:spPr/>
    </dgm:pt>
    <dgm:pt modelId="{11F23633-4F26-4D68-9762-01B474D422D5}" type="pres">
      <dgm:prSet presAssocID="{BF6512A7-A7E6-46D8-A766-6367C0E2D081}" presName="childNode" presStyleLbl="node1" presStyleIdx="6" presStyleCnt="21">
        <dgm:presLayoutVars>
          <dgm:bulletEnabled val="1"/>
        </dgm:presLayoutVars>
      </dgm:prSet>
      <dgm:spPr/>
    </dgm:pt>
    <dgm:pt modelId="{EF1762AE-325D-46EC-BF0C-2C3B74889F54}" type="pres">
      <dgm:prSet presAssocID="{BF6512A7-A7E6-46D8-A766-6367C0E2D081}" presName="aSpace2" presStyleCnt="0"/>
      <dgm:spPr/>
    </dgm:pt>
    <dgm:pt modelId="{B0E4F9A0-28AD-4A41-BBBB-B7C6E4CCC710}" type="pres">
      <dgm:prSet presAssocID="{7F3C1B55-F1CC-4325-A2AA-532B292012FB}" presName="childNode" presStyleLbl="node1" presStyleIdx="7" presStyleCnt="21">
        <dgm:presLayoutVars>
          <dgm:bulletEnabled val="1"/>
        </dgm:presLayoutVars>
      </dgm:prSet>
      <dgm:spPr/>
    </dgm:pt>
    <dgm:pt modelId="{6827344E-A8E9-40A4-B735-20D90EDBA183}" type="pres">
      <dgm:prSet presAssocID="{7F3C1B55-F1CC-4325-A2AA-532B292012FB}" presName="aSpace2" presStyleCnt="0"/>
      <dgm:spPr/>
    </dgm:pt>
    <dgm:pt modelId="{3D45D4C2-27F0-4C48-B001-41D77332613F}" type="pres">
      <dgm:prSet presAssocID="{EDEFC369-1537-44F4-96CD-4336A9B535F1}" presName="childNode" presStyleLbl="node1" presStyleIdx="8" presStyleCnt="21">
        <dgm:presLayoutVars>
          <dgm:bulletEnabled val="1"/>
        </dgm:presLayoutVars>
      </dgm:prSet>
      <dgm:spPr/>
    </dgm:pt>
    <dgm:pt modelId="{749E46F4-A195-4438-B83C-4164A05407FD}" type="pres">
      <dgm:prSet presAssocID="{EDEFC369-1537-44F4-96CD-4336A9B535F1}" presName="aSpace2" presStyleCnt="0"/>
      <dgm:spPr/>
    </dgm:pt>
    <dgm:pt modelId="{71EF4DB7-7D47-4B2B-90A3-21459434105A}" type="pres">
      <dgm:prSet presAssocID="{0232D508-0429-4506-A662-217D4B26BA4A}" presName="childNode" presStyleLbl="node1" presStyleIdx="9" presStyleCnt="21">
        <dgm:presLayoutVars>
          <dgm:bulletEnabled val="1"/>
        </dgm:presLayoutVars>
      </dgm:prSet>
      <dgm:spPr/>
    </dgm:pt>
    <dgm:pt modelId="{AADD5F4C-066B-43C9-BE28-3FC6AF8559C6}" type="pres">
      <dgm:prSet presAssocID="{0232D508-0429-4506-A662-217D4B26BA4A}" presName="aSpace2" presStyleCnt="0"/>
      <dgm:spPr/>
    </dgm:pt>
    <dgm:pt modelId="{599AE619-5F50-415A-8517-5370FF75620F}" type="pres">
      <dgm:prSet presAssocID="{63B2D310-FE47-4492-BE59-E13D9C0E389A}" presName="childNode" presStyleLbl="node1" presStyleIdx="10" presStyleCnt="21">
        <dgm:presLayoutVars>
          <dgm:bulletEnabled val="1"/>
        </dgm:presLayoutVars>
      </dgm:prSet>
      <dgm:spPr/>
    </dgm:pt>
    <dgm:pt modelId="{5D29204A-8AEB-4626-A15A-44560902AA92}" type="pres">
      <dgm:prSet presAssocID="{63B2D310-FE47-4492-BE59-E13D9C0E389A}" presName="aSpace2" presStyleCnt="0"/>
      <dgm:spPr/>
    </dgm:pt>
    <dgm:pt modelId="{CADBC74D-1C0E-454D-8AD4-BA03776B85EF}" type="pres">
      <dgm:prSet presAssocID="{11F3A5BB-072A-46E4-9F02-BDBDC58E491B}" presName="childNode" presStyleLbl="node1" presStyleIdx="11" presStyleCnt="21">
        <dgm:presLayoutVars>
          <dgm:bulletEnabled val="1"/>
        </dgm:presLayoutVars>
      </dgm:prSet>
      <dgm:spPr/>
    </dgm:pt>
    <dgm:pt modelId="{B94387BD-23B1-415D-B064-092311E35826}" type="pres">
      <dgm:prSet presAssocID="{11F3A5BB-072A-46E4-9F02-BDBDC58E491B}" presName="aSpace2" presStyleCnt="0"/>
      <dgm:spPr/>
    </dgm:pt>
    <dgm:pt modelId="{734A331C-6703-40FB-8730-68487499FAC8}" type="pres">
      <dgm:prSet presAssocID="{F714AD57-EF8E-42A6-9B09-B98E3951C133}" presName="childNode" presStyleLbl="node1" presStyleIdx="12" presStyleCnt="21">
        <dgm:presLayoutVars>
          <dgm:bulletEnabled val="1"/>
        </dgm:presLayoutVars>
      </dgm:prSet>
      <dgm:spPr/>
    </dgm:pt>
    <dgm:pt modelId="{B254501B-5896-4EC3-B3EC-3DE67542C7E0}" type="pres">
      <dgm:prSet presAssocID="{21580384-5674-4A93-9FE5-CF27D0B556E8}" presName="aSpace" presStyleCnt="0"/>
      <dgm:spPr/>
    </dgm:pt>
    <dgm:pt modelId="{D1E03AF0-8583-4394-A17A-5B0AD4F68CD1}" type="pres">
      <dgm:prSet presAssocID="{85BE0C44-8FFE-43B8-ACA2-5059CEC7B49E}" presName="compNode" presStyleCnt="0"/>
      <dgm:spPr/>
    </dgm:pt>
    <dgm:pt modelId="{C5E65455-2533-4377-A3C6-AEA39A40440C}" type="pres">
      <dgm:prSet presAssocID="{85BE0C44-8FFE-43B8-ACA2-5059CEC7B49E}" presName="aNode" presStyleLbl="bgShp" presStyleIdx="3" presStyleCnt="6"/>
      <dgm:spPr/>
    </dgm:pt>
    <dgm:pt modelId="{CE8EC00B-BDDE-49C3-9541-F457F9391887}" type="pres">
      <dgm:prSet presAssocID="{85BE0C44-8FFE-43B8-ACA2-5059CEC7B49E}" presName="textNode" presStyleLbl="bgShp" presStyleIdx="3" presStyleCnt="6"/>
      <dgm:spPr/>
    </dgm:pt>
    <dgm:pt modelId="{099DEC96-A36F-4DBE-A40E-45CF62342211}" type="pres">
      <dgm:prSet presAssocID="{85BE0C44-8FFE-43B8-ACA2-5059CEC7B49E}" presName="compChildNode" presStyleCnt="0"/>
      <dgm:spPr/>
    </dgm:pt>
    <dgm:pt modelId="{0CF7239C-6DB6-4AFE-BAD6-52B676745C7B}" type="pres">
      <dgm:prSet presAssocID="{85BE0C44-8FFE-43B8-ACA2-5059CEC7B49E}" presName="theInnerList" presStyleCnt="0"/>
      <dgm:spPr/>
    </dgm:pt>
    <dgm:pt modelId="{240F834F-722F-4B2B-AF6C-A89077E21AAD}" type="pres">
      <dgm:prSet presAssocID="{89BC44F9-FE0E-4796-ADA3-0144E6DC556F}" presName="childNode" presStyleLbl="node1" presStyleIdx="13" presStyleCnt="21">
        <dgm:presLayoutVars>
          <dgm:bulletEnabled val="1"/>
        </dgm:presLayoutVars>
      </dgm:prSet>
      <dgm:spPr/>
    </dgm:pt>
    <dgm:pt modelId="{88A5C74B-E87F-44B8-920A-CAC158A6B867}" type="pres">
      <dgm:prSet presAssocID="{89BC44F9-FE0E-4796-ADA3-0144E6DC556F}" presName="aSpace2" presStyleCnt="0"/>
      <dgm:spPr/>
    </dgm:pt>
    <dgm:pt modelId="{9F685753-3848-494B-AB6E-C34CB7B0541C}" type="pres">
      <dgm:prSet presAssocID="{A1E59347-3D76-4F9E-8430-22F894775560}" presName="childNode" presStyleLbl="node1" presStyleIdx="14" presStyleCnt="21">
        <dgm:presLayoutVars>
          <dgm:bulletEnabled val="1"/>
        </dgm:presLayoutVars>
      </dgm:prSet>
      <dgm:spPr/>
    </dgm:pt>
    <dgm:pt modelId="{A61D8028-9BBC-4D53-B019-411AD89545B3}" type="pres">
      <dgm:prSet presAssocID="{85BE0C44-8FFE-43B8-ACA2-5059CEC7B49E}" presName="aSpace" presStyleCnt="0"/>
      <dgm:spPr/>
    </dgm:pt>
    <dgm:pt modelId="{D25A1378-A07A-4D2A-BF58-B0139F6F0BB2}" type="pres">
      <dgm:prSet presAssocID="{5184A792-6FA6-4717-B5CE-966BE16F3402}" presName="compNode" presStyleCnt="0"/>
      <dgm:spPr/>
    </dgm:pt>
    <dgm:pt modelId="{C6A3D43F-6B2E-4780-8856-20674F9DBABF}" type="pres">
      <dgm:prSet presAssocID="{5184A792-6FA6-4717-B5CE-966BE16F3402}" presName="aNode" presStyleLbl="bgShp" presStyleIdx="4" presStyleCnt="6"/>
      <dgm:spPr/>
    </dgm:pt>
    <dgm:pt modelId="{92392530-D3A2-47F1-BE40-CCBB76603268}" type="pres">
      <dgm:prSet presAssocID="{5184A792-6FA6-4717-B5CE-966BE16F3402}" presName="textNode" presStyleLbl="bgShp" presStyleIdx="4" presStyleCnt="6"/>
      <dgm:spPr/>
    </dgm:pt>
    <dgm:pt modelId="{FC08D576-15BD-46DD-81FD-2986E4CEA0C4}" type="pres">
      <dgm:prSet presAssocID="{5184A792-6FA6-4717-B5CE-966BE16F3402}" presName="compChildNode" presStyleCnt="0"/>
      <dgm:spPr/>
    </dgm:pt>
    <dgm:pt modelId="{21F5075E-62D5-4878-ACDC-1DE17BB6B1D8}" type="pres">
      <dgm:prSet presAssocID="{5184A792-6FA6-4717-B5CE-966BE16F3402}" presName="theInnerList" presStyleCnt="0"/>
      <dgm:spPr/>
    </dgm:pt>
    <dgm:pt modelId="{1D28F4F8-DC40-473A-9A1B-8AB03764C912}" type="pres">
      <dgm:prSet presAssocID="{5FED90F0-6E7D-49C6-A52B-6B94B2FEC6B0}" presName="childNode" presStyleLbl="node1" presStyleIdx="15" presStyleCnt="21">
        <dgm:presLayoutVars>
          <dgm:bulletEnabled val="1"/>
        </dgm:presLayoutVars>
      </dgm:prSet>
      <dgm:spPr/>
    </dgm:pt>
    <dgm:pt modelId="{D2EB27D9-5EDB-4DEC-80CB-13371BFC67AD}" type="pres">
      <dgm:prSet presAssocID="{5FED90F0-6E7D-49C6-A52B-6B94B2FEC6B0}" presName="aSpace2" presStyleCnt="0"/>
      <dgm:spPr/>
    </dgm:pt>
    <dgm:pt modelId="{6451877D-DB16-412C-804A-C142F9CF1B6D}" type="pres">
      <dgm:prSet presAssocID="{68ED35C3-5E5C-4969-84D6-B571F2A1BE3F}" presName="childNode" presStyleLbl="node1" presStyleIdx="16" presStyleCnt="21">
        <dgm:presLayoutVars>
          <dgm:bulletEnabled val="1"/>
        </dgm:presLayoutVars>
      </dgm:prSet>
      <dgm:spPr/>
    </dgm:pt>
    <dgm:pt modelId="{FDBC6C35-B61A-4C0F-8BE4-3B2E2ACCB647}" type="pres">
      <dgm:prSet presAssocID="{68ED35C3-5E5C-4969-84D6-B571F2A1BE3F}" presName="aSpace2" presStyleCnt="0"/>
      <dgm:spPr/>
    </dgm:pt>
    <dgm:pt modelId="{0FD1801F-3BA5-490B-9E39-549FD737C3E9}" type="pres">
      <dgm:prSet presAssocID="{26D29167-F4B4-47E3-911C-DEF44CD49324}" presName="childNode" presStyleLbl="node1" presStyleIdx="17" presStyleCnt="21">
        <dgm:presLayoutVars>
          <dgm:bulletEnabled val="1"/>
        </dgm:presLayoutVars>
      </dgm:prSet>
      <dgm:spPr/>
    </dgm:pt>
    <dgm:pt modelId="{F3D285B6-001E-462F-8142-117357DBDFA8}" type="pres">
      <dgm:prSet presAssocID="{5184A792-6FA6-4717-B5CE-966BE16F3402}" presName="aSpace" presStyleCnt="0"/>
      <dgm:spPr/>
    </dgm:pt>
    <dgm:pt modelId="{C4B1A834-D672-48EC-AE6B-9AD40F9FC04B}" type="pres">
      <dgm:prSet presAssocID="{0AF46993-12E1-46DD-B185-FEC4DA772689}" presName="compNode" presStyleCnt="0"/>
      <dgm:spPr/>
    </dgm:pt>
    <dgm:pt modelId="{B067A235-CBA5-4078-BF9E-0B6C7E06436D}" type="pres">
      <dgm:prSet presAssocID="{0AF46993-12E1-46DD-B185-FEC4DA772689}" presName="aNode" presStyleLbl="bgShp" presStyleIdx="5" presStyleCnt="6"/>
      <dgm:spPr/>
    </dgm:pt>
    <dgm:pt modelId="{A6BD27D3-28B2-4DBD-B795-1E68B8824698}" type="pres">
      <dgm:prSet presAssocID="{0AF46993-12E1-46DD-B185-FEC4DA772689}" presName="textNode" presStyleLbl="bgShp" presStyleIdx="5" presStyleCnt="6"/>
      <dgm:spPr/>
    </dgm:pt>
    <dgm:pt modelId="{9E5B0FA5-5D34-4277-BDFA-F8A87E45EE07}" type="pres">
      <dgm:prSet presAssocID="{0AF46993-12E1-46DD-B185-FEC4DA772689}" presName="compChildNode" presStyleCnt="0"/>
      <dgm:spPr/>
    </dgm:pt>
    <dgm:pt modelId="{7659B426-70F2-4C61-AAF0-4844ABD0A83D}" type="pres">
      <dgm:prSet presAssocID="{0AF46993-12E1-46DD-B185-FEC4DA772689}" presName="theInnerList" presStyleCnt="0"/>
      <dgm:spPr/>
    </dgm:pt>
    <dgm:pt modelId="{51E90F14-EEC7-4CC6-ADA9-65ADD3B039DE}" type="pres">
      <dgm:prSet presAssocID="{BFE695D2-7E49-47E6-9484-B2C8FAA10F1F}" presName="childNode" presStyleLbl="node1" presStyleIdx="18" presStyleCnt="21">
        <dgm:presLayoutVars>
          <dgm:bulletEnabled val="1"/>
        </dgm:presLayoutVars>
      </dgm:prSet>
      <dgm:spPr/>
    </dgm:pt>
    <dgm:pt modelId="{294E3277-AF4F-4009-91D5-C9A3B887F786}" type="pres">
      <dgm:prSet presAssocID="{BFE695D2-7E49-47E6-9484-B2C8FAA10F1F}" presName="aSpace2" presStyleCnt="0"/>
      <dgm:spPr/>
    </dgm:pt>
    <dgm:pt modelId="{F7924AFD-0CB5-4A9F-8EC0-D486B676D96E}" type="pres">
      <dgm:prSet presAssocID="{DAE0AA1E-7249-4446-A812-5C31E947DFAE}" presName="childNode" presStyleLbl="node1" presStyleIdx="19" presStyleCnt="21">
        <dgm:presLayoutVars>
          <dgm:bulletEnabled val="1"/>
        </dgm:presLayoutVars>
      </dgm:prSet>
      <dgm:spPr/>
    </dgm:pt>
    <dgm:pt modelId="{7BFEDAA2-9E4F-4268-9A17-ACC704481BA8}" type="pres">
      <dgm:prSet presAssocID="{DAE0AA1E-7249-4446-A812-5C31E947DFAE}" presName="aSpace2" presStyleCnt="0"/>
      <dgm:spPr/>
    </dgm:pt>
    <dgm:pt modelId="{4B8E9CB4-3E8F-4BAB-A91C-A3FBF0C9F4E0}" type="pres">
      <dgm:prSet presAssocID="{B26D1157-92CE-46DE-8065-5DF26E5CE47F}" presName="childNode" presStyleLbl="node1" presStyleIdx="20" presStyleCnt="21">
        <dgm:presLayoutVars>
          <dgm:bulletEnabled val="1"/>
        </dgm:presLayoutVars>
      </dgm:prSet>
      <dgm:spPr/>
    </dgm:pt>
  </dgm:ptLst>
  <dgm:cxnLst>
    <dgm:cxn modelId="{08121F01-5D11-438F-8CAE-A7E85F8B47A4}" srcId="{7FFDEC4F-4B63-4E05-A8E7-CB0D65FAAEEC}" destId="{5184A792-6FA6-4717-B5CE-966BE16F3402}" srcOrd="4" destOrd="0" parTransId="{1961568A-B538-4266-AAD2-2EE19B8A1E1C}" sibTransId="{3031AE80-F471-4A12-96FE-EDCF4CA81BCE}"/>
    <dgm:cxn modelId="{8479FE01-C008-4658-BC69-C648D7705574}" type="presOf" srcId="{9561347E-05F9-4270-BEB2-B65DEA9A5DB4}" destId="{5207734E-8C66-4AF5-8DC6-C262DA567C4E}" srcOrd="0" destOrd="0" presId="urn:microsoft.com/office/officeart/2005/8/layout/lProcess2"/>
    <dgm:cxn modelId="{5026D703-BB2D-4947-898A-7C8858DAD4DA}" type="presOf" srcId="{BFE695D2-7E49-47E6-9484-B2C8FAA10F1F}" destId="{51E90F14-EEC7-4CC6-ADA9-65ADD3B039DE}" srcOrd="0" destOrd="0" presId="urn:microsoft.com/office/officeart/2005/8/layout/lProcess2"/>
    <dgm:cxn modelId="{FA04570E-A9C7-4ACE-A7A4-DFEA0EBE2891}" type="presOf" srcId="{63B2D310-FE47-4492-BE59-E13D9C0E389A}" destId="{599AE619-5F50-415A-8517-5370FF75620F}" srcOrd="0" destOrd="0" presId="urn:microsoft.com/office/officeart/2005/8/layout/lProcess2"/>
    <dgm:cxn modelId="{DD2A710F-6517-453D-9962-00B2776C19AD}" srcId="{5184A792-6FA6-4717-B5CE-966BE16F3402}" destId="{26D29167-F4B4-47E3-911C-DEF44CD49324}" srcOrd="2" destOrd="0" parTransId="{7FFE22A1-C0E8-41C4-A610-D07776B4238C}" sibTransId="{BA3C3E33-24E4-4C4D-AE1E-E97531125BB9}"/>
    <dgm:cxn modelId="{2AF5D110-1B9F-4F3E-BEEC-ABDAECFC8A60}" srcId="{21580384-5674-4A93-9FE5-CF27D0B556E8}" destId="{7F3C1B55-F1CC-4325-A2AA-532B292012FB}" srcOrd="1" destOrd="0" parTransId="{A732FDF2-9FBD-4A4A-A18E-0A551FB6275E}" sibTransId="{A9028E8B-9B5E-450E-8877-3F5B4B6F6811}"/>
    <dgm:cxn modelId="{B8CBFC10-9D80-4885-BD22-93DCB3C2CE61}" type="presOf" srcId="{68ED35C3-5E5C-4969-84D6-B571F2A1BE3F}" destId="{6451877D-DB16-412C-804A-C142F9CF1B6D}" srcOrd="0" destOrd="0" presId="urn:microsoft.com/office/officeart/2005/8/layout/lProcess2"/>
    <dgm:cxn modelId="{B5852D19-67F7-4C76-90A8-B0EF86F090ED}" type="presOf" srcId="{5FED90F0-6E7D-49C6-A52B-6B94B2FEC6B0}" destId="{1D28F4F8-DC40-473A-9A1B-8AB03764C912}" srcOrd="0" destOrd="0" presId="urn:microsoft.com/office/officeart/2005/8/layout/lProcess2"/>
    <dgm:cxn modelId="{A12FB524-F10E-4FB1-97AD-1769C7478396}" srcId="{85BE0C44-8FFE-43B8-ACA2-5059CEC7B49E}" destId="{89BC44F9-FE0E-4796-ADA3-0144E6DC556F}" srcOrd="0" destOrd="0" parTransId="{2AFEB8BE-7302-4EE1-A9C3-06973BB2F225}" sibTransId="{A9BF4E5B-38FB-44C1-A3CF-32B63A53E946}"/>
    <dgm:cxn modelId="{8C494527-5118-4092-B4B2-5F00600F0AF7}" type="presOf" srcId="{BF6512A7-A7E6-46D8-A766-6367C0E2D081}" destId="{11F23633-4F26-4D68-9762-01B474D422D5}" srcOrd="0" destOrd="0" presId="urn:microsoft.com/office/officeart/2005/8/layout/lProcess2"/>
    <dgm:cxn modelId="{EBEF322A-C0EF-43FB-8411-9F8ACE73CC0A}" srcId="{05CC91DC-764D-42E8-9D02-45FCC7033E75}" destId="{483AE5CE-1979-4F28-92E9-B265181C12C3}" srcOrd="2" destOrd="0" parTransId="{32BCAF6C-7B57-43D1-89C9-0DBE01C9DCB9}" sibTransId="{39BA87EC-D54E-492B-8922-45C3B2463229}"/>
    <dgm:cxn modelId="{BBAC242B-4D83-4827-933A-A2AC07BD61E6}" type="presOf" srcId="{85BE0C44-8FFE-43B8-ACA2-5059CEC7B49E}" destId="{CE8EC00B-BDDE-49C3-9541-F457F9391887}" srcOrd="1" destOrd="0" presId="urn:microsoft.com/office/officeart/2005/8/layout/lProcess2"/>
    <dgm:cxn modelId="{0D96032E-295A-492C-81A0-22AA228C6B17}" type="presOf" srcId="{A1E59347-3D76-4F9E-8430-22F894775560}" destId="{9F685753-3848-494B-AB6E-C34CB7B0541C}" srcOrd="0" destOrd="0" presId="urn:microsoft.com/office/officeart/2005/8/layout/lProcess2"/>
    <dgm:cxn modelId="{0D945232-75B7-4EAB-817D-6BC70A35933E}" srcId="{0FD6B109-81B9-4C24-AA6B-D667DD271328}" destId="{015BC280-415D-4CEF-BB59-8272AF6607C8}" srcOrd="2" destOrd="0" parTransId="{9E9CCE85-8054-4915-9E6A-44B1CA3DBEF8}" sibTransId="{C32F95D0-F8CB-45E1-BC00-223EAC518178}"/>
    <dgm:cxn modelId="{37BFD333-0E20-460C-BCB0-7096A6C0717C}" srcId="{5184A792-6FA6-4717-B5CE-966BE16F3402}" destId="{68ED35C3-5E5C-4969-84D6-B571F2A1BE3F}" srcOrd="1" destOrd="0" parTransId="{90AF35D3-EFF1-472A-BFB5-AEDAF868B355}" sibTransId="{DDBC0529-A966-4AF8-8160-E1EC1CE76495}"/>
    <dgm:cxn modelId="{506A2C38-BC0F-473E-BE16-9A494566EFDE}" srcId="{05CC91DC-764D-42E8-9D02-45FCC7033E75}" destId="{0F2C45DE-7CC9-40E0-AE2F-A5D6FB35BA38}" srcOrd="1" destOrd="0" parTransId="{3C2D41CE-4BC3-4472-B659-515EA9ABD816}" sibTransId="{01B539E7-E88F-4180-9E3D-D0A9879505A6}"/>
    <dgm:cxn modelId="{765D3A5B-96F2-43D5-A47C-465730CEA3B7}" type="presOf" srcId="{B26D1157-92CE-46DE-8065-5DF26E5CE47F}" destId="{4B8E9CB4-3E8F-4BAB-A91C-A3FBF0C9F4E0}" srcOrd="0" destOrd="0" presId="urn:microsoft.com/office/officeart/2005/8/layout/lProcess2"/>
    <dgm:cxn modelId="{44EA705C-5EF7-4F9A-AFEE-D1F9642D38B7}" srcId="{21580384-5674-4A93-9FE5-CF27D0B556E8}" destId="{BF6512A7-A7E6-46D8-A766-6367C0E2D081}" srcOrd="0" destOrd="0" parTransId="{C8F18AAC-C7D0-43CC-B268-577792259051}" sibTransId="{6992686B-BB43-482C-ADB1-B6CD68EBD442}"/>
    <dgm:cxn modelId="{4472D35D-6DF2-4B81-A4A8-424C51112189}" type="presOf" srcId="{0FD6B109-81B9-4C24-AA6B-D667DD271328}" destId="{F922514B-4182-4D21-907F-BF95231F02B6}" srcOrd="1" destOrd="0" presId="urn:microsoft.com/office/officeart/2005/8/layout/lProcess2"/>
    <dgm:cxn modelId="{4AE3FF61-16E2-4CFC-9273-F28F269C9898}" srcId="{7FFDEC4F-4B63-4E05-A8E7-CB0D65FAAEEC}" destId="{05CC91DC-764D-42E8-9D02-45FCC7033E75}" srcOrd="0" destOrd="0" parTransId="{7C2B833E-6CA5-494E-835D-7835E7873FA5}" sibTransId="{A343E08B-D2E1-45D4-B3BB-A77551AC7D70}"/>
    <dgm:cxn modelId="{BBF9B763-3968-44B3-B715-FDCDC649CDA4}" type="presOf" srcId="{5184A792-6FA6-4717-B5CE-966BE16F3402}" destId="{C6A3D43F-6B2E-4780-8856-20674F9DBABF}" srcOrd="0" destOrd="0" presId="urn:microsoft.com/office/officeart/2005/8/layout/lProcess2"/>
    <dgm:cxn modelId="{1FA31365-270F-4623-BB4E-8F3445C588F5}" type="presOf" srcId="{11F3A5BB-072A-46E4-9F02-BDBDC58E491B}" destId="{CADBC74D-1C0E-454D-8AD4-BA03776B85EF}" srcOrd="0" destOrd="0" presId="urn:microsoft.com/office/officeart/2005/8/layout/lProcess2"/>
    <dgm:cxn modelId="{05300346-2E9E-4205-BAFC-CFAE1F974930}" type="presOf" srcId="{26D29167-F4B4-47E3-911C-DEF44CD49324}" destId="{0FD1801F-3BA5-490B-9E39-549FD737C3E9}" srcOrd="0" destOrd="0" presId="urn:microsoft.com/office/officeart/2005/8/layout/lProcess2"/>
    <dgm:cxn modelId="{3F91184A-16AE-41F4-898D-2D4BCD65E845}" type="presOf" srcId="{05CC91DC-764D-42E8-9D02-45FCC7033E75}" destId="{A7F46401-BAEB-4B0C-A318-53DF70FF80A1}" srcOrd="0" destOrd="0" presId="urn:microsoft.com/office/officeart/2005/8/layout/lProcess2"/>
    <dgm:cxn modelId="{7440776B-A5D7-4045-9E0F-001BB2A1719C}" type="presOf" srcId="{0AF46993-12E1-46DD-B185-FEC4DA772689}" destId="{B067A235-CBA5-4078-BF9E-0B6C7E06436D}" srcOrd="0" destOrd="0" presId="urn:microsoft.com/office/officeart/2005/8/layout/lProcess2"/>
    <dgm:cxn modelId="{4522804B-DA84-40FD-BDC1-2674EC07C492}" type="presOf" srcId="{015BC280-415D-4CEF-BB59-8272AF6607C8}" destId="{CACE6931-43E3-412D-B1EE-24C58B6C8F01}" srcOrd="0" destOrd="0" presId="urn:microsoft.com/office/officeart/2005/8/layout/lProcess2"/>
    <dgm:cxn modelId="{21F6E66F-A6C5-41F3-A426-DA9AB91AEBBB}" srcId="{0FD6B109-81B9-4C24-AA6B-D667DD271328}" destId="{EB801488-A163-45D8-899E-B2D87D2B977E}" srcOrd="0" destOrd="0" parTransId="{3F0E8A58-7F46-4938-AC56-6ACDD1D369D3}" sibTransId="{87020BC7-EE86-45A2-BDB2-D7D5FFA6AAA3}"/>
    <dgm:cxn modelId="{AEE65371-FD6F-4A30-8F3F-E118B3F9AB01}" type="presOf" srcId="{0FD6B109-81B9-4C24-AA6B-D667DD271328}" destId="{4EFE1684-9798-41B9-91D4-F73F556B2230}" srcOrd="0" destOrd="0" presId="urn:microsoft.com/office/officeart/2005/8/layout/lProcess2"/>
    <dgm:cxn modelId="{37977F53-994D-429E-97D8-12B46EE9582F}" srcId="{0AF46993-12E1-46DD-B185-FEC4DA772689}" destId="{DAE0AA1E-7249-4446-A812-5C31E947DFAE}" srcOrd="1" destOrd="0" parTransId="{0927582C-9103-4DE5-B71F-B0C3256CEE59}" sibTransId="{0CDC5FA9-34E0-46FB-9129-870CB80B09F4}"/>
    <dgm:cxn modelId="{57480C54-D3F8-428F-B390-ECF51DE10DA9}" type="presOf" srcId="{0232D508-0429-4506-A662-217D4B26BA4A}" destId="{71EF4DB7-7D47-4B2B-90A3-21459434105A}" srcOrd="0" destOrd="0" presId="urn:microsoft.com/office/officeart/2005/8/layout/lProcess2"/>
    <dgm:cxn modelId="{B6EB7654-F92D-4766-AED7-85257453AA21}" srcId="{0FD6B109-81B9-4C24-AA6B-D667DD271328}" destId="{9561347E-05F9-4270-BEB2-B65DEA9A5DB4}" srcOrd="1" destOrd="0" parTransId="{A189791F-941F-43CF-8A61-BA8D40A73CC1}" sibTransId="{5948E677-9FAC-4B63-B630-2ABC87FBED3F}"/>
    <dgm:cxn modelId="{30729977-00F4-4347-92D5-DAF2EF27E127}" type="presOf" srcId="{DAE0AA1E-7249-4446-A812-5C31E947DFAE}" destId="{F7924AFD-0CB5-4A9F-8EC0-D486B676D96E}" srcOrd="0" destOrd="0" presId="urn:microsoft.com/office/officeart/2005/8/layout/lProcess2"/>
    <dgm:cxn modelId="{A6318E58-DBAD-460D-B943-271415A2418A}" type="presOf" srcId="{EDEFC369-1537-44F4-96CD-4336A9B535F1}" destId="{3D45D4C2-27F0-4C48-B001-41D77332613F}" srcOrd="0" destOrd="0" presId="urn:microsoft.com/office/officeart/2005/8/layout/lProcess2"/>
    <dgm:cxn modelId="{0CFF1B7D-81ED-48F7-A899-1BD7B5A90D26}" srcId="{21580384-5674-4A93-9FE5-CF27D0B556E8}" destId="{11F3A5BB-072A-46E4-9F02-BDBDC58E491B}" srcOrd="5" destOrd="0" parTransId="{56137062-6FB2-45AB-B1D8-30986280403A}" sibTransId="{9A11C42C-AD92-46D9-BF2B-7F9FE8DB64B3}"/>
    <dgm:cxn modelId="{AF384F81-2298-4131-BBC4-C950318CC534}" type="presOf" srcId="{E71683CC-0EB5-4532-BA7A-0B72D711539C}" destId="{9F685753-3848-494B-AB6E-C34CB7B0541C}" srcOrd="0" destOrd="1" presId="urn:microsoft.com/office/officeart/2005/8/layout/lProcess2"/>
    <dgm:cxn modelId="{EA211E84-CF88-4A28-8C64-20D7E701592F}" srcId="{21580384-5674-4A93-9FE5-CF27D0B556E8}" destId="{0232D508-0429-4506-A662-217D4B26BA4A}" srcOrd="3" destOrd="0" parTransId="{14A01714-D2EB-4531-832D-77D90B0C8E1A}" sibTransId="{6085AA7F-26D1-4A3A-A8E8-61B7A1BC705B}"/>
    <dgm:cxn modelId="{97E5BC86-22A3-4BE7-81EF-91850F227DCA}" srcId="{7FFDEC4F-4B63-4E05-A8E7-CB0D65FAAEEC}" destId="{0AF46993-12E1-46DD-B185-FEC4DA772689}" srcOrd="5" destOrd="0" parTransId="{B1730F2E-5BF6-47BF-811A-A07D33D79171}" sibTransId="{956FF512-069B-428B-8044-17DB8B978663}"/>
    <dgm:cxn modelId="{2268B988-06CE-40FE-8987-FA86321E09CE}" srcId="{7FFDEC4F-4B63-4E05-A8E7-CB0D65FAAEEC}" destId="{21580384-5674-4A93-9FE5-CF27D0B556E8}" srcOrd="2" destOrd="0" parTransId="{FAB957C2-2C0F-4DE8-AB41-90088619ACC6}" sibTransId="{17834A52-B3E4-45B9-BE25-E9746FF1AAC2}"/>
    <dgm:cxn modelId="{6D2A1D8A-6764-40D5-9B47-4373B6E2F1A3}" srcId="{21580384-5674-4A93-9FE5-CF27D0B556E8}" destId="{63B2D310-FE47-4492-BE59-E13D9C0E389A}" srcOrd="4" destOrd="0" parTransId="{BD6311CD-124B-4CAD-8543-4EC75A1CEDAC}" sibTransId="{004F2B60-5110-4205-8F3B-AC877DF67CC2}"/>
    <dgm:cxn modelId="{3565B18B-E8AA-4407-93BC-BD62C29BD3AE}" type="presOf" srcId="{89413B1B-4847-495B-ACE2-ACD59194DB11}" destId="{9F685753-3848-494B-AB6E-C34CB7B0541C}" srcOrd="0" destOrd="2" presId="urn:microsoft.com/office/officeart/2005/8/layout/lProcess2"/>
    <dgm:cxn modelId="{B9DE4A8D-6E88-4350-82D3-D615EEAEA49C}" srcId="{89BC44F9-FE0E-4796-ADA3-0144E6DC556F}" destId="{3DC5466E-6298-4175-BD34-5A261906600F}" srcOrd="0" destOrd="0" parTransId="{59EAB5A7-E53A-407B-88C5-3910CF9D1715}" sibTransId="{DE439D41-08E7-4F3A-823C-A9B345660E01}"/>
    <dgm:cxn modelId="{8B46258F-0689-4357-9F71-A4088004B352}" type="presOf" srcId="{89BC44F9-FE0E-4796-ADA3-0144E6DC556F}" destId="{240F834F-722F-4B2B-AF6C-A89077E21AAD}" srcOrd="0" destOrd="0" presId="urn:microsoft.com/office/officeart/2005/8/layout/lProcess2"/>
    <dgm:cxn modelId="{6D2BA09A-3960-421B-AA19-02B275579F10}" srcId="{21580384-5674-4A93-9FE5-CF27D0B556E8}" destId="{F714AD57-EF8E-42A6-9B09-B98E3951C133}" srcOrd="6" destOrd="0" parTransId="{C53EC28E-6AAA-417E-A9B7-1FB953409961}" sibTransId="{D981E408-7A4F-4598-856C-B5DDBCDC98FD}"/>
    <dgm:cxn modelId="{682A73A2-E120-4790-B163-241536AF4F57}" type="presOf" srcId="{85BE0C44-8FFE-43B8-ACA2-5059CEC7B49E}" destId="{C5E65455-2533-4377-A3C6-AEA39A40440C}" srcOrd="0" destOrd="0" presId="urn:microsoft.com/office/officeart/2005/8/layout/lProcess2"/>
    <dgm:cxn modelId="{A1E588A8-9760-49CD-B57D-62D8459FFB90}" srcId="{0AF46993-12E1-46DD-B185-FEC4DA772689}" destId="{B26D1157-92CE-46DE-8065-5DF26E5CE47F}" srcOrd="2" destOrd="0" parTransId="{DAFD689B-16B7-4F51-A73A-2EA83AE06FA1}" sibTransId="{B6358F72-0B2C-40BE-856D-EBEFD61CFFB9}"/>
    <dgm:cxn modelId="{BAED5FAB-422B-4F92-991F-D53200A79A70}" srcId="{5184A792-6FA6-4717-B5CE-966BE16F3402}" destId="{5FED90F0-6E7D-49C6-A52B-6B94B2FEC6B0}" srcOrd="0" destOrd="0" parTransId="{FDD39DC1-5373-463B-8C79-C063103F5C48}" sibTransId="{D0F862AD-395E-424C-AB0A-C22A4BA13F7C}"/>
    <dgm:cxn modelId="{1E36AAAB-C062-448B-844B-1772575D689C}" type="presOf" srcId="{0AF46993-12E1-46DD-B185-FEC4DA772689}" destId="{A6BD27D3-28B2-4DBD-B795-1E68B8824698}" srcOrd="1" destOrd="0" presId="urn:microsoft.com/office/officeart/2005/8/layout/lProcess2"/>
    <dgm:cxn modelId="{39B6C4B1-418F-4873-84E4-38D2CA5106E0}" type="presOf" srcId="{5184A792-6FA6-4717-B5CE-966BE16F3402}" destId="{92392530-D3A2-47F1-BE40-CCBB76603268}" srcOrd="1" destOrd="0" presId="urn:microsoft.com/office/officeart/2005/8/layout/lProcess2"/>
    <dgm:cxn modelId="{CD4E4CB6-8E2C-40BE-B6D2-0A72512BD7BC}" type="presOf" srcId="{0F2C45DE-7CC9-40E0-AE2F-A5D6FB35BA38}" destId="{FFF5C263-01ED-48BF-A5DC-083A0583DD1F}" srcOrd="0" destOrd="0" presId="urn:microsoft.com/office/officeart/2005/8/layout/lProcess2"/>
    <dgm:cxn modelId="{08CA3EB7-DEB7-4FD4-825E-8AA8D5F9B3B5}" type="presOf" srcId="{7F3C1B55-F1CC-4325-A2AA-532B292012FB}" destId="{B0E4F9A0-28AD-4A41-BBBB-B7C6E4CCC710}" srcOrd="0" destOrd="0" presId="urn:microsoft.com/office/officeart/2005/8/layout/lProcess2"/>
    <dgm:cxn modelId="{B557E0B8-545B-496C-8E27-21CC095674E1}" srcId="{89BC44F9-FE0E-4796-ADA3-0144E6DC556F}" destId="{2436B33F-CE7A-41A2-84E2-3CB73AC8D5D6}" srcOrd="1" destOrd="0" parTransId="{CA150BC6-3488-41F8-8CD8-0EEAE58E57BA}" sibTransId="{8A64DD9D-F4CF-4B6B-B8EE-7E8EDF04037A}"/>
    <dgm:cxn modelId="{451B83B9-9CB0-453E-8A7D-A0D4B566FE5C}" type="presOf" srcId="{F714AD57-EF8E-42A6-9B09-B98E3951C133}" destId="{734A331C-6703-40FB-8730-68487499FAC8}" srcOrd="0" destOrd="0" presId="urn:microsoft.com/office/officeart/2005/8/layout/lProcess2"/>
    <dgm:cxn modelId="{16846ABB-BAAC-4A20-ABEC-0FBC49384B2F}" type="presOf" srcId="{21580384-5674-4A93-9FE5-CF27D0B556E8}" destId="{E4CCE652-1585-4BF0-8505-E0D7596F6315}" srcOrd="0" destOrd="0" presId="urn:microsoft.com/office/officeart/2005/8/layout/lProcess2"/>
    <dgm:cxn modelId="{A3BD87BE-173F-4831-8898-F85FB33AA350}" srcId="{05CC91DC-764D-42E8-9D02-45FCC7033E75}" destId="{BB5556D3-6E3E-485D-A077-233B726C28E0}" srcOrd="0" destOrd="0" parTransId="{B26A992A-B476-41E8-885B-11A7098451C4}" sibTransId="{A7CF24E6-B45E-47E3-8563-2873A2303FA9}"/>
    <dgm:cxn modelId="{B75F41C1-2F19-4F09-A090-BAFC05E3A7FE}" type="presOf" srcId="{EB801488-A163-45D8-899E-B2D87D2B977E}" destId="{BAA1C8E0-B6BA-40DC-B72C-5E62917666F7}" srcOrd="0" destOrd="0" presId="urn:microsoft.com/office/officeart/2005/8/layout/lProcess2"/>
    <dgm:cxn modelId="{EF96F1C2-2DCA-4678-9AFD-0975A5E70874}" srcId="{0AF46993-12E1-46DD-B185-FEC4DA772689}" destId="{BFE695D2-7E49-47E6-9484-B2C8FAA10F1F}" srcOrd="0" destOrd="0" parTransId="{41B497D8-DE72-4629-A028-27E53837D960}" sibTransId="{1DA84818-7E17-442C-BBAD-60D9DC4DB670}"/>
    <dgm:cxn modelId="{33178DC8-E58B-48A8-BEEB-80EB03F4E14C}" srcId="{A1E59347-3D76-4F9E-8430-22F894775560}" destId="{E71683CC-0EB5-4532-BA7A-0B72D711539C}" srcOrd="0" destOrd="0" parTransId="{D73A1519-719D-4DFE-9F83-02F6A8B2E9C6}" sibTransId="{ACBF5D7B-4C15-4C6E-B1F9-7286702163C1}"/>
    <dgm:cxn modelId="{5B25F3D0-1D30-4330-A495-5D055BAB5E28}" srcId="{85BE0C44-8FFE-43B8-ACA2-5059CEC7B49E}" destId="{A1E59347-3D76-4F9E-8430-22F894775560}" srcOrd="1" destOrd="0" parTransId="{98EA4B43-F2F3-41C3-AAC0-74D063C98138}" sibTransId="{CEE8F046-043B-476D-8B82-00ED3A454ED4}"/>
    <dgm:cxn modelId="{405328D4-8974-4A52-9B74-47947ADDAB46}" type="presOf" srcId="{21580384-5674-4A93-9FE5-CF27D0B556E8}" destId="{AA91217F-6143-4B53-9EF6-EF871E1E136F}" srcOrd="1" destOrd="0" presId="urn:microsoft.com/office/officeart/2005/8/layout/lProcess2"/>
    <dgm:cxn modelId="{B75052D4-EA74-4C05-878A-EA548422A765}" srcId="{7FFDEC4F-4B63-4E05-A8E7-CB0D65FAAEEC}" destId="{0FD6B109-81B9-4C24-AA6B-D667DD271328}" srcOrd="1" destOrd="0" parTransId="{75B4618C-9A32-4A41-A77D-F1F40E5A7B4F}" sibTransId="{C722860C-FEC7-407D-A6EE-569E62B1D221}"/>
    <dgm:cxn modelId="{FA2D64D6-25E8-494D-B56C-3AFE31822E2C}" srcId="{21580384-5674-4A93-9FE5-CF27D0B556E8}" destId="{EDEFC369-1537-44F4-96CD-4336A9B535F1}" srcOrd="2" destOrd="0" parTransId="{398AA9E1-EA34-41C8-87AF-3EA10D0530D8}" sibTransId="{5267A67C-3F7B-4582-8AE8-0AA652FFF3BB}"/>
    <dgm:cxn modelId="{1089E1E3-B629-4F6F-B30C-D8BBC1455EF9}" srcId="{A1E59347-3D76-4F9E-8430-22F894775560}" destId="{89413B1B-4847-495B-ACE2-ACD59194DB11}" srcOrd="1" destOrd="0" parTransId="{15241B73-8023-4ED3-9284-48BED833DFCD}" sibTransId="{39169DD7-B8AE-4F40-9142-C1FAA7776CE8}"/>
    <dgm:cxn modelId="{BD0F71E6-6C91-43A8-8DE5-6A1BF0939A2C}" type="presOf" srcId="{3DC5466E-6298-4175-BD34-5A261906600F}" destId="{240F834F-722F-4B2B-AF6C-A89077E21AAD}" srcOrd="0" destOrd="1" presId="urn:microsoft.com/office/officeart/2005/8/layout/lProcess2"/>
    <dgm:cxn modelId="{39BDACE9-75C0-4D39-887A-C643282DECEA}" type="presOf" srcId="{05CC91DC-764D-42E8-9D02-45FCC7033E75}" destId="{3D5767D4-C8D4-453C-A8E9-A8444DF53B46}" srcOrd="1" destOrd="0" presId="urn:microsoft.com/office/officeart/2005/8/layout/lProcess2"/>
    <dgm:cxn modelId="{B1BB63EF-321C-4428-A1D6-29E2836C1B09}" type="presOf" srcId="{7FFDEC4F-4B63-4E05-A8E7-CB0D65FAAEEC}" destId="{9403DB0B-A0E5-4D24-A2C0-D7A29F4FE2BA}" srcOrd="0" destOrd="0" presId="urn:microsoft.com/office/officeart/2005/8/layout/lProcess2"/>
    <dgm:cxn modelId="{C61E80F5-9A35-405A-98D0-0206E70F8552}" type="presOf" srcId="{2436B33F-CE7A-41A2-84E2-3CB73AC8D5D6}" destId="{240F834F-722F-4B2B-AF6C-A89077E21AAD}" srcOrd="0" destOrd="2" presId="urn:microsoft.com/office/officeart/2005/8/layout/lProcess2"/>
    <dgm:cxn modelId="{563DF2F6-A981-454D-A2BB-6C858686C7C0}" type="presOf" srcId="{483AE5CE-1979-4F28-92E9-B265181C12C3}" destId="{79E4941B-5846-4FF6-8040-55F867890F56}" srcOrd="0" destOrd="0" presId="urn:microsoft.com/office/officeart/2005/8/layout/lProcess2"/>
    <dgm:cxn modelId="{7B732DFC-1AF2-48B5-9811-999624C01F8E}" type="presOf" srcId="{BB5556D3-6E3E-485D-A077-233B726C28E0}" destId="{A23426E0-FF9E-4AA4-A9B5-85EC2C8E9290}" srcOrd="0" destOrd="0" presId="urn:microsoft.com/office/officeart/2005/8/layout/lProcess2"/>
    <dgm:cxn modelId="{812248FC-865D-4076-94D3-01A8B0C45FF1}" srcId="{7FFDEC4F-4B63-4E05-A8E7-CB0D65FAAEEC}" destId="{85BE0C44-8FFE-43B8-ACA2-5059CEC7B49E}" srcOrd="3" destOrd="0" parTransId="{75860E15-1997-4B81-9861-DC784BBF97B3}" sibTransId="{AF1FE6D7-025D-4D68-B803-1324524409E2}"/>
    <dgm:cxn modelId="{D9A6808A-5FEB-449C-8846-03E2A3F9B7AD}" type="presParOf" srcId="{9403DB0B-A0E5-4D24-A2C0-D7A29F4FE2BA}" destId="{C424B163-1FB2-43B1-B3B1-B593AEAD13F8}" srcOrd="0" destOrd="0" presId="urn:microsoft.com/office/officeart/2005/8/layout/lProcess2"/>
    <dgm:cxn modelId="{0D5CE957-0023-49B4-B0EA-2DBCF1459FE9}" type="presParOf" srcId="{C424B163-1FB2-43B1-B3B1-B593AEAD13F8}" destId="{A7F46401-BAEB-4B0C-A318-53DF70FF80A1}" srcOrd="0" destOrd="0" presId="urn:microsoft.com/office/officeart/2005/8/layout/lProcess2"/>
    <dgm:cxn modelId="{BE333749-7B56-4EDD-B2E3-84757398F1A1}" type="presParOf" srcId="{C424B163-1FB2-43B1-B3B1-B593AEAD13F8}" destId="{3D5767D4-C8D4-453C-A8E9-A8444DF53B46}" srcOrd="1" destOrd="0" presId="urn:microsoft.com/office/officeart/2005/8/layout/lProcess2"/>
    <dgm:cxn modelId="{FE98CC8C-6837-44C7-ABCA-F1B1483C8201}" type="presParOf" srcId="{C424B163-1FB2-43B1-B3B1-B593AEAD13F8}" destId="{0846BB45-D2EE-4004-AFE6-730345B93E5F}" srcOrd="2" destOrd="0" presId="urn:microsoft.com/office/officeart/2005/8/layout/lProcess2"/>
    <dgm:cxn modelId="{839E8AC9-DE0B-43E3-852E-5FF39FEF6BF7}" type="presParOf" srcId="{0846BB45-D2EE-4004-AFE6-730345B93E5F}" destId="{01D416D7-F0BD-4560-92E3-EE95B9AF0538}" srcOrd="0" destOrd="0" presId="urn:microsoft.com/office/officeart/2005/8/layout/lProcess2"/>
    <dgm:cxn modelId="{AE9F6FF1-953D-410E-921B-77D4CCEEB014}" type="presParOf" srcId="{01D416D7-F0BD-4560-92E3-EE95B9AF0538}" destId="{A23426E0-FF9E-4AA4-A9B5-85EC2C8E9290}" srcOrd="0" destOrd="0" presId="urn:microsoft.com/office/officeart/2005/8/layout/lProcess2"/>
    <dgm:cxn modelId="{8318E128-15EB-47F5-B1DB-4631FE1C9E06}" type="presParOf" srcId="{01D416D7-F0BD-4560-92E3-EE95B9AF0538}" destId="{A112D8E9-0BC5-43A7-9F0F-06B8CB52F197}" srcOrd="1" destOrd="0" presId="urn:microsoft.com/office/officeart/2005/8/layout/lProcess2"/>
    <dgm:cxn modelId="{9A6DDAED-1318-4DFF-9991-7BC32AACDD27}" type="presParOf" srcId="{01D416D7-F0BD-4560-92E3-EE95B9AF0538}" destId="{FFF5C263-01ED-48BF-A5DC-083A0583DD1F}" srcOrd="2" destOrd="0" presId="urn:microsoft.com/office/officeart/2005/8/layout/lProcess2"/>
    <dgm:cxn modelId="{4B4A09C9-462F-4E15-8359-2275BF0304C1}" type="presParOf" srcId="{01D416D7-F0BD-4560-92E3-EE95B9AF0538}" destId="{BCAA1E97-A7BE-44B3-970F-873FA3ECB1E8}" srcOrd="3" destOrd="0" presId="urn:microsoft.com/office/officeart/2005/8/layout/lProcess2"/>
    <dgm:cxn modelId="{9BC921F0-52FE-42F8-B57E-702656DDCA4D}" type="presParOf" srcId="{01D416D7-F0BD-4560-92E3-EE95B9AF0538}" destId="{79E4941B-5846-4FF6-8040-55F867890F56}" srcOrd="4" destOrd="0" presId="urn:microsoft.com/office/officeart/2005/8/layout/lProcess2"/>
    <dgm:cxn modelId="{8A70F6A9-D99F-407E-8361-3AC6D3E84370}" type="presParOf" srcId="{9403DB0B-A0E5-4D24-A2C0-D7A29F4FE2BA}" destId="{B422B156-E64D-467F-B2BB-055610E32257}" srcOrd="1" destOrd="0" presId="urn:microsoft.com/office/officeart/2005/8/layout/lProcess2"/>
    <dgm:cxn modelId="{593781FE-84EB-4B17-8832-EEC21274BB20}" type="presParOf" srcId="{9403DB0B-A0E5-4D24-A2C0-D7A29F4FE2BA}" destId="{EE00354A-422D-4D26-9398-5F16D4B4D43E}" srcOrd="2" destOrd="0" presId="urn:microsoft.com/office/officeart/2005/8/layout/lProcess2"/>
    <dgm:cxn modelId="{2A8BB0C8-69E1-4C50-9F81-62D9A34B87BD}" type="presParOf" srcId="{EE00354A-422D-4D26-9398-5F16D4B4D43E}" destId="{4EFE1684-9798-41B9-91D4-F73F556B2230}" srcOrd="0" destOrd="0" presId="urn:microsoft.com/office/officeart/2005/8/layout/lProcess2"/>
    <dgm:cxn modelId="{00B09081-CF69-46FB-AD80-543AE6A381F4}" type="presParOf" srcId="{EE00354A-422D-4D26-9398-5F16D4B4D43E}" destId="{F922514B-4182-4D21-907F-BF95231F02B6}" srcOrd="1" destOrd="0" presId="urn:microsoft.com/office/officeart/2005/8/layout/lProcess2"/>
    <dgm:cxn modelId="{55C501FA-5393-44F2-ABBB-3A04C98E11A5}" type="presParOf" srcId="{EE00354A-422D-4D26-9398-5F16D4B4D43E}" destId="{D3C5BF6B-2E90-4FB4-BD04-10F8EB10D6BF}" srcOrd="2" destOrd="0" presId="urn:microsoft.com/office/officeart/2005/8/layout/lProcess2"/>
    <dgm:cxn modelId="{67995E7C-59E3-4301-A0CC-5A7EA222DCC7}" type="presParOf" srcId="{D3C5BF6B-2E90-4FB4-BD04-10F8EB10D6BF}" destId="{048E589F-BFC8-4DEB-B289-D5A12AA7ECD4}" srcOrd="0" destOrd="0" presId="urn:microsoft.com/office/officeart/2005/8/layout/lProcess2"/>
    <dgm:cxn modelId="{5A8B3964-689F-425C-8CF8-7A34C45154A8}" type="presParOf" srcId="{048E589F-BFC8-4DEB-B289-D5A12AA7ECD4}" destId="{BAA1C8E0-B6BA-40DC-B72C-5E62917666F7}" srcOrd="0" destOrd="0" presId="urn:microsoft.com/office/officeart/2005/8/layout/lProcess2"/>
    <dgm:cxn modelId="{7763C119-AD46-4AF1-99C4-D164FDD04828}" type="presParOf" srcId="{048E589F-BFC8-4DEB-B289-D5A12AA7ECD4}" destId="{9461652F-F0A1-4A2A-B46B-02403E18054E}" srcOrd="1" destOrd="0" presId="urn:microsoft.com/office/officeart/2005/8/layout/lProcess2"/>
    <dgm:cxn modelId="{8F18646D-B282-40CD-A17B-AFEA3110C8B0}" type="presParOf" srcId="{048E589F-BFC8-4DEB-B289-D5A12AA7ECD4}" destId="{5207734E-8C66-4AF5-8DC6-C262DA567C4E}" srcOrd="2" destOrd="0" presId="urn:microsoft.com/office/officeart/2005/8/layout/lProcess2"/>
    <dgm:cxn modelId="{B43AFA51-A179-4F0E-9EA9-516FF62F66E9}" type="presParOf" srcId="{048E589F-BFC8-4DEB-B289-D5A12AA7ECD4}" destId="{990EC50A-3716-4A07-960F-7CEFEAE8CF9B}" srcOrd="3" destOrd="0" presId="urn:microsoft.com/office/officeart/2005/8/layout/lProcess2"/>
    <dgm:cxn modelId="{41F6BD8A-7D0D-4AE1-8512-991BD755B7FB}" type="presParOf" srcId="{048E589F-BFC8-4DEB-B289-D5A12AA7ECD4}" destId="{CACE6931-43E3-412D-B1EE-24C58B6C8F01}" srcOrd="4" destOrd="0" presId="urn:microsoft.com/office/officeart/2005/8/layout/lProcess2"/>
    <dgm:cxn modelId="{0760891D-9B08-40DA-ABE0-9039A59C5AAE}" type="presParOf" srcId="{9403DB0B-A0E5-4D24-A2C0-D7A29F4FE2BA}" destId="{7ED48C85-C319-494B-8171-FFC1D87E1EDA}" srcOrd="3" destOrd="0" presId="urn:microsoft.com/office/officeart/2005/8/layout/lProcess2"/>
    <dgm:cxn modelId="{74DBF8BC-77C6-4A7F-B6BA-E3A5E6EC1576}" type="presParOf" srcId="{9403DB0B-A0E5-4D24-A2C0-D7A29F4FE2BA}" destId="{04548905-DAC0-403E-A7F6-D892ED84A711}" srcOrd="4" destOrd="0" presId="urn:microsoft.com/office/officeart/2005/8/layout/lProcess2"/>
    <dgm:cxn modelId="{87FFF253-7A56-4117-96D1-2C1CFFF8EBDA}" type="presParOf" srcId="{04548905-DAC0-403E-A7F6-D892ED84A711}" destId="{E4CCE652-1585-4BF0-8505-E0D7596F6315}" srcOrd="0" destOrd="0" presId="urn:microsoft.com/office/officeart/2005/8/layout/lProcess2"/>
    <dgm:cxn modelId="{F6357A68-E8C2-4425-BB5A-3ECD14CF364E}" type="presParOf" srcId="{04548905-DAC0-403E-A7F6-D892ED84A711}" destId="{AA91217F-6143-4B53-9EF6-EF871E1E136F}" srcOrd="1" destOrd="0" presId="urn:microsoft.com/office/officeart/2005/8/layout/lProcess2"/>
    <dgm:cxn modelId="{041D475B-F326-4FBC-851F-13199F445536}" type="presParOf" srcId="{04548905-DAC0-403E-A7F6-D892ED84A711}" destId="{779A8CD0-BC86-467A-9D78-AC7DC708CFD0}" srcOrd="2" destOrd="0" presId="urn:microsoft.com/office/officeart/2005/8/layout/lProcess2"/>
    <dgm:cxn modelId="{3A51C03B-AF1C-4238-ABE7-E9FAD92379D0}" type="presParOf" srcId="{779A8CD0-BC86-467A-9D78-AC7DC708CFD0}" destId="{99F7C936-7C72-4756-B482-DDFDEAE4AED1}" srcOrd="0" destOrd="0" presId="urn:microsoft.com/office/officeart/2005/8/layout/lProcess2"/>
    <dgm:cxn modelId="{ECF5C92F-AB24-466C-AB79-2FE2F0AFB736}" type="presParOf" srcId="{99F7C936-7C72-4756-B482-DDFDEAE4AED1}" destId="{11F23633-4F26-4D68-9762-01B474D422D5}" srcOrd="0" destOrd="0" presId="urn:microsoft.com/office/officeart/2005/8/layout/lProcess2"/>
    <dgm:cxn modelId="{4BC71020-C8AC-4945-9080-BB96B8281960}" type="presParOf" srcId="{99F7C936-7C72-4756-B482-DDFDEAE4AED1}" destId="{EF1762AE-325D-46EC-BF0C-2C3B74889F54}" srcOrd="1" destOrd="0" presId="urn:microsoft.com/office/officeart/2005/8/layout/lProcess2"/>
    <dgm:cxn modelId="{9DB60412-5153-4595-BD49-7EEAB02BF0DA}" type="presParOf" srcId="{99F7C936-7C72-4756-B482-DDFDEAE4AED1}" destId="{B0E4F9A0-28AD-4A41-BBBB-B7C6E4CCC710}" srcOrd="2" destOrd="0" presId="urn:microsoft.com/office/officeart/2005/8/layout/lProcess2"/>
    <dgm:cxn modelId="{F2D795CB-74D6-4D0C-90EB-B6C99A828E49}" type="presParOf" srcId="{99F7C936-7C72-4756-B482-DDFDEAE4AED1}" destId="{6827344E-A8E9-40A4-B735-20D90EDBA183}" srcOrd="3" destOrd="0" presId="urn:microsoft.com/office/officeart/2005/8/layout/lProcess2"/>
    <dgm:cxn modelId="{0340803C-828B-4FF4-969A-5F102792D95A}" type="presParOf" srcId="{99F7C936-7C72-4756-B482-DDFDEAE4AED1}" destId="{3D45D4C2-27F0-4C48-B001-41D77332613F}" srcOrd="4" destOrd="0" presId="urn:microsoft.com/office/officeart/2005/8/layout/lProcess2"/>
    <dgm:cxn modelId="{99E940ED-9AA7-415C-8533-B6362AF9C32D}" type="presParOf" srcId="{99F7C936-7C72-4756-B482-DDFDEAE4AED1}" destId="{749E46F4-A195-4438-B83C-4164A05407FD}" srcOrd="5" destOrd="0" presId="urn:microsoft.com/office/officeart/2005/8/layout/lProcess2"/>
    <dgm:cxn modelId="{82CE814C-FCE2-45A4-AEEA-E4D1AB52B78A}" type="presParOf" srcId="{99F7C936-7C72-4756-B482-DDFDEAE4AED1}" destId="{71EF4DB7-7D47-4B2B-90A3-21459434105A}" srcOrd="6" destOrd="0" presId="urn:microsoft.com/office/officeart/2005/8/layout/lProcess2"/>
    <dgm:cxn modelId="{D4FF5036-DD0B-404B-B997-5934087ECC83}" type="presParOf" srcId="{99F7C936-7C72-4756-B482-DDFDEAE4AED1}" destId="{AADD5F4C-066B-43C9-BE28-3FC6AF8559C6}" srcOrd="7" destOrd="0" presId="urn:microsoft.com/office/officeart/2005/8/layout/lProcess2"/>
    <dgm:cxn modelId="{E6C4EDB5-9D20-46AD-B73F-DA6220E45B6A}" type="presParOf" srcId="{99F7C936-7C72-4756-B482-DDFDEAE4AED1}" destId="{599AE619-5F50-415A-8517-5370FF75620F}" srcOrd="8" destOrd="0" presId="urn:microsoft.com/office/officeart/2005/8/layout/lProcess2"/>
    <dgm:cxn modelId="{981023C4-2F5E-4FCD-846B-55A068F54C00}" type="presParOf" srcId="{99F7C936-7C72-4756-B482-DDFDEAE4AED1}" destId="{5D29204A-8AEB-4626-A15A-44560902AA92}" srcOrd="9" destOrd="0" presId="urn:microsoft.com/office/officeart/2005/8/layout/lProcess2"/>
    <dgm:cxn modelId="{8B70364A-02C4-4A03-A1A5-A956C9611E6B}" type="presParOf" srcId="{99F7C936-7C72-4756-B482-DDFDEAE4AED1}" destId="{CADBC74D-1C0E-454D-8AD4-BA03776B85EF}" srcOrd="10" destOrd="0" presId="urn:microsoft.com/office/officeart/2005/8/layout/lProcess2"/>
    <dgm:cxn modelId="{4076B8E0-A539-420F-AF56-5384B8CFFCEC}" type="presParOf" srcId="{99F7C936-7C72-4756-B482-DDFDEAE4AED1}" destId="{B94387BD-23B1-415D-B064-092311E35826}" srcOrd="11" destOrd="0" presId="urn:microsoft.com/office/officeart/2005/8/layout/lProcess2"/>
    <dgm:cxn modelId="{5819A8E1-CE84-4FD4-B0A0-18F0750EA873}" type="presParOf" srcId="{99F7C936-7C72-4756-B482-DDFDEAE4AED1}" destId="{734A331C-6703-40FB-8730-68487499FAC8}" srcOrd="12" destOrd="0" presId="urn:microsoft.com/office/officeart/2005/8/layout/lProcess2"/>
    <dgm:cxn modelId="{E61AE440-DE7C-4AB7-8A83-A57A1F49CE8E}" type="presParOf" srcId="{9403DB0B-A0E5-4D24-A2C0-D7A29F4FE2BA}" destId="{B254501B-5896-4EC3-B3EC-3DE67542C7E0}" srcOrd="5" destOrd="0" presId="urn:microsoft.com/office/officeart/2005/8/layout/lProcess2"/>
    <dgm:cxn modelId="{6763BD68-6AD6-4AE3-995B-4570CCF0AA30}" type="presParOf" srcId="{9403DB0B-A0E5-4D24-A2C0-D7A29F4FE2BA}" destId="{D1E03AF0-8583-4394-A17A-5B0AD4F68CD1}" srcOrd="6" destOrd="0" presId="urn:microsoft.com/office/officeart/2005/8/layout/lProcess2"/>
    <dgm:cxn modelId="{DDD187C4-9349-46E0-A8A4-7A0801C2E84D}" type="presParOf" srcId="{D1E03AF0-8583-4394-A17A-5B0AD4F68CD1}" destId="{C5E65455-2533-4377-A3C6-AEA39A40440C}" srcOrd="0" destOrd="0" presId="urn:microsoft.com/office/officeart/2005/8/layout/lProcess2"/>
    <dgm:cxn modelId="{5AC6FC1D-42A5-4B54-ADB0-7540D6E2A6A8}" type="presParOf" srcId="{D1E03AF0-8583-4394-A17A-5B0AD4F68CD1}" destId="{CE8EC00B-BDDE-49C3-9541-F457F9391887}" srcOrd="1" destOrd="0" presId="urn:microsoft.com/office/officeart/2005/8/layout/lProcess2"/>
    <dgm:cxn modelId="{FEC0012D-1D8F-4C8D-A9F6-688911206C6D}" type="presParOf" srcId="{D1E03AF0-8583-4394-A17A-5B0AD4F68CD1}" destId="{099DEC96-A36F-4DBE-A40E-45CF62342211}" srcOrd="2" destOrd="0" presId="urn:microsoft.com/office/officeart/2005/8/layout/lProcess2"/>
    <dgm:cxn modelId="{E15081AA-B925-46AB-A53E-8BAC7DAFF881}" type="presParOf" srcId="{099DEC96-A36F-4DBE-A40E-45CF62342211}" destId="{0CF7239C-6DB6-4AFE-BAD6-52B676745C7B}" srcOrd="0" destOrd="0" presId="urn:microsoft.com/office/officeart/2005/8/layout/lProcess2"/>
    <dgm:cxn modelId="{F5C4A31B-59E9-4440-B1E4-7DBC3EBB0800}" type="presParOf" srcId="{0CF7239C-6DB6-4AFE-BAD6-52B676745C7B}" destId="{240F834F-722F-4B2B-AF6C-A89077E21AAD}" srcOrd="0" destOrd="0" presId="urn:microsoft.com/office/officeart/2005/8/layout/lProcess2"/>
    <dgm:cxn modelId="{0ADFACF7-68EC-49DD-B9F6-49504486E265}" type="presParOf" srcId="{0CF7239C-6DB6-4AFE-BAD6-52B676745C7B}" destId="{88A5C74B-E87F-44B8-920A-CAC158A6B867}" srcOrd="1" destOrd="0" presId="urn:microsoft.com/office/officeart/2005/8/layout/lProcess2"/>
    <dgm:cxn modelId="{BBF06D54-25DE-48A9-8977-FEC8BC16F6D6}" type="presParOf" srcId="{0CF7239C-6DB6-4AFE-BAD6-52B676745C7B}" destId="{9F685753-3848-494B-AB6E-C34CB7B0541C}" srcOrd="2" destOrd="0" presId="urn:microsoft.com/office/officeart/2005/8/layout/lProcess2"/>
    <dgm:cxn modelId="{BC0D218A-4305-411B-ADB7-23BD07B8A3C6}" type="presParOf" srcId="{9403DB0B-A0E5-4D24-A2C0-D7A29F4FE2BA}" destId="{A61D8028-9BBC-4D53-B019-411AD89545B3}" srcOrd="7" destOrd="0" presId="urn:microsoft.com/office/officeart/2005/8/layout/lProcess2"/>
    <dgm:cxn modelId="{331A1798-883C-4CA5-9235-93B9458D307E}" type="presParOf" srcId="{9403DB0B-A0E5-4D24-A2C0-D7A29F4FE2BA}" destId="{D25A1378-A07A-4D2A-BF58-B0139F6F0BB2}" srcOrd="8" destOrd="0" presId="urn:microsoft.com/office/officeart/2005/8/layout/lProcess2"/>
    <dgm:cxn modelId="{820453C5-24BF-443D-9407-020BB17CB0BD}" type="presParOf" srcId="{D25A1378-A07A-4D2A-BF58-B0139F6F0BB2}" destId="{C6A3D43F-6B2E-4780-8856-20674F9DBABF}" srcOrd="0" destOrd="0" presId="urn:microsoft.com/office/officeart/2005/8/layout/lProcess2"/>
    <dgm:cxn modelId="{5FC59CC0-7D9C-4E93-BD28-A23A0EF9FA42}" type="presParOf" srcId="{D25A1378-A07A-4D2A-BF58-B0139F6F0BB2}" destId="{92392530-D3A2-47F1-BE40-CCBB76603268}" srcOrd="1" destOrd="0" presId="urn:microsoft.com/office/officeart/2005/8/layout/lProcess2"/>
    <dgm:cxn modelId="{F617C1D8-1B8A-4D7A-8C2A-275953B0AA97}" type="presParOf" srcId="{D25A1378-A07A-4D2A-BF58-B0139F6F0BB2}" destId="{FC08D576-15BD-46DD-81FD-2986E4CEA0C4}" srcOrd="2" destOrd="0" presId="urn:microsoft.com/office/officeart/2005/8/layout/lProcess2"/>
    <dgm:cxn modelId="{B98917E9-BD02-4AAF-AEDF-ECB8CE1C68E2}" type="presParOf" srcId="{FC08D576-15BD-46DD-81FD-2986E4CEA0C4}" destId="{21F5075E-62D5-4878-ACDC-1DE17BB6B1D8}" srcOrd="0" destOrd="0" presId="urn:microsoft.com/office/officeart/2005/8/layout/lProcess2"/>
    <dgm:cxn modelId="{CC82818C-5E44-4BFD-B54D-0A63A3E4AAF2}" type="presParOf" srcId="{21F5075E-62D5-4878-ACDC-1DE17BB6B1D8}" destId="{1D28F4F8-DC40-473A-9A1B-8AB03764C912}" srcOrd="0" destOrd="0" presId="urn:microsoft.com/office/officeart/2005/8/layout/lProcess2"/>
    <dgm:cxn modelId="{AE1E7DD6-20DC-43DF-83B8-61561AB001C6}" type="presParOf" srcId="{21F5075E-62D5-4878-ACDC-1DE17BB6B1D8}" destId="{D2EB27D9-5EDB-4DEC-80CB-13371BFC67AD}" srcOrd="1" destOrd="0" presId="urn:microsoft.com/office/officeart/2005/8/layout/lProcess2"/>
    <dgm:cxn modelId="{DC789754-A648-4FDD-A436-A48D5A6FCE93}" type="presParOf" srcId="{21F5075E-62D5-4878-ACDC-1DE17BB6B1D8}" destId="{6451877D-DB16-412C-804A-C142F9CF1B6D}" srcOrd="2" destOrd="0" presId="urn:microsoft.com/office/officeart/2005/8/layout/lProcess2"/>
    <dgm:cxn modelId="{3ADA03F9-B554-4BE3-9A36-F2DB39A9D068}" type="presParOf" srcId="{21F5075E-62D5-4878-ACDC-1DE17BB6B1D8}" destId="{FDBC6C35-B61A-4C0F-8BE4-3B2E2ACCB647}" srcOrd="3" destOrd="0" presId="urn:microsoft.com/office/officeart/2005/8/layout/lProcess2"/>
    <dgm:cxn modelId="{FFD9896C-1E90-4214-9477-B4F5F4EF6DDE}" type="presParOf" srcId="{21F5075E-62D5-4878-ACDC-1DE17BB6B1D8}" destId="{0FD1801F-3BA5-490B-9E39-549FD737C3E9}" srcOrd="4" destOrd="0" presId="urn:microsoft.com/office/officeart/2005/8/layout/lProcess2"/>
    <dgm:cxn modelId="{9AA40AA9-187D-46CC-BDCA-02B6E0651EBF}" type="presParOf" srcId="{9403DB0B-A0E5-4D24-A2C0-D7A29F4FE2BA}" destId="{F3D285B6-001E-462F-8142-117357DBDFA8}" srcOrd="9" destOrd="0" presId="urn:microsoft.com/office/officeart/2005/8/layout/lProcess2"/>
    <dgm:cxn modelId="{19DE7EB2-F5BD-4CE1-88A0-FBF75FE69809}" type="presParOf" srcId="{9403DB0B-A0E5-4D24-A2C0-D7A29F4FE2BA}" destId="{C4B1A834-D672-48EC-AE6B-9AD40F9FC04B}" srcOrd="10" destOrd="0" presId="urn:microsoft.com/office/officeart/2005/8/layout/lProcess2"/>
    <dgm:cxn modelId="{A727AD72-9FB4-465F-9842-4D42C617DD1B}" type="presParOf" srcId="{C4B1A834-D672-48EC-AE6B-9AD40F9FC04B}" destId="{B067A235-CBA5-4078-BF9E-0B6C7E06436D}" srcOrd="0" destOrd="0" presId="urn:microsoft.com/office/officeart/2005/8/layout/lProcess2"/>
    <dgm:cxn modelId="{F438BDA7-07D6-4587-938B-7B0D3259E694}" type="presParOf" srcId="{C4B1A834-D672-48EC-AE6B-9AD40F9FC04B}" destId="{A6BD27D3-28B2-4DBD-B795-1E68B8824698}" srcOrd="1" destOrd="0" presId="urn:microsoft.com/office/officeart/2005/8/layout/lProcess2"/>
    <dgm:cxn modelId="{D1EB3330-2D3E-4850-B5B3-C6BD22EC9FE8}" type="presParOf" srcId="{C4B1A834-D672-48EC-AE6B-9AD40F9FC04B}" destId="{9E5B0FA5-5D34-4277-BDFA-F8A87E45EE07}" srcOrd="2" destOrd="0" presId="urn:microsoft.com/office/officeart/2005/8/layout/lProcess2"/>
    <dgm:cxn modelId="{968040D6-2549-441D-B27D-6F1F4B9BEB3F}" type="presParOf" srcId="{9E5B0FA5-5D34-4277-BDFA-F8A87E45EE07}" destId="{7659B426-70F2-4C61-AAF0-4844ABD0A83D}" srcOrd="0" destOrd="0" presId="urn:microsoft.com/office/officeart/2005/8/layout/lProcess2"/>
    <dgm:cxn modelId="{C4BBEDEB-3D4B-4B67-9B55-85E8585FC090}" type="presParOf" srcId="{7659B426-70F2-4C61-AAF0-4844ABD0A83D}" destId="{51E90F14-EEC7-4CC6-ADA9-65ADD3B039DE}" srcOrd="0" destOrd="0" presId="urn:microsoft.com/office/officeart/2005/8/layout/lProcess2"/>
    <dgm:cxn modelId="{397FDC8D-3DC3-42D4-B804-084545CBAEEA}" type="presParOf" srcId="{7659B426-70F2-4C61-AAF0-4844ABD0A83D}" destId="{294E3277-AF4F-4009-91D5-C9A3B887F786}" srcOrd="1" destOrd="0" presId="urn:microsoft.com/office/officeart/2005/8/layout/lProcess2"/>
    <dgm:cxn modelId="{1A4FBECC-22FD-4C88-B544-4FDDED5C9681}" type="presParOf" srcId="{7659B426-70F2-4C61-AAF0-4844ABD0A83D}" destId="{F7924AFD-0CB5-4A9F-8EC0-D486B676D96E}" srcOrd="2" destOrd="0" presId="urn:microsoft.com/office/officeart/2005/8/layout/lProcess2"/>
    <dgm:cxn modelId="{C1DFC802-9821-4471-92FC-F3BFB7F0386B}" type="presParOf" srcId="{7659B426-70F2-4C61-AAF0-4844ABD0A83D}" destId="{7BFEDAA2-9E4F-4268-9A17-ACC704481BA8}" srcOrd="3" destOrd="0" presId="urn:microsoft.com/office/officeart/2005/8/layout/lProcess2"/>
    <dgm:cxn modelId="{07F993FC-2217-47EF-8822-0596ABD90023}" type="presParOf" srcId="{7659B426-70F2-4C61-AAF0-4844ABD0A83D}" destId="{4B8E9CB4-3E8F-4BAB-A91C-A3FBF0C9F4E0}"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D9BF0AC-FB1F-4E85-A88C-EFCD8A97F4C7}" type="doc">
      <dgm:prSet loTypeId="urn:microsoft.com/office/officeart/2005/8/layout/hList6" loCatId="list" qsTypeId="urn:microsoft.com/office/officeart/2005/8/quickstyle/simple4" qsCatId="simple" csTypeId="urn:microsoft.com/office/officeart/2005/8/colors/colorful5" csCatId="colorful" phldr="1"/>
      <dgm:spPr/>
      <dgm:t>
        <a:bodyPr/>
        <a:lstStyle/>
        <a:p>
          <a:endParaRPr kumimoji="1" lang="ja-JP" altLang="en-US"/>
        </a:p>
      </dgm:t>
    </dgm:pt>
    <dgm:pt modelId="{4B9A5E50-6BA8-4F33-84BA-23C4D403F61B}">
      <dgm:prSet/>
      <dgm:spPr/>
      <dgm:t>
        <a:bodyPr/>
        <a:lstStyle/>
        <a:p>
          <a:r>
            <a:rPr kumimoji="1" lang="en-US" b="1" dirty="0"/>
            <a:t>WHO</a:t>
          </a:r>
          <a:r>
            <a:rPr kumimoji="1" lang="ja-JP" b="1" dirty="0"/>
            <a:t>は毎年</a:t>
          </a:r>
          <a:r>
            <a:rPr kumimoji="1" lang="en-US" b="1" dirty="0"/>
            <a:t>170</a:t>
          </a:r>
          <a:r>
            <a:rPr kumimoji="1" lang="ja-JP" b="1" dirty="0"/>
            <a:t>～</a:t>
          </a:r>
          <a:r>
            <a:rPr kumimoji="1" lang="en-US" b="1" dirty="0"/>
            <a:t>180</a:t>
          </a:r>
          <a:r>
            <a:rPr kumimoji="1" lang="ja-JP" b="1" dirty="0"/>
            <a:t>件の「パンデミックの芽」を検出している</a:t>
          </a:r>
          <a:endParaRPr lang="ja-JP" b="1" dirty="0"/>
        </a:p>
      </dgm:t>
    </dgm:pt>
    <dgm:pt modelId="{ECCB13AB-E31D-46F7-B688-CEE2B16EC2DC}" type="parTrans" cxnId="{0D8C84B7-E413-4E3A-8ACD-685673D0E871}">
      <dgm:prSet/>
      <dgm:spPr/>
      <dgm:t>
        <a:bodyPr/>
        <a:lstStyle/>
        <a:p>
          <a:endParaRPr kumimoji="1" lang="ja-JP" altLang="en-US"/>
        </a:p>
      </dgm:t>
    </dgm:pt>
    <dgm:pt modelId="{EF5E79CB-D5E1-4DDC-85AE-813AC4717534}" type="sibTrans" cxnId="{0D8C84B7-E413-4E3A-8ACD-685673D0E871}">
      <dgm:prSet/>
      <dgm:spPr/>
      <dgm:t>
        <a:bodyPr/>
        <a:lstStyle/>
        <a:p>
          <a:endParaRPr kumimoji="1" lang="ja-JP" altLang="en-US"/>
        </a:p>
      </dgm:t>
    </dgm:pt>
    <dgm:pt modelId="{0A27BE04-FFF1-4F61-8890-650DA9440F40}">
      <dgm:prSet/>
      <dgm:spPr/>
      <dgm:t>
        <a:bodyPr/>
        <a:lstStyle/>
        <a:p>
          <a:r>
            <a:rPr kumimoji="1" lang="ja-JP" sz="1200" b="1" dirty="0"/>
            <a:t>このうち</a:t>
          </a:r>
          <a:r>
            <a:rPr kumimoji="1" lang="en-US" sz="1200" b="1" dirty="0"/>
            <a:t>2000</a:t>
          </a:r>
          <a:r>
            <a:rPr kumimoji="1" lang="ja-JP" sz="1200" b="1" dirty="0"/>
            <a:t>年以降に国際的に懸念される公衆衛生上の緊急事態（</a:t>
          </a:r>
          <a:r>
            <a:rPr kumimoji="1" lang="en-US" sz="1200" b="1" dirty="0"/>
            <a:t>PHEIC</a:t>
          </a:r>
          <a:r>
            <a:rPr kumimoji="1" lang="ja-JP" sz="1200" b="1" dirty="0"/>
            <a:t>）になったのは</a:t>
          </a:r>
          <a:endParaRPr lang="ja-JP" sz="1200" b="1" dirty="0"/>
        </a:p>
      </dgm:t>
    </dgm:pt>
    <dgm:pt modelId="{5B074210-2AAA-4F6B-A659-7AC56984DADE}" type="parTrans" cxnId="{9BC25D7E-9B63-4530-8EFD-9E9FFC311BEA}">
      <dgm:prSet/>
      <dgm:spPr/>
      <dgm:t>
        <a:bodyPr/>
        <a:lstStyle/>
        <a:p>
          <a:endParaRPr kumimoji="1" lang="ja-JP" altLang="en-US"/>
        </a:p>
      </dgm:t>
    </dgm:pt>
    <dgm:pt modelId="{D9B29645-3241-4CE3-A29F-CD4B83DE32F1}" type="sibTrans" cxnId="{9BC25D7E-9B63-4530-8EFD-9E9FFC311BEA}">
      <dgm:prSet/>
      <dgm:spPr/>
      <dgm:t>
        <a:bodyPr/>
        <a:lstStyle/>
        <a:p>
          <a:endParaRPr kumimoji="1" lang="ja-JP" altLang="en-US"/>
        </a:p>
      </dgm:t>
    </dgm:pt>
    <dgm:pt modelId="{E405FF7E-C21C-494C-B14A-A535DC53A85C}">
      <dgm:prSet custT="1"/>
      <dgm:spPr/>
      <dgm:t>
        <a:bodyPr/>
        <a:lstStyle/>
        <a:p>
          <a:r>
            <a:rPr kumimoji="1" lang="en-US" sz="1100" dirty="0"/>
            <a:t>2009</a:t>
          </a:r>
          <a:r>
            <a:rPr kumimoji="1" lang="ja-JP" sz="1100" dirty="0"/>
            <a:t>年の新型インフルエンザ</a:t>
          </a:r>
          <a:endParaRPr lang="ja-JP" sz="1100" dirty="0"/>
        </a:p>
      </dgm:t>
    </dgm:pt>
    <dgm:pt modelId="{51C3C64E-E671-4736-8B67-04B642E68DC6}" type="parTrans" cxnId="{5E87F770-40FF-4222-B897-C7B019F8E22E}">
      <dgm:prSet/>
      <dgm:spPr/>
      <dgm:t>
        <a:bodyPr/>
        <a:lstStyle/>
        <a:p>
          <a:endParaRPr kumimoji="1" lang="ja-JP" altLang="en-US"/>
        </a:p>
      </dgm:t>
    </dgm:pt>
    <dgm:pt modelId="{1250401E-2E66-4600-9734-8AC0E9A653C4}" type="sibTrans" cxnId="{5E87F770-40FF-4222-B897-C7B019F8E22E}">
      <dgm:prSet/>
      <dgm:spPr/>
      <dgm:t>
        <a:bodyPr/>
        <a:lstStyle/>
        <a:p>
          <a:endParaRPr kumimoji="1" lang="ja-JP" altLang="en-US"/>
        </a:p>
      </dgm:t>
    </dgm:pt>
    <dgm:pt modelId="{A2E38FDD-CA39-431F-8F6D-B406296F814A}">
      <dgm:prSet custT="1"/>
      <dgm:spPr/>
      <dgm:t>
        <a:bodyPr/>
        <a:lstStyle/>
        <a:p>
          <a:r>
            <a:rPr kumimoji="1" lang="en-US" sz="1100" dirty="0"/>
            <a:t>2014</a:t>
          </a:r>
          <a:r>
            <a:rPr kumimoji="1" lang="ja-JP" sz="1100" dirty="0"/>
            <a:t>年の野生型ポリオ</a:t>
          </a:r>
          <a:endParaRPr lang="ja-JP" sz="1100" dirty="0"/>
        </a:p>
      </dgm:t>
    </dgm:pt>
    <dgm:pt modelId="{0A9B1553-F299-419A-BABA-0C638193F8E0}" type="parTrans" cxnId="{B7075594-9296-4DDA-9233-0FD0F1EA87FC}">
      <dgm:prSet/>
      <dgm:spPr/>
      <dgm:t>
        <a:bodyPr/>
        <a:lstStyle/>
        <a:p>
          <a:endParaRPr kumimoji="1" lang="ja-JP" altLang="en-US"/>
        </a:p>
      </dgm:t>
    </dgm:pt>
    <dgm:pt modelId="{0E507C37-A8C3-451C-BF5C-76836D5AD1C5}" type="sibTrans" cxnId="{B7075594-9296-4DDA-9233-0FD0F1EA87FC}">
      <dgm:prSet/>
      <dgm:spPr/>
      <dgm:t>
        <a:bodyPr/>
        <a:lstStyle/>
        <a:p>
          <a:endParaRPr kumimoji="1" lang="ja-JP" altLang="en-US"/>
        </a:p>
      </dgm:t>
    </dgm:pt>
    <dgm:pt modelId="{F4E25388-7A3E-42EA-93D9-9EBE2F7626A9}">
      <dgm:prSet custT="1"/>
      <dgm:spPr/>
      <dgm:t>
        <a:bodyPr/>
        <a:lstStyle/>
        <a:p>
          <a:r>
            <a:rPr kumimoji="1" lang="en-US" sz="1100" dirty="0"/>
            <a:t>2014</a:t>
          </a:r>
          <a:r>
            <a:rPr kumimoji="1" lang="ja-JP" sz="1100" dirty="0"/>
            <a:t>年の西アフリカエボラ出血熱</a:t>
          </a:r>
          <a:endParaRPr lang="ja-JP" sz="1100" dirty="0"/>
        </a:p>
      </dgm:t>
    </dgm:pt>
    <dgm:pt modelId="{809DAFBD-606C-482F-AABA-8FC087710B6C}" type="parTrans" cxnId="{1E58A733-3D9C-4F81-A79F-D18B93DE4734}">
      <dgm:prSet/>
      <dgm:spPr/>
      <dgm:t>
        <a:bodyPr/>
        <a:lstStyle/>
        <a:p>
          <a:endParaRPr kumimoji="1" lang="ja-JP" altLang="en-US"/>
        </a:p>
      </dgm:t>
    </dgm:pt>
    <dgm:pt modelId="{28BE28AC-FFBC-441B-AE8B-39DFAD85DCBD}" type="sibTrans" cxnId="{1E58A733-3D9C-4F81-A79F-D18B93DE4734}">
      <dgm:prSet/>
      <dgm:spPr/>
      <dgm:t>
        <a:bodyPr/>
        <a:lstStyle/>
        <a:p>
          <a:endParaRPr kumimoji="1" lang="ja-JP" altLang="en-US"/>
        </a:p>
      </dgm:t>
    </dgm:pt>
    <dgm:pt modelId="{DA36A49E-D143-48C7-8AAC-378A8AF95876}">
      <dgm:prSet custT="1"/>
      <dgm:spPr/>
      <dgm:t>
        <a:bodyPr/>
        <a:lstStyle/>
        <a:p>
          <a:r>
            <a:rPr kumimoji="1" lang="en-US" sz="1100" dirty="0"/>
            <a:t>2015</a:t>
          </a:r>
          <a:r>
            <a:rPr kumimoji="1" lang="ja-JP" sz="1100" dirty="0"/>
            <a:t>年～</a:t>
          </a:r>
          <a:r>
            <a:rPr kumimoji="1" lang="en-US" sz="1100" dirty="0"/>
            <a:t>16</a:t>
          </a:r>
          <a:r>
            <a:rPr kumimoji="1" lang="ja-JP" sz="1100" dirty="0"/>
            <a:t>年のジカ熱</a:t>
          </a:r>
          <a:endParaRPr lang="ja-JP" sz="1100" dirty="0"/>
        </a:p>
      </dgm:t>
    </dgm:pt>
    <dgm:pt modelId="{2E4E61BD-68BE-4588-AE42-E827A2780037}" type="parTrans" cxnId="{82526D48-10D4-4A2D-9EA3-2041E6530CD9}">
      <dgm:prSet/>
      <dgm:spPr/>
      <dgm:t>
        <a:bodyPr/>
        <a:lstStyle/>
        <a:p>
          <a:endParaRPr kumimoji="1" lang="ja-JP" altLang="en-US"/>
        </a:p>
      </dgm:t>
    </dgm:pt>
    <dgm:pt modelId="{C606F219-40C5-4143-A305-B937EE6E0B84}" type="sibTrans" cxnId="{82526D48-10D4-4A2D-9EA3-2041E6530CD9}">
      <dgm:prSet/>
      <dgm:spPr/>
      <dgm:t>
        <a:bodyPr/>
        <a:lstStyle/>
        <a:p>
          <a:endParaRPr kumimoji="1" lang="ja-JP" altLang="en-US"/>
        </a:p>
      </dgm:t>
    </dgm:pt>
    <dgm:pt modelId="{E8F60247-1078-4CEC-9D9F-E9A7B604D682}">
      <dgm:prSet custT="1"/>
      <dgm:spPr/>
      <dgm:t>
        <a:bodyPr/>
        <a:lstStyle/>
        <a:p>
          <a:r>
            <a:rPr kumimoji="1" lang="en-US" sz="1100" dirty="0"/>
            <a:t>2018</a:t>
          </a:r>
          <a:r>
            <a:rPr kumimoji="1" lang="ja-JP" sz="1100" dirty="0"/>
            <a:t>年～</a:t>
          </a:r>
          <a:r>
            <a:rPr kumimoji="1" lang="en-US" sz="1100" dirty="0"/>
            <a:t>19</a:t>
          </a:r>
          <a:r>
            <a:rPr kumimoji="1" lang="ja-JP" sz="1100" dirty="0"/>
            <a:t>年のコンゴ民主共和国のエボラ出血熱</a:t>
          </a:r>
          <a:endParaRPr lang="ja-JP" sz="1100" dirty="0"/>
        </a:p>
      </dgm:t>
    </dgm:pt>
    <dgm:pt modelId="{23D3DBE7-6A57-4B0D-A1B8-3F1E9C2EB3C9}" type="parTrans" cxnId="{8C8240AA-7E01-40C8-A887-49E9BFD1FF1E}">
      <dgm:prSet/>
      <dgm:spPr/>
      <dgm:t>
        <a:bodyPr/>
        <a:lstStyle/>
        <a:p>
          <a:endParaRPr kumimoji="1" lang="ja-JP" altLang="en-US"/>
        </a:p>
      </dgm:t>
    </dgm:pt>
    <dgm:pt modelId="{7A2BA544-958E-49C3-8DFA-0BA44C4C76FF}" type="sibTrans" cxnId="{8C8240AA-7E01-40C8-A887-49E9BFD1FF1E}">
      <dgm:prSet/>
      <dgm:spPr/>
      <dgm:t>
        <a:bodyPr/>
        <a:lstStyle/>
        <a:p>
          <a:endParaRPr kumimoji="1" lang="ja-JP" altLang="en-US"/>
        </a:p>
      </dgm:t>
    </dgm:pt>
    <dgm:pt modelId="{C2A11618-B535-4710-9CB1-983D0DBA4BE1}">
      <dgm:prSet custT="1"/>
      <dgm:spPr/>
      <dgm:t>
        <a:bodyPr/>
        <a:lstStyle/>
        <a:p>
          <a:r>
            <a:rPr kumimoji="1" lang="en-US" sz="1100"/>
            <a:t>COVID-19</a:t>
          </a:r>
          <a:r>
            <a:rPr kumimoji="1" lang="ja-JP" sz="1100"/>
            <a:t>パンデミック</a:t>
          </a:r>
          <a:endParaRPr lang="ja-JP" sz="1100"/>
        </a:p>
      </dgm:t>
    </dgm:pt>
    <dgm:pt modelId="{83A6F8B9-9F1F-4BB3-957E-9264912303CE}" type="parTrans" cxnId="{495AEFBB-75E4-4712-B50D-9A5998B765A0}">
      <dgm:prSet/>
      <dgm:spPr/>
      <dgm:t>
        <a:bodyPr/>
        <a:lstStyle/>
        <a:p>
          <a:endParaRPr kumimoji="1" lang="ja-JP" altLang="en-US"/>
        </a:p>
      </dgm:t>
    </dgm:pt>
    <dgm:pt modelId="{AC48A9AF-5C98-4E03-B12A-2C087FA9D9B1}" type="sibTrans" cxnId="{495AEFBB-75E4-4712-B50D-9A5998B765A0}">
      <dgm:prSet/>
      <dgm:spPr/>
      <dgm:t>
        <a:bodyPr/>
        <a:lstStyle/>
        <a:p>
          <a:endParaRPr kumimoji="1" lang="ja-JP" altLang="en-US"/>
        </a:p>
      </dgm:t>
    </dgm:pt>
    <dgm:pt modelId="{2FBD1C99-8B55-4CB4-A881-4E2E68D160EC}">
      <dgm:prSet custT="1"/>
      <dgm:spPr/>
      <dgm:t>
        <a:bodyPr/>
        <a:lstStyle/>
        <a:p>
          <a:r>
            <a:rPr kumimoji="1" lang="en-US" sz="1100" dirty="0"/>
            <a:t>2022</a:t>
          </a:r>
          <a:r>
            <a:rPr kumimoji="1" lang="ja-JP" sz="1100" dirty="0"/>
            <a:t>年の</a:t>
          </a:r>
          <a:r>
            <a:rPr kumimoji="1" lang="en-US" sz="1100" dirty="0" err="1"/>
            <a:t>mpox</a:t>
          </a:r>
          <a:r>
            <a:rPr kumimoji="1" lang="ja-JP" sz="1100" dirty="0"/>
            <a:t>（サル痘）</a:t>
          </a:r>
          <a:endParaRPr lang="ja-JP" sz="1050" dirty="0"/>
        </a:p>
      </dgm:t>
    </dgm:pt>
    <dgm:pt modelId="{38DE2D38-F929-49B3-93E1-22B3E5D28D3F}" type="parTrans" cxnId="{4BF7D14C-21F3-47E1-B994-DF2A6F1A895E}">
      <dgm:prSet/>
      <dgm:spPr/>
      <dgm:t>
        <a:bodyPr/>
        <a:lstStyle/>
        <a:p>
          <a:endParaRPr kumimoji="1" lang="ja-JP" altLang="en-US"/>
        </a:p>
      </dgm:t>
    </dgm:pt>
    <dgm:pt modelId="{4C2B4F8A-704F-426F-9A7F-6F5B7CFBC8B5}" type="sibTrans" cxnId="{4BF7D14C-21F3-47E1-B994-DF2A6F1A895E}">
      <dgm:prSet/>
      <dgm:spPr/>
      <dgm:t>
        <a:bodyPr/>
        <a:lstStyle/>
        <a:p>
          <a:endParaRPr kumimoji="1" lang="ja-JP" altLang="en-US"/>
        </a:p>
      </dgm:t>
    </dgm:pt>
    <dgm:pt modelId="{A71C038D-868E-4DD3-985A-4E98B262B82F}">
      <dgm:prSet/>
      <dgm:spPr/>
      <dgm:t>
        <a:bodyPr/>
        <a:lstStyle/>
        <a:p>
          <a:r>
            <a:rPr kumimoji="1" lang="ja-JP" b="1" dirty="0"/>
            <a:t>次は</a:t>
          </a:r>
          <a:r>
            <a:rPr kumimoji="1" lang="ja-JP" altLang="en-US" b="1" dirty="0"/>
            <a:t>どうなるのか</a:t>
          </a:r>
          <a:r>
            <a:rPr kumimoji="1" lang="ja-JP" b="1" dirty="0"/>
            <a:t>？</a:t>
          </a:r>
          <a:endParaRPr lang="ja-JP" b="1" dirty="0"/>
        </a:p>
      </dgm:t>
    </dgm:pt>
    <dgm:pt modelId="{8658EF82-12CE-48E1-93FC-00AE1E9D4F9C}" type="parTrans" cxnId="{7854F9BD-8B59-4E18-A570-C2D189AFF17D}">
      <dgm:prSet/>
      <dgm:spPr/>
      <dgm:t>
        <a:bodyPr/>
        <a:lstStyle/>
        <a:p>
          <a:endParaRPr kumimoji="1" lang="ja-JP" altLang="en-US"/>
        </a:p>
      </dgm:t>
    </dgm:pt>
    <dgm:pt modelId="{0CE409D0-2AF9-4B1E-A465-0DC0861256B3}" type="sibTrans" cxnId="{7854F9BD-8B59-4E18-A570-C2D189AFF17D}">
      <dgm:prSet/>
      <dgm:spPr/>
      <dgm:t>
        <a:bodyPr/>
        <a:lstStyle/>
        <a:p>
          <a:endParaRPr kumimoji="1" lang="ja-JP" altLang="en-US"/>
        </a:p>
      </dgm:t>
    </dgm:pt>
    <dgm:pt modelId="{D8335A6B-5CE1-48D9-9046-DF339FD2989B}">
      <dgm:prSet/>
      <dgm:spPr/>
      <dgm:t>
        <a:bodyPr/>
        <a:lstStyle/>
        <a:p>
          <a:r>
            <a:rPr kumimoji="1" lang="ja-JP" altLang="en-US" dirty="0"/>
            <a:t>現在</a:t>
          </a:r>
          <a:r>
            <a:rPr kumimoji="1" lang="ja-JP" dirty="0"/>
            <a:t>「芽」が出</a:t>
          </a:r>
          <a:r>
            <a:rPr kumimoji="1" lang="ja-JP" altLang="en-US" dirty="0"/>
            <a:t>て</a:t>
          </a:r>
          <a:r>
            <a:rPr kumimoji="1" lang="ja-JP" dirty="0"/>
            <a:t>いる</a:t>
          </a:r>
          <a:r>
            <a:rPr kumimoji="1" lang="ja-JP" altLang="en-US" dirty="0"/>
            <a:t>感染症</a:t>
          </a:r>
          <a:endParaRPr lang="ja-JP" dirty="0"/>
        </a:p>
      </dgm:t>
    </dgm:pt>
    <dgm:pt modelId="{8F5A88B1-4647-4C6C-A86C-B50485A7F74D}" type="parTrans" cxnId="{61CA0019-4B7E-4CFD-B18F-F530E71CC8C2}">
      <dgm:prSet/>
      <dgm:spPr/>
      <dgm:t>
        <a:bodyPr/>
        <a:lstStyle/>
        <a:p>
          <a:endParaRPr kumimoji="1" lang="ja-JP" altLang="en-US"/>
        </a:p>
      </dgm:t>
    </dgm:pt>
    <dgm:pt modelId="{3A3425B3-313B-4F8B-9E97-27CB4B6D994D}" type="sibTrans" cxnId="{61CA0019-4B7E-4CFD-B18F-F530E71CC8C2}">
      <dgm:prSet/>
      <dgm:spPr/>
      <dgm:t>
        <a:bodyPr/>
        <a:lstStyle/>
        <a:p>
          <a:endParaRPr kumimoji="1" lang="ja-JP" altLang="en-US"/>
        </a:p>
      </dgm:t>
    </dgm:pt>
    <dgm:pt modelId="{CCE7AD1A-694E-44EF-BD0E-B64C94711F79}">
      <dgm:prSet/>
      <dgm:spPr/>
      <dgm:t>
        <a:bodyPr/>
        <a:lstStyle/>
        <a:p>
          <a:r>
            <a:rPr kumimoji="1" lang="ja-JP" b="1" dirty="0"/>
            <a:t>高病原性鳥インフル</a:t>
          </a:r>
          <a:endParaRPr lang="ja-JP" b="1" dirty="0"/>
        </a:p>
      </dgm:t>
    </dgm:pt>
    <dgm:pt modelId="{36E3B84D-673B-4297-B197-BC7A1553B4D5}" type="parTrans" cxnId="{7285AB89-236A-4A0A-93D4-B49D82DE442E}">
      <dgm:prSet/>
      <dgm:spPr/>
      <dgm:t>
        <a:bodyPr/>
        <a:lstStyle/>
        <a:p>
          <a:endParaRPr kumimoji="1" lang="ja-JP" altLang="en-US"/>
        </a:p>
      </dgm:t>
    </dgm:pt>
    <dgm:pt modelId="{6B00BEE2-AAF6-458D-8FF2-1DDE23A36326}" type="sibTrans" cxnId="{7285AB89-236A-4A0A-93D4-B49D82DE442E}">
      <dgm:prSet/>
      <dgm:spPr/>
      <dgm:t>
        <a:bodyPr/>
        <a:lstStyle/>
        <a:p>
          <a:endParaRPr kumimoji="1" lang="ja-JP" altLang="en-US"/>
        </a:p>
      </dgm:t>
    </dgm:pt>
    <dgm:pt modelId="{46793B52-1B98-4CB3-86CC-FBBE3139003B}">
      <dgm:prSet/>
      <dgm:spPr/>
      <dgm:t>
        <a:bodyPr/>
        <a:lstStyle/>
        <a:p>
          <a:r>
            <a:rPr kumimoji="1" lang="ja-JP" b="1" dirty="0"/>
            <a:t>抗菌薬耐性菌</a:t>
          </a:r>
          <a:endParaRPr lang="ja-JP" b="1" dirty="0"/>
        </a:p>
      </dgm:t>
    </dgm:pt>
    <dgm:pt modelId="{47614E92-1D61-4EE4-BB60-69BEA804507A}" type="parTrans" cxnId="{78AF4C66-78BF-4A94-8EEF-6C7838B89FF3}">
      <dgm:prSet/>
      <dgm:spPr/>
      <dgm:t>
        <a:bodyPr/>
        <a:lstStyle/>
        <a:p>
          <a:endParaRPr kumimoji="1" lang="ja-JP" altLang="en-US"/>
        </a:p>
      </dgm:t>
    </dgm:pt>
    <dgm:pt modelId="{6729035D-BE39-4138-BE27-B43A28CFB03F}" type="sibTrans" cxnId="{78AF4C66-78BF-4A94-8EEF-6C7838B89FF3}">
      <dgm:prSet/>
      <dgm:spPr/>
      <dgm:t>
        <a:bodyPr/>
        <a:lstStyle/>
        <a:p>
          <a:endParaRPr kumimoji="1" lang="ja-JP" altLang="en-US"/>
        </a:p>
      </dgm:t>
    </dgm:pt>
    <dgm:pt modelId="{A4492384-DD9E-4BDA-AA85-EB0534225CC0}">
      <dgm:prSet/>
      <dgm:spPr/>
      <dgm:t>
        <a:bodyPr/>
        <a:lstStyle/>
        <a:p>
          <a:r>
            <a:rPr kumimoji="1" lang="ja-JP" b="1" dirty="0"/>
            <a:t>節足動物媒介性ウイルス</a:t>
          </a:r>
          <a:endParaRPr lang="ja-JP" b="1" dirty="0"/>
        </a:p>
      </dgm:t>
    </dgm:pt>
    <dgm:pt modelId="{2E193BF8-3EB6-40C5-9C32-1D81AD4B3B00}" type="parTrans" cxnId="{F901294A-17CB-4594-85FE-B16828644CA9}">
      <dgm:prSet/>
      <dgm:spPr/>
      <dgm:t>
        <a:bodyPr/>
        <a:lstStyle/>
        <a:p>
          <a:endParaRPr kumimoji="1" lang="ja-JP" altLang="en-US"/>
        </a:p>
      </dgm:t>
    </dgm:pt>
    <dgm:pt modelId="{FB20AAC7-F745-4C47-B371-B9013734EA76}" type="sibTrans" cxnId="{F901294A-17CB-4594-85FE-B16828644CA9}">
      <dgm:prSet/>
      <dgm:spPr/>
      <dgm:t>
        <a:bodyPr/>
        <a:lstStyle/>
        <a:p>
          <a:endParaRPr kumimoji="1" lang="ja-JP" altLang="en-US"/>
        </a:p>
      </dgm:t>
    </dgm:pt>
    <dgm:pt modelId="{8831B506-CF07-415F-B62F-4907794E464F}">
      <dgm:prSet/>
      <dgm:spPr/>
      <dgm:t>
        <a:bodyPr/>
        <a:lstStyle/>
        <a:p>
          <a:r>
            <a:rPr kumimoji="1" lang="ja-JP" altLang="en-US" dirty="0"/>
            <a:t>現代の</a:t>
          </a:r>
          <a:r>
            <a:rPr kumimoji="1" lang="ja-JP" dirty="0"/>
            <a:t>国際的な交流ネットワーク</a:t>
          </a:r>
          <a:r>
            <a:rPr kumimoji="1" lang="ja-JP" altLang="en-US" dirty="0"/>
            <a:t>が</a:t>
          </a:r>
          <a:r>
            <a:rPr kumimoji="1" lang="ja-JP" dirty="0"/>
            <a:t>パンデミックの増幅器</a:t>
          </a:r>
          <a:r>
            <a:rPr kumimoji="1" lang="ja-JP" altLang="en-US" dirty="0"/>
            <a:t>となっているため、</a:t>
          </a:r>
          <a:r>
            <a:rPr kumimoji="1" lang="ja-JP" dirty="0"/>
            <a:t>いずれ</a:t>
          </a:r>
          <a:r>
            <a:rPr kumimoji="1" lang="ja-JP" altLang="en-US" dirty="0"/>
            <a:t>の</a:t>
          </a:r>
          <a:r>
            <a:rPr kumimoji="1" lang="ja-JP" dirty="0"/>
            <a:t>場合も事態は急速に悪化する</a:t>
          </a:r>
          <a:r>
            <a:rPr kumimoji="1" lang="ja-JP" altLang="en-US" dirty="0"/>
            <a:t>だろう</a:t>
          </a:r>
          <a:endParaRPr lang="ja-JP" dirty="0"/>
        </a:p>
      </dgm:t>
    </dgm:pt>
    <dgm:pt modelId="{F6C5A66A-9BBD-4714-BCB8-A7F6845C6AC3}" type="parTrans" cxnId="{5CD10E5E-6E4F-406D-9F7E-ABEE34972035}">
      <dgm:prSet/>
      <dgm:spPr/>
      <dgm:t>
        <a:bodyPr/>
        <a:lstStyle/>
        <a:p>
          <a:endParaRPr kumimoji="1" lang="ja-JP" altLang="en-US"/>
        </a:p>
      </dgm:t>
    </dgm:pt>
    <dgm:pt modelId="{0F373924-0133-4766-94EB-897B4E566551}" type="sibTrans" cxnId="{5CD10E5E-6E4F-406D-9F7E-ABEE34972035}">
      <dgm:prSet/>
      <dgm:spPr/>
      <dgm:t>
        <a:bodyPr/>
        <a:lstStyle/>
        <a:p>
          <a:endParaRPr kumimoji="1" lang="ja-JP" altLang="en-US"/>
        </a:p>
      </dgm:t>
    </dgm:pt>
    <dgm:pt modelId="{36DEB2C6-3FD6-40D0-B2FD-BA4828C9CE84}" type="pres">
      <dgm:prSet presAssocID="{7D9BF0AC-FB1F-4E85-A88C-EFCD8A97F4C7}" presName="Name0" presStyleCnt="0">
        <dgm:presLayoutVars>
          <dgm:dir/>
          <dgm:resizeHandles val="exact"/>
        </dgm:presLayoutVars>
      </dgm:prSet>
      <dgm:spPr/>
    </dgm:pt>
    <dgm:pt modelId="{0012F089-E57C-4047-852D-438723BBE02F}" type="pres">
      <dgm:prSet presAssocID="{4B9A5E50-6BA8-4F33-84BA-23C4D403F61B}" presName="node" presStyleLbl="node1" presStyleIdx="0" presStyleCnt="3">
        <dgm:presLayoutVars>
          <dgm:bulletEnabled val="1"/>
        </dgm:presLayoutVars>
      </dgm:prSet>
      <dgm:spPr/>
    </dgm:pt>
    <dgm:pt modelId="{9B6B1C4E-912F-4810-B873-671118F253C2}" type="pres">
      <dgm:prSet presAssocID="{EF5E79CB-D5E1-4DDC-85AE-813AC4717534}" presName="sibTrans" presStyleCnt="0"/>
      <dgm:spPr/>
    </dgm:pt>
    <dgm:pt modelId="{241B7389-614C-4A12-8CFE-3DCCFD1081E0}" type="pres">
      <dgm:prSet presAssocID="{0A27BE04-FFF1-4F61-8890-650DA9440F40}" presName="node" presStyleLbl="node1" presStyleIdx="1" presStyleCnt="3">
        <dgm:presLayoutVars>
          <dgm:bulletEnabled val="1"/>
        </dgm:presLayoutVars>
      </dgm:prSet>
      <dgm:spPr/>
    </dgm:pt>
    <dgm:pt modelId="{6BE993A0-6FC1-4A8B-A3A1-D30F09E35642}" type="pres">
      <dgm:prSet presAssocID="{D9B29645-3241-4CE3-A29F-CD4B83DE32F1}" presName="sibTrans" presStyleCnt="0"/>
      <dgm:spPr/>
    </dgm:pt>
    <dgm:pt modelId="{BC9D4390-57CF-430A-9C25-83A7670FE85F}" type="pres">
      <dgm:prSet presAssocID="{A71C038D-868E-4DD3-985A-4E98B262B82F}" presName="node" presStyleLbl="node1" presStyleIdx="2" presStyleCnt="3">
        <dgm:presLayoutVars>
          <dgm:bulletEnabled val="1"/>
        </dgm:presLayoutVars>
      </dgm:prSet>
      <dgm:spPr/>
    </dgm:pt>
  </dgm:ptLst>
  <dgm:cxnLst>
    <dgm:cxn modelId="{6D1C8E18-1C1E-485C-BAF5-FF165E89A424}" type="presOf" srcId="{A71C038D-868E-4DD3-985A-4E98B262B82F}" destId="{BC9D4390-57CF-430A-9C25-83A7670FE85F}" srcOrd="0" destOrd="0" presId="urn:microsoft.com/office/officeart/2005/8/layout/hList6"/>
    <dgm:cxn modelId="{61CA0019-4B7E-4CFD-B18F-F530E71CC8C2}" srcId="{A71C038D-868E-4DD3-985A-4E98B262B82F}" destId="{D8335A6B-5CE1-48D9-9046-DF339FD2989B}" srcOrd="0" destOrd="0" parTransId="{8F5A88B1-4647-4C6C-A86C-B50485A7F74D}" sibTransId="{3A3425B3-313B-4F8B-9E97-27CB4B6D994D}"/>
    <dgm:cxn modelId="{49F3E81B-9E3F-4CD8-890B-66C9FE4A8680}" type="presOf" srcId="{8831B506-CF07-415F-B62F-4907794E464F}" destId="{BC9D4390-57CF-430A-9C25-83A7670FE85F}" srcOrd="0" destOrd="5" presId="urn:microsoft.com/office/officeart/2005/8/layout/hList6"/>
    <dgm:cxn modelId="{4E576B26-AC28-4440-BCB0-2B675B950114}" type="presOf" srcId="{C2A11618-B535-4710-9CB1-983D0DBA4BE1}" destId="{241B7389-614C-4A12-8CFE-3DCCFD1081E0}" srcOrd="0" destOrd="6" presId="urn:microsoft.com/office/officeart/2005/8/layout/hList6"/>
    <dgm:cxn modelId="{1E58A733-3D9C-4F81-A79F-D18B93DE4734}" srcId="{0A27BE04-FFF1-4F61-8890-650DA9440F40}" destId="{F4E25388-7A3E-42EA-93D9-9EBE2F7626A9}" srcOrd="2" destOrd="0" parTransId="{809DAFBD-606C-482F-AABA-8FC087710B6C}" sibTransId="{28BE28AC-FFBC-441B-AE8B-39DFAD85DCBD}"/>
    <dgm:cxn modelId="{5CD10E5E-6E4F-406D-9F7E-ABEE34972035}" srcId="{A71C038D-868E-4DD3-985A-4E98B262B82F}" destId="{8831B506-CF07-415F-B62F-4907794E464F}" srcOrd="1" destOrd="0" parTransId="{F6C5A66A-9BBD-4714-BCB8-A7F6845C6AC3}" sibTransId="{0F373924-0133-4766-94EB-897B4E566551}"/>
    <dgm:cxn modelId="{78AF4C66-78BF-4A94-8EEF-6C7838B89FF3}" srcId="{D8335A6B-5CE1-48D9-9046-DF339FD2989B}" destId="{46793B52-1B98-4CB3-86CC-FBBE3139003B}" srcOrd="1" destOrd="0" parTransId="{47614E92-1D61-4EE4-BB60-69BEA804507A}" sibTransId="{6729035D-BE39-4138-BE27-B43A28CFB03F}"/>
    <dgm:cxn modelId="{82526D48-10D4-4A2D-9EA3-2041E6530CD9}" srcId="{0A27BE04-FFF1-4F61-8890-650DA9440F40}" destId="{DA36A49E-D143-48C7-8AAC-378A8AF95876}" srcOrd="3" destOrd="0" parTransId="{2E4E61BD-68BE-4588-AE42-E827A2780037}" sibTransId="{C606F219-40C5-4143-A305-B937EE6E0B84}"/>
    <dgm:cxn modelId="{F901294A-17CB-4594-85FE-B16828644CA9}" srcId="{D8335A6B-5CE1-48D9-9046-DF339FD2989B}" destId="{A4492384-DD9E-4BDA-AA85-EB0534225CC0}" srcOrd="2" destOrd="0" parTransId="{2E193BF8-3EB6-40C5-9C32-1D81AD4B3B00}" sibTransId="{FB20AAC7-F745-4C47-B371-B9013734EA76}"/>
    <dgm:cxn modelId="{4BF7D14C-21F3-47E1-B994-DF2A6F1A895E}" srcId="{0A27BE04-FFF1-4F61-8890-650DA9440F40}" destId="{2FBD1C99-8B55-4CB4-A881-4E2E68D160EC}" srcOrd="6" destOrd="0" parTransId="{38DE2D38-F929-49B3-93E1-22B3E5D28D3F}" sibTransId="{4C2B4F8A-704F-426F-9A7F-6F5B7CFBC8B5}"/>
    <dgm:cxn modelId="{642E2F6D-55C2-4ABB-BCAE-F8B6DC8C5770}" type="presOf" srcId="{F4E25388-7A3E-42EA-93D9-9EBE2F7626A9}" destId="{241B7389-614C-4A12-8CFE-3DCCFD1081E0}" srcOrd="0" destOrd="3" presId="urn:microsoft.com/office/officeart/2005/8/layout/hList6"/>
    <dgm:cxn modelId="{AED73250-E7FC-4CAE-B312-31647E05FF5B}" type="presOf" srcId="{DA36A49E-D143-48C7-8AAC-378A8AF95876}" destId="{241B7389-614C-4A12-8CFE-3DCCFD1081E0}" srcOrd="0" destOrd="4" presId="urn:microsoft.com/office/officeart/2005/8/layout/hList6"/>
    <dgm:cxn modelId="{5E87F770-40FF-4222-B897-C7B019F8E22E}" srcId="{0A27BE04-FFF1-4F61-8890-650DA9440F40}" destId="{E405FF7E-C21C-494C-B14A-A535DC53A85C}" srcOrd="0" destOrd="0" parTransId="{51C3C64E-E671-4736-8B67-04B642E68DC6}" sibTransId="{1250401E-2E66-4600-9734-8AC0E9A653C4}"/>
    <dgm:cxn modelId="{36E11951-31BB-4871-8E05-6665247A37B3}" type="presOf" srcId="{E405FF7E-C21C-494C-B14A-A535DC53A85C}" destId="{241B7389-614C-4A12-8CFE-3DCCFD1081E0}" srcOrd="0" destOrd="1" presId="urn:microsoft.com/office/officeart/2005/8/layout/hList6"/>
    <dgm:cxn modelId="{9BC25D7E-9B63-4530-8EFD-9E9FFC311BEA}" srcId="{7D9BF0AC-FB1F-4E85-A88C-EFCD8A97F4C7}" destId="{0A27BE04-FFF1-4F61-8890-650DA9440F40}" srcOrd="1" destOrd="0" parTransId="{5B074210-2AAA-4F6B-A659-7AC56984DADE}" sibTransId="{D9B29645-3241-4CE3-A29F-CD4B83DE32F1}"/>
    <dgm:cxn modelId="{7285AB89-236A-4A0A-93D4-B49D82DE442E}" srcId="{D8335A6B-5CE1-48D9-9046-DF339FD2989B}" destId="{CCE7AD1A-694E-44EF-BD0E-B64C94711F79}" srcOrd="0" destOrd="0" parTransId="{36E3B84D-673B-4297-B197-BC7A1553B4D5}" sibTransId="{6B00BEE2-AAF6-458D-8FF2-1DDE23A36326}"/>
    <dgm:cxn modelId="{B7075594-9296-4DDA-9233-0FD0F1EA87FC}" srcId="{0A27BE04-FFF1-4F61-8890-650DA9440F40}" destId="{A2E38FDD-CA39-431F-8F6D-B406296F814A}" srcOrd="1" destOrd="0" parTransId="{0A9B1553-F299-419A-BABA-0C638193F8E0}" sibTransId="{0E507C37-A8C3-451C-BF5C-76836D5AD1C5}"/>
    <dgm:cxn modelId="{D5F827A6-B459-481F-88E2-6EF0DA1AA446}" type="presOf" srcId="{A2E38FDD-CA39-431F-8F6D-B406296F814A}" destId="{241B7389-614C-4A12-8CFE-3DCCFD1081E0}" srcOrd="0" destOrd="2" presId="urn:microsoft.com/office/officeart/2005/8/layout/hList6"/>
    <dgm:cxn modelId="{8C8240AA-7E01-40C8-A887-49E9BFD1FF1E}" srcId="{0A27BE04-FFF1-4F61-8890-650DA9440F40}" destId="{E8F60247-1078-4CEC-9D9F-E9A7B604D682}" srcOrd="4" destOrd="0" parTransId="{23D3DBE7-6A57-4B0D-A1B8-3F1E9C2EB3C9}" sibTransId="{7A2BA544-958E-49C3-8DFA-0BA44C4C76FF}"/>
    <dgm:cxn modelId="{EFB311B1-536F-4EC8-A0AC-795408F9BC58}" type="presOf" srcId="{7D9BF0AC-FB1F-4E85-A88C-EFCD8A97F4C7}" destId="{36DEB2C6-3FD6-40D0-B2FD-BA4828C9CE84}" srcOrd="0" destOrd="0" presId="urn:microsoft.com/office/officeart/2005/8/layout/hList6"/>
    <dgm:cxn modelId="{D037B0B4-A8C9-455B-B94A-6C713373E4B3}" type="presOf" srcId="{0A27BE04-FFF1-4F61-8890-650DA9440F40}" destId="{241B7389-614C-4A12-8CFE-3DCCFD1081E0}" srcOrd="0" destOrd="0" presId="urn:microsoft.com/office/officeart/2005/8/layout/hList6"/>
    <dgm:cxn modelId="{D0E96CB5-1412-4150-95AF-A4A9DEDDF61F}" type="presOf" srcId="{CCE7AD1A-694E-44EF-BD0E-B64C94711F79}" destId="{BC9D4390-57CF-430A-9C25-83A7670FE85F}" srcOrd="0" destOrd="2" presId="urn:microsoft.com/office/officeart/2005/8/layout/hList6"/>
    <dgm:cxn modelId="{0D8C84B7-E413-4E3A-8ACD-685673D0E871}" srcId="{7D9BF0AC-FB1F-4E85-A88C-EFCD8A97F4C7}" destId="{4B9A5E50-6BA8-4F33-84BA-23C4D403F61B}" srcOrd="0" destOrd="0" parTransId="{ECCB13AB-E31D-46F7-B688-CEE2B16EC2DC}" sibTransId="{EF5E79CB-D5E1-4DDC-85AE-813AC4717534}"/>
    <dgm:cxn modelId="{495AEFBB-75E4-4712-B50D-9A5998B765A0}" srcId="{0A27BE04-FFF1-4F61-8890-650DA9440F40}" destId="{C2A11618-B535-4710-9CB1-983D0DBA4BE1}" srcOrd="5" destOrd="0" parTransId="{83A6F8B9-9F1F-4BB3-957E-9264912303CE}" sibTransId="{AC48A9AF-5C98-4E03-B12A-2C087FA9D9B1}"/>
    <dgm:cxn modelId="{FC09F0BC-D766-458F-B4A0-2F810BB5E402}" type="presOf" srcId="{A4492384-DD9E-4BDA-AA85-EB0534225CC0}" destId="{BC9D4390-57CF-430A-9C25-83A7670FE85F}" srcOrd="0" destOrd="4" presId="urn:microsoft.com/office/officeart/2005/8/layout/hList6"/>
    <dgm:cxn modelId="{7854F9BD-8B59-4E18-A570-C2D189AFF17D}" srcId="{7D9BF0AC-FB1F-4E85-A88C-EFCD8A97F4C7}" destId="{A71C038D-868E-4DD3-985A-4E98B262B82F}" srcOrd="2" destOrd="0" parTransId="{8658EF82-12CE-48E1-93FC-00AE1E9D4F9C}" sibTransId="{0CE409D0-2AF9-4B1E-A465-0DC0861256B3}"/>
    <dgm:cxn modelId="{36D119BE-A58B-4AA2-BC08-F86E55A5409D}" type="presOf" srcId="{4B9A5E50-6BA8-4F33-84BA-23C4D403F61B}" destId="{0012F089-E57C-4047-852D-438723BBE02F}" srcOrd="0" destOrd="0" presId="urn:microsoft.com/office/officeart/2005/8/layout/hList6"/>
    <dgm:cxn modelId="{839018CA-18AF-4169-9109-9C758CBC87AC}" type="presOf" srcId="{46793B52-1B98-4CB3-86CC-FBBE3139003B}" destId="{BC9D4390-57CF-430A-9C25-83A7670FE85F}" srcOrd="0" destOrd="3" presId="urn:microsoft.com/office/officeart/2005/8/layout/hList6"/>
    <dgm:cxn modelId="{F46831CA-2464-47AC-9A82-B6D2AFC2932F}" type="presOf" srcId="{D8335A6B-5CE1-48D9-9046-DF339FD2989B}" destId="{BC9D4390-57CF-430A-9C25-83A7670FE85F}" srcOrd="0" destOrd="1" presId="urn:microsoft.com/office/officeart/2005/8/layout/hList6"/>
    <dgm:cxn modelId="{1BBABDD2-3F3F-4BC7-A4D8-CEBE95F99EBF}" type="presOf" srcId="{E8F60247-1078-4CEC-9D9F-E9A7B604D682}" destId="{241B7389-614C-4A12-8CFE-3DCCFD1081E0}" srcOrd="0" destOrd="5" presId="urn:microsoft.com/office/officeart/2005/8/layout/hList6"/>
    <dgm:cxn modelId="{AA5B07D9-2242-4C36-9CBF-014AC3DCF2E4}" type="presOf" srcId="{2FBD1C99-8B55-4CB4-A881-4E2E68D160EC}" destId="{241B7389-614C-4A12-8CFE-3DCCFD1081E0}" srcOrd="0" destOrd="7" presId="urn:microsoft.com/office/officeart/2005/8/layout/hList6"/>
    <dgm:cxn modelId="{9E31AF99-3453-472E-8D37-292750FEA913}" type="presParOf" srcId="{36DEB2C6-3FD6-40D0-B2FD-BA4828C9CE84}" destId="{0012F089-E57C-4047-852D-438723BBE02F}" srcOrd="0" destOrd="0" presId="urn:microsoft.com/office/officeart/2005/8/layout/hList6"/>
    <dgm:cxn modelId="{AC7DFB02-F7A0-4DBF-A193-869B1F08CE1C}" type="presParOf" srcId="{36DEB2C6-3FD6-40D0-B2FD-BA4828C9CE84}" destId="{9B6B1C4E-912F-4810-B873-671118F253C2}" srcOrd="1" destOrd="0" presId="urn:microsoft.com/office/officeart/2005/8/layout/hList6"/>
    <dgm:cxn modelId="{92C7E3EB-36CA-43E0-A9A4-60B13030365E}" type="presParOf" srcId="{36DEB2C6-3FD6-40D0-B2FD-BA4828C9CE84}" destId="{241B7389-614C-4A12-8CFE-3DCCFD1081E0}" srcOrd="2" destOrd="0" presId="urn:microsoft.com/office/officeart/2005/8/layout/hList6"/>
    <dgm:cxn modelId="{B8322CA2-1A65-4B68-B972-E6F908BF60C6}" type="presParOf" srcId="{36DEB2C6-3FD6-40D0-B2FD-BA4828C9CE84}" destId="{6BE993A0-6FC1-4A8B-A3A1-D30F09E35642}" srcOrd="3" destOrd="0" presId="urn:microsoft.com/office/officeart/2005/8/layout/hList6"/>
    <dgm:cxn modelId="{E635E01D-189B-46BE-880E-1CE0D6C85CCE}" type="presParOf" srcId="{36DEB2C6-3FD6-40D0-B2FD-BA4828C9CE84}" destId="{BC9D4390-57CF-430A-9C25-83A7670FE85F}"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5B268-AE8D-4650-AB6E-363B78FD666D}">
      <dsp:nvSpPr>
        <dsp:cNvPr id="0" name=""/>
        <dsp:cNvSpPr/>
      </dsp:nvSpPr>
      <dsp:spPr>
        <a:xfrm rot="10800000">
          <a:off x="2167508" y="1431"/>
          <a:ext cx="7632620" cy="980025"/>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64"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復習：病原体の種類別にみる感染症情報の読み方</a:t>
          </a:r>
          <a:endParaRPr lang="ja-JP" altLang="en-US" sz="1800" kern="1200" dirty="0"/>
        </a:p>
      </dsp:txBody>
      <dsp:txXfrm rot="10800000">
        <a:off x="2412514" y="1431"/>
        <a:ext cx="7387614" cy="980025"/>
      </dsp:txXfrm>
    </dsp:sp>
    <dsp:sp modelId="{DEA1D9E1-F779-4D82-924C-4FF47CA7C82F}">
      <dsp:nvSpPr>
        <dsp:cNvPr id="0" name=""/>
        <dsp:cNvSpPr/>
      </dsp:nvSpPr>
      <dsp:spPr>
        <a:xfrm>
          <a:off x="1677495" y="1431"/>
          <a:ext cx="980025" cy="980025"/>
        </a:xfrm>
        <a:prstGeom prst="ellipse">
          <a:avLst/>
        </a:prstGeom>
        <a:blipFill>
          <a:blip xmlns:r="http://schemas.openxmlformats.org/officeDocument/2006/relationships" r:embed="rId1"/>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B608E8-13E5-4209-9A89-5E2F71933B85}">
      <dsp:nvSpPr>
        <dsp:cNvPr id="0" name=""/>
        <dsp:cNvSpPr/>
      </dsp:nvSpPr>
      <dsp:spPr>
        <a:xfrm rot="10800000">
          <a:off x="2167508" y="1274002"/>
          <a:ext cx="7632620" cy="980025"/>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64"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実践：感染症発生動向調査週報</a:t>
          </a:r>
          <a:r>
            <a:rPr kumimoji="1" lang="en-US" sz="1800" kern="1200" dirty="0"/>
            <a:t>(IDWR)</a:t>
          </a:r>
          <a:r>
            <a:rPr kumimoji="1" lang="ja-JP" sz="1800" kern="1200" dirty="0"/>
            <a:t>と学校等欠席者システムに見る、「注目すべき感染症」の動向</a:t>
          </a:r>
          <a:endParaRPr lang="ja-JP" sz="1800" kern="1200" dirty="0"/>
        </a:p>
      </dsp:txBody>
      <dsp:txXfrm rot="10800000">
        <a:off x="2412514" y="1274002"/>
        <a:ext cx="7387614" cy="980025"/>
      </dsp:txXfrm>
    </dsp:sp>
    <dsp:sp modelId="{75DC78E2-279A-4E85-B389-703B5A1D2E69}">
      <dsp:nvSpPr>
        <dsp:cNvPr id="0" name=""/>
        <dsp:cNvSpPr/>
      </dsp:nvSpPr>
      <dsp:spPr>
        <a:xfrm>
          <a:off x="1677495" y="1274002"/>
          <a:ext cx="980025" cy="980025"/>
        </a:xfrm>
        <a:prstGeom prst="ellipse">
          <a:avLst/>
        </a:prstGeom>
        <a:blipFill>
          <a:blip xmlns:r="http://schemas.openxmlformats.org/officeDocument/2006/relationships" r:embed="rId2"/>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D442EF-05AC-4EEE-ADF6-24C2035F86C4}">
      <dsp:nvSpPr>
        <dsp:cNvPr id="0" name=""/>
        <dsp:cNvSpPr/>
      </dsp:nvSpPr>
      <dsp:spPr>
        <a:xfrm rot="10800000">
          <a:off x="2167508" y="2546572"/>
          <a:ext cx="7632620" cy="980025"/>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64"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応用：今年注意が必要な感染症のトピックス</a:t>
          </a:r>
          <a:endParaRPr lang="ja-JP" altLang="en-US" sz="1800" kern="1200" dirty="0"/>
        </a:p>
      </dsp:txBody>
      <dsp:txXfrm rot="10800000">
        <a:off x="2412514" y="2546572"/>
        <a:ext cx="7387614" cy="980025"/>
      </dsp:txXfrm>
    </dsp:sp>
    <dsp:sp modelId="{1CB66452-3029-4781-AAD7-05F5D157D3A0}">
      <dsp:nvSpPr>
        <dsp:cNvPr id="0" name=""/>
        <dsp:cNvSpPr/>
      </dsp:nvSpPr>
      <dsp:spPr>
        <a:xfrm>
          <a:off x="1677495" y="2546572"/>
          <a:ext cx="980025" cy="980025"/>
        </a:xfrm>
        <a:prstGeom prst="ellipse">
          <a:avLst/>
        </a:prstGeom>
        <a:blipFill>
          <a:blip xmlns:r="http://schemas.openxmlformats.org/officeDocument/2006/relationships" r:embed="rId3"/>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A0BCC-1E3C-457B-A75A-D6193279D281}">
      <dsp:nvSpPr>
        <dsp:cNvPr id="0" name=""/>
        <dsp:cNvSpPr/>
      </dsp:nvSpPr>
      <dsp:spPr>
        <a:xfrm rot="10800000">
          <a:off x="2167508" y="3819142"/>
          <a:ext cx="7632620" cy="980025"/>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64"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”学校等欠席者・感染症情報システム”の活用</a:t>
          </a:r>
          <a:endParaRPr lang="ja-JP" altLang="en-US" sz="1800" kern="1200" dirty="0"/>
        </a:p>
      </dsp:txBody>
      <dsp:txXfrm rot="10800000">
        <a:off x="2412514" y="3819142"/>
        <a:ext cx="7387614" cy="980025"/>
      </dsp:txXfrm>
    </dsp:sp>
    <dsp:sp modelId="{C2EABE73-D1E9-41B6-861B-9D8603BDEE04}">
      <dsp:nvSpPr>
        <dsp:cNvPr id="0" name=""/>
        <dsp:cNvSpPr/>
      </dsp:nvSpPr>
      <dsp:spPr>
        <a:xfrm>
          <a:off x="1677495" y="3819142"/>
          <a:ext cx="980025" cy="980025"/>
        </a:xfrm>
        <a:prstGeom prst="ellipse">
          <a:avLst/>
        </a:prstGeom>
        <a:blipFill>
          <a:blip xmlns:r="http://schemas.openxmlformats.org/officeDocument/2006/relationships" r:embed="rId4"/>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3FC2A-C023-4E49-A5CD-B136AE317177}">
      <dsp:nvSpPr>
        <dsp:cNvPr id="0" name=""/>
        <dsp:cNvSpPr/>
      </dsp:nvSpPr>
      <dsp:spPr>
        <a:xfrm>
          <a:off x="82504" y="306446"/>
          <a:ext cx="9218407" cy="1342061"/>
        </a:xfrm>
        <a:prstGeom prst="rightArrow">
          <a:avLst>
            <a:gd name="adj1" fmla="val 50000"/>
            <a:gd name="adj2" fmla="val 50000"/>
          </a:avLst>
        </a:prstGeom>
        <a:solidFill>
          <a:schemeClr val="accent1">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213052" numCol="1" spcCol="1270" anchor="ctr" anchorCtr="0">
          <a:noAutofit/>
        </a:bodyPr>
        <a:lstStyle/>
        <a:p>
          <a:pPr marL="0" lvl="0" indent="0" algn="l" defTabSz="711200">
            <a:lnSpc>
              <a:spcPct val="90000"/>
            </a:lnSpc>
            <a:spcBef>
              <a:spcPct val="0"/>
            </a:spcBef>
            <a:spcAft>
              <a:spcPct val="35000"/>
            </a:spcAft>
            <a:buNone/>
          </a:pPr>
          <a:r>
            <a:rPr lang="ja-JP" altLang="en-US" sz="1600" kern="1200" dirty="0"/>
            <a:t>平素からの感染対策（スタンダード・プリコーション）</a:t>
          </a:r>
        </a:p>
      </dsp:txBody>
      <dsp:txXfrm>
        <a:off x="82504" y="641961"/>
        <a:ext cx="8882892" cy="671031"/>
      </dsp:txXfrm>
    </dsp:sp>
    <dsp:sp modelId="{7603ABCB-02D2-4418-B356-EF847A66CD95}">
      <dsp:nvSpPr>
        <dsp:cNvPr id="0" name=""/>
        <dsp:cNvSpPr/>
      </dsp:nvSpPr>
      <dsp:spPr>
        <a:xfrm>
          <a:off x="82504" y="1343559"/>
          <a:ext cx="2124842" cy="2482409"/>
        </a:xfrm>
        <a:prstGeom prst="rect">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ja-JP" altLang="en-US" sz="1400" kern="1200" dirty="0"/>
            <a:t>手指衛生</a:t>
          </a:r>
        </a:p>
        <a:p>
          <a:pPr marL="0" lvl="0" indent="0" algn="l" defTabSz="622300">
            <a:lnSpc>
              <a:spcPct val="90000"/>
            </a:lnSpc>
            <a:spcBef>
              <a:spcPct val="0"/>
            </a:spcBef>
            <a:spcAft>
              <a:spcPct val="35000"/>
            </a:spcAft>
            <a:buNone/>
          </a:pPr>
          <a:r>
            <a:rPr lang="ja-JP" sz="1400" kern="1200" dirty="0"/>
            <a:t>マスク</a:t>
          </a:r>
          <a:endParaRPr lang="en-US" altLang="ja-JP" sz="1400" kern="1200" dirty="0"/>
        </a:p>
        <a:p>
          <a:pPr marL="0" lvl="0" indent="0" algn="l" defTabSz="622300">
            <a:lnSpc>
              <a:spcPct val="90000"/>
            </a:lnSpc>
            <a:spcBef>
              <a:spcPct val="0"/>
            </a:spcBef>
            <a:spcAft>
              <a:spcPct val="35000"/>
            </a:spcAft>
            <a:buNone/>
          </a:pPr>
          <a:r>
            <a:rPr lang="ja-JP" sz="1400" kern="1200" dirty="0"/>
            <a:t>咳エチケット</a:t>
          </a:r>
        </a:p>
        <a:p>
          <a:pPr marL="0" lvl="0" indent="0" algn="l" defTabSz="622300">
            <a:lnSpc>
              <a:spcPct val="90000"/>
            </a:lnSpc>
            <a:spcBef>
              <a:spcPct val="0"/>
            </a:spcBef>
            <a:spcAft>
              <a:spcPct val="35000"/>
            </a:spcAft>
            <a:buNone/>
          </a:pPr>
          <a:r>
            <a:rPr lang="ja-JP" altLang="en-US" sz="1400" kern="1200" dirty="0"/>
            <a:t>ワクチンがある感染症にはワクチン接種を！</a:t>
          </a:r>
        </a:p>
      </dsp:txBody>
      <dsp:txXfrm>
        <a:off x="82504" y="1343559"/>
        <a:ext cx="2124842" cy="2482409"/>
      </dsp:txXfrm>
    </dsp:sp>
    <dsp:sp modelId="{A63072A2-5CC2-44CE-B197-C40DF7145562}">
      <dsp:nvSpPr>
        <dsp:cNvPr id="0" name=""/>
        <dsp:cNvSpPr/>
      </dsp:nvSpPr>
      <dsp:spPr>
        <a:xfrm>
          <a:off x="2207347" y="753642"/>
          <a:ext cx="7093564" cy="1342061"/>
        </a:xfrm>
        <a:prstGeom prst="rightArrow">
          <a:avLst>
            <a:gd name="adj1" fmla="val 50000"/>
            <a:gd name="adj2" fmla="val 50000"/>
          </a:avLst>
        </a:prstGeom>
        <a:solidFill>
          <a:schemeClr val="accent1">
            <a:shade val="80000"/>
            <a:hueOff val="-163748"/>
            <a:satOff val="-18001"/>
            <a:lumOff val="1209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213052" numCol="1" spcCol="1270" anchor="ctr" anchorCtr="0">
          <a:noAutofit/>
        </a:bodyPr>
        <a:lstStyle/>
        <a:p>
          <a:pPr marL="0" lvl="0" indent="0" algn="l" defTabSz="711200">
            <a:lnSpc>
              <a:spcPct val="90000"/>
            </a:lnSpc>
            <a:spcBef>
              <a:spcPct val="0"/>
            </a:spcBef>
            <a:spcAft>
              <a:spcPct val="35000"/>
            </a:spcAft>
            <a:buNone/>
          </a:pPr>
          <a:r>
            <a:rPr lang="ja-JP" altLang="en-US" sz="1600" kern="1200" dirty="0"/>
            <a:t>集団発生の早期探知</a:t>
          </a:r>
        </a:p>
      </dsp:txBody>
      <dsp:txXfrm>
        <a:off x="2207347" y="1089157"/>
        <a:ext cx="6758049" cy="671031"/>
      </dsp:txXfrm>
    </dsp:sp>
    <dsp:sp modelId="{F28353C4-3ADA-4111-B5E8-892604F2E208}">
      <dsp:nvSpPr>
        <dsp:cNvPr id="0" name=""/>
        <dsp:cNvSpPr/>
      </dsp:nvSpPr>
      <dsp:spPr>
        <a:xfrm>
          <a:off x="2207347" y="1790754"/>
          <a:ext cx="2124842" cy="2419136"/>
        </a:xfrm>
        <a:prstGeom prst="rect">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ja-JP" altLang="en-US" sz="1400" kern="1200" dirty="0"/>
            <a:t>学校等欠席者・感染症情報システムなどを活用し、どんな感染症が今流行しているか、</a:t>
          </a:r>
          <a:r>
            <a:rPr lang="ja-JP" sz="1400" kern="1200" dirty="0"/>
            <a:t>関係者</a:t>
          </a:r>
          <a:r>
            <a:rPr lang="ja-JP" altLang="en-US" sz="1400" kern="1200" dirty="0"/>
            <a:t>に迅速に</a:t>
          </a:r>
          <a:r>
            <a:rPr lang="ja-JP" sz="1400" kern="1200" dirty="0"/>
            <a:t>情報共有</a:t>
          </a:r>
          <a:r>
            <a:rPr lang="ja-JP" altLang="en-US" sz="1400" kern="1200" dirty="0"/>
            <a:t>し、必要な措置を取ってもらう</a:t>
          </a:r>
          <a:endParaRPr lang="en-US" altLang="ja-JP" sz="1400" kern="1200" dirty="0"/>
        </a:p>
      </dsp:txBody>
      <dsp:txXfrm>
        <a:off x="2207347" y="1790754"/>
        <a:ext cx="2124842" cy="2419136"/>
      </dsp:txXfrm>
    </dsp:sp>
    <dsp:sp modelId="{1C9D5639-ACE0-4C70-B7E7-E97CC43AF787}">
      <dsp:nvSpPr>
        <dsp:cNvPr id="0" name=""/>
        <dsp:cNvSpPr/>
      </dsp:nvSpPr>
      <dsp:spPr>
        <a:xfrm>
          <a:off x="4332190" y="1200837"/>
          <a:ext cx="4968721" cy="1342061"/>
        </a:xfrm>
        <a:prstGeom prst="rightArrow">
          <a:avLst>
            <a:gd name="adj1" fmla="val 50000"/>
            <a:gd name="adj2" fmla="val 50000"/>
          </a:avLst>
        </a:prstGeom>
        <a:solidFill>
          <a:schemeClr val="accent1">
            <a:shade val="80000"/>
            <a:hueOff val="-327497"/>
            <a:satOff val="-36003"/>
            <a:lumOff val="2419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213052" numCol="1" spcCol="1270" anchor="ctr" anchorCtr="0">
          <a:noAutofit/>
        </a:bodyPr>
        <a:lstStyle/>
        <a:p>
          <a:pPr marL="0" lvl="0" indent="0" algn="l" defTabSz="711200">
            <a:lnSpc>
              <a:spcPct val="90000"/>
            </a:lnSpc>
            <a:spcBef>
              <a:spcPct val="0"/>
            </a:spcBef>
            <a:spcAft>
              <a:spcPct val="35000"/>
            </a:spcAft>
            <a:buNone/>
          </a:pPr>
          <a:r>
            <a:rPr lang="ja-JP" altLang="en-US" sz="1600" kern="1200" dirty="0"/>
            <a:t>感染症の特徴に沿った予防策</a:t>
          </a:r>
        </a:p>
      </dsp:txBody>
      <dsp:txXfrm>
        <a:off x="4332190" y="1536352"/>
        <a:ext cx="4633206" cy="671031"/>
      </dsp:txXfrm>
    </dsp:sp>
    <dsp:sp modelId="{118F5754-4110-4E27-95AF-0395A2813414}">
      <dsp:nvSpPr>
        <dsp:cNvPr id="0" name=""/>
        <dsp:cNvSpPr/>
      </dsp:nvSpPr>
      <dsp:spPr>
        <a:xfrm>
          <a:off x="4332190" y="2237950"/>
          <a:ext cx="2124842" cy="2435311"/>
        </a:xfrm>
        <a:prstGeom prst="rect">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ja-JP" altLang="en-US" sz="1400" kern="1200" dirty="0"/>
            <a:t>病原体の種類、感染経路などによって、重点的な予防策が異なります</a:t>
          </a:r>
          <a:endParaRPr lang="en-US" altLang="ja-JP" sz="1400" kern="1200" dirty="0"/>
        </a:p>
        <a:p>
          <a:pPr marL="0" lvl="0" indent="0" algn="l" defTabSz="622300">
            <a:lnSpc>
              <a:spcPct val="90000"/>
            </a:lnSpc>
            <a:spcBef>
              <a:spcPct val="0"/>
            </a:spcBef>
            <a:spcAft>
              <a:spcPct val="35000"/>
            </a:spcAft>
            <a:buNone/>
          </a:pPr>
          <a:r>
            <a:rPr lang="ja-JP" altLang="en-US" sz="1400" kern="1200" dirty="0"/>
            <a:t>飛沫感染：マスクや集団行動のある程度の抑制</a:t>
          </a:r>
          <a:endParaRPr lang="en-US" altLang="ja-JP" sz="1400" kern="1200" dirty="0"/>
        </a:p>
        <a:p>
          <a:pPr marL="0" lvl="0" indent="0" algn="l" defTabSz="622300">
            <a:lnSpc>
              <a:spcPct val="90000"/>
            </a:lnSpc>
            <a:spcBef>
              <a:spcPct val="0"/>
            </a:spcBef>
            <a:spcAft>
              <a:spcPct val="35000"/>
            </a:spcAft>
            <a:buNone/>
          </a:pPr>
          <a:r>
            <a:rPr lang="ja-JP" altLang="en-US" sz="1400" kern="1200" dirty="0"/>
            <a:t>接触感染：環境の消毒と手指消毒</a:t>
          </a:r>
          <a:endParaRPr lang="ja-JP" sz="1400" kern="1200" dirty="0"/>
        </a:p>
      </dsp:txBody>
      <dsp:txXfrm>
        <a:off x="4332190" y="2237950"/>
        <a:ext cx="2124842" cy="2435311"/>
      </dsp:txXfrm>
    </dsp:sp>
    <dsp:sp modelId="{FFD3104E-6909-43E5-89A1-F7AEE8C2B7E9}">
      <dsp:nvSpPr>
        <dsp:cNvPr id="0" name=""/>
        <dsp:cNvSpPr/>
      </dsp:nvSpPr>
      <dsp:spPr>
        <a:xfrm>
          <a:off x="6457033" y="1648032"/>
          <a:ext cx="2843878" cy="1342061"/>
        </a:xfrm>
        <a:prstGeom prst="rightArrow">
          <a:avLst>
            <a:gd name="adj1" fmla="val 50000"/>
            <a:gd name="adj2" fmla="val 50000"/>
          </a:avLst>
        </a:prstGeom>
        <a:solidFill>
          <a:schemeClr val="accent1">
            <a:shade val="80000"/>
            <a:hueOff val="-491245"/>
            <a:satOff val="-54004"/>
            <a:lumOff val="3628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13052" numCol="1" spcCol="1270" anchor="ctr" anchorCtr="0">
          <a:noAutofit/>
        </a:bodyPr>
        <a:lstStyle/>
        <a:p>
          <a:pPr marL="0" lvl="0" indent="0" algn="l" defTabSz="755650">
            <a:lnSpc>
              <a:spcPct val="90000"/>
            </a:lnSpc>
            <a:spcBef>
              <a:spcPct val="0"/>
            </a:spcBef>
            <a:spcAft>
              <a:spcPct val="35000"/>
            </a:spcAft>
            <a:buNone/>
          </a:pPr>
          <a:r>
            <a:rPr lang="ja-JP" altLang="en-US" sz="1700" kern="1200" dirty="0"/>
            <a:t>検査と治療</a:t>
          </a:r>
        </a:p>
      </dsp:txBody>
      <dsp:txXfrm>
        <a:off x="6457033" y="1983547"/>
        <a:ext cx="2508363" cy="671031"/>
      </dsp:txXfrm>
    </dsp:sp>
    <dsp:sp modelId="{CE77FD0E-E7A2-4794-B219-E09040A300FC}">
      <dsp:nvSpPr>
        <dsp:cNvPr id="0" name=""/>
        <dsp:cNvSpPr/>
      </dsp:nvSpPr>
      <dsp:spPr>
        <a:xfrm>
          <a:off x="6457033" y="2685145"/>
          <a:ext cx="2144201" cy="2463855"/>
        </a:xfrm>
        <a:prstGeom prst="rect">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ja-JP" altLang="en-US" sz="1500" kern="1200" dirty="0"/>
            <a:t>検査によって感染者に気付かせる</a:t>
          </a:r>
          <a:endParaRPr lang="en-US" altLang="ja-JP" sz="1500" kern="1200" dirty="0"/>
        </a:p>
        <a:p>
          <a:pPr marL="0" lvl="0" indent="0" algn="l" defTabSz="666750">
            <a:lnSpc>
              <a:spcPct val="90000"/>
            </a:lnSpc>
            <a:spcBef>
              <a:spcPct val="0"/>
            </a:spcBef>
            <a:spcAft>
              <a:spcPct val="35000"/>
            </a:spcAft>
            <a:buNone/>
          </a:pPr>
          <a:r>
            <a:rPr lang="ja-JP" altLang="en-US" sz="1500" kern="1200" dirty="0"/>
            <a:t>治療することで病原体の放出を防ぐ</a:t>
          </a:r>
          <a:endParaRPr lang="en-US" altLang="ja-JP" sz="1500" kern="1200" dirty="0"/>
        </a:p>
        <a:p>
          <a:pPr marL="0" lvl="0" indent="0" algn="l" defTabSz="666750">
            <a:lnSpc>
              <a:spcPct val="90000"/>
            </a:lnSpc>
            <a:spcBef>
              <a:spcPct val="0"/>
            </a:spcBef>
            <a:spcAft>
              <a:spcPct val="35000"/>
            </a:spcAft>
            <a:buNone/>
          </a:pPr>
          <a:r>
            <a:rPr lang="ja-JP" altLang="en-US" sz="1500" kern="1200" dirty="0"/>
            <a:t>病気休暇で、集団発生を防ぐ</a:t>
          </a:r>
          <a:endParaRPr lang="en-US" altLang="ja-JP" sz="1500" kern="1200" dirty="0"/>
        </a:p>
      </dsp:txBody>
      <dsp:txXfrm>
        <a:off x="6457033" y="2685145"/>
        <a:ext cx="2144201" cy="24638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0BF6C-456C-42DC-9D0E-A9E9DFEF3FB1}">
      <dsp:nvSpPr>
        <dsp:cNvPr id="0" name=""/>
        <dsp:cNvSpPr/>
      </dsp:nvSpPr>
      <dsp:spPr>
        <a:xfrm>
          <a:off x="0" y="0"/>
          <a:ext cx="9799608" cy="143414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b="1" i="0" kern="1200" dirty="0"/>
            <a:t>呼吸器感染症に対するスタンダードプリコーションは高い効果を持つ</a:t>
          </a:r>
          <a:endParaRPr lang="ja-JP" altLang="en-US" sz="1400" b="1" kern="1200" dirty="0"/>
        </a:p>
        <a:p>
          <a:pPr marL="57150" lvl="1" indent="-57150" algn="l" defTabSz="488950">
            <a:lnSpc>
              <a:spcPct val="90000"/>
            </a:lnSpc>
            <a:spcBef>
              <a:spcPct val="0"/>
            </a:spcBef>
            <a:spcAft>
              <a:spcPct val="15000"/>
            </a:spcAft>
            <a:buChar char="•"/>
          </a:pPr>
          <a:r>
            <a:rPr kumimoji="1" lang="ja-JP" altLang="en-US" sz="1100" b="0" i="0" kern="1200" dirty="0"/>
            <a:t>我が国では、従来からインフルエンザ対策のために基本的な感染防御策が普及していたマスク着用</a:t>
          </a:r>
          <a:endParaRPr lang="ja-JP" altLang="en-US" sz="1100" kern="1200" dirty="0"/>
        </a:p>
        <a:p>
          <a:pPr marL="114300" lvl="2" indent="-57150" algn="l" defTabSz="488950">
            <a:lnSpc>
              <a:spcPct val="90000"/>
            </a:lnSpc>
            <a:spcBef>
              <a:spcPct val="0"/>
            </a:spcBef>
            <a:spcAft>
              <a:spcPct val="15000"/>
            </a:spcAft>
            <a:buChar char="•"/>
          </a:pPr>
          <a:r>
            <a:rPr kumimoji="1" lang="ja-JP" altLang="en-US" sz="1100" kern="1200" dirty="0"/>
            <a:t>手洗い・うがい・机などの消毒</a:t>
          </a:r>
          <a:endParaRPr lang="ja-JP" altLang="en-US" sz="1100" kern="1200" dirty="0"/>
        </a:p>
        <a:p>
          <a:pPr marL="57150" lvl="1" indent="-57150" algn="l" defTabSz="488950">
            <a:lnSpc>
              <a:spcPct val="90000"/>
            </a:lnSpc>
            <a:spcBef>
              <a:spcPct val="0"/>
            </a:spcBef>
            <a:spcAft>
              <a:spcPct val="15000"/>
            </a:spcAft>
            <a:buChar char="•"/>
          </a:pPr>
          <a:r>
            <a:rPr kumimoji="1" lang="ja-JP" altLang="en-US" sz="1100" b="0" i="0" kern="1200" dirty="0"/>
            <a:t>状況に応じて、社会的距離を取るなどの軽い行動制限</a:t>
          </a:r>
          <a:endParaRPr lang="ja-JP" altLang="en-US" sz="1100" kern="1200" dirty="0"/>
        </a:p>
      </dsp:txBody>
      <dsp:txXfrm>
        <a:off x="2103335" y="0"/>
        <a:ext cx="7696272" cy="1434141"/>
      </dsp:txXfrm>
    </dsp:sp>
    <dsp:sp modelId="{48C82376-6DEC-44EB-9D97-40E142F5FD3E}">
      <dsp:nvSpPr>
        <dsp:cNvPr id="0" name=""/>
        <dsp:cNvSpPr/>
      </dsp:nvSpPr>
      <dsp:spPr>
        <a:xfrm>
          <a:off x="143414" y="143414"/>
          <a:ext cx="1959921" cy="114731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3D5AC-0E28-459D-B831-EA6FBAF3523F}">
      <dsp:nvSpPr>
        <dsp:cNvPr id="0" name=""/>
        <dsp:cNvSpPr/>
      </dsp:nvSpPr>
      <dsp:spPr>
        <a:xfrm>
          <a:off x="0" y="1577555"/>
          <a:ext cx="9799608" cy="143414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b="1" i="0" kern="1200" dirty="0"/>
            <a:t>感染拡大に伴う負担が増した場合は、副反応を許容した上でワクチン接種も</a:t>
          </a:r>
          <a:endParaRPr lang="ja-JP" altLang="en-US" sz="1400" b="1" kern="1200" dirty="0"/>
        </a:p>
        <a:p>
          <a:pPr marL="57150" lvl="1" indent="-57150" algn="l" defTabSz="488950">
            <a:lnSpc>
              <a:spcPct val="90000"/>
            </a:lnSpc>
            <a:spcBef>
              <a:spcPct val="0"/>
            </a:spcBef>
            <a:spcAft>
              <a:spcPct val="15000"/>
            </a:spcAft>
            <a:buChar char="•"/>
          </a:pPr>
          <a:r>
            <a:rPr kumimoji="1" lang="ja-JP" altLang="en-US" sz="1100" b="0" i="0" kern="1200" dirty="0"/>
            <a:t>感染防御の効果（紹介した研究では３割程度）は少ないが、死亡率・重症化率の減少効果は大きい</a:t>
          </a:r>
          <a:endParaRPr lang="ja-JP" altLang="en-US" sz="1100" kern="1200" dirty="0"/>
        </a:p>
        <a:p>
          <a:pPr marL="114300" lvl="2" indent="-57150" algn="l" defTabSz="488950">
            <a:lnSpc>
              <a:spcPct val="90000"/>
            </a:lnSpc>
            <a:spcBef>
              <a:spcPct val="0"/>
            </a:spcBef>
            <a:spcAft>
              <a:spcPct val="15000"/>
            </a:spcAft>
            <a:buChar char="•"/>
          </a:pPr>
          <a:r>
            <a:rPr kumimoji="1" lang="ja-JP" altLang="en-US" sz="1100" b="0" i="0" kern="1200" dirty="0"/>
            <a:t>特に、医療資源の負担を軽減し、死ななくてもいい命を救う効果がある</a:t>
          </a:r>
          <a:endParaRPr lang="ja-JP" altLang="en-US" sz="1100" kern="1200" dirty="0"/>
        </a:p>
        <a:p>
          <a:pPr marL="57150" lvl="1" indent="-57150" algn="l" defTabSz="488950">
            <a:lnSpc>
              <a:spcPct val="90000"/>
            </a:lnSpc>
            <a:spcBef>
              <a:spcPct val="0"/>
            </a:spcBef>
            <a:spcAft>
              <a:spcPct val="15000"/>
            </a:spcAft>
            <a:buChar char="•"/>
          </a:pPr>
          <a:r>
            <a:rPr kumimoji="1" lang="ja-JP" altLang="en-US" sz="1100" b="0" i="0" kern="1200" dirty="0"/>
            <a:t>日本では、３回以上接種している人の数は、世界最多であるが、児童に限れば</a:t>
          </a:r>
          <a:r>
            <a:rPr kumimoji="1" lang="ja-JP" altLang="en-US" sz="1100" kern="1200" dirty="0"/>
            <a:t>３回以上接種は１０％を切っている</a:t>
          </a:r>
          <a:endParaRPr lang="ja-JP" altLang="en-US" sz="1100" kern="1200" dirty="0"/>
        </a:p>
      </dsp:txBody>
      <dsp:txXfrm>
        <a:off x="2103335" y="1577555"/>
        <a:ext cx="7696272" cy="1434141"/>
      </dsp:txXfrm>
    </dsp:sp>
    <dsp:sp modelId="{DD447C31-E7EF-4F34-971F-3C8C3A92B858}">
      <dsp:nvSpPr>
        <dsp:cNvPr id="0" name=""/>
        <dsp:cNvSpPr/>
      </dsp:nvSpPr>
      <dsp:spPr>
        <a:xfrm>
          <a:off x="143414" y="1720969"/>
          <a:ext cx="1959921" cy="114731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E25AF-861D-4F3F-80A0-43CFF083C717}">
      <dsp:nvSpPr>
        <dsp:cNvPr id="0" name=""/>
        <dsp:cNvSpPr/>
      </dsp:nvSpPr>
      <dsp:spPr>
        <a:xfrm>
          <a:off x="0" y="3155111"/>
          <a:ext cx="9799608" cy="143414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en-US" sz="1400" b="1" kern="1200" dirty="0"/>
            <a:t>ICT</a:t>
          </a:r>
          <a:r>
            <a:rPr kumimoji="1" lang="ja-JP" sz="1400" b="1" kern="1200" dirty="0"/>
            <a:t>の活用は、感染対策を推し進めるための力になる</a:t>
          </a:r>
          <a:endParaRPr lang="ja-JP" sz="1400" b="1" kern="1200" dirty="0"/>
        </a:p>
        <a:p>
          <a:pPr marL="57150" lvl="1" indent="-57150" algn="l" defTabSz="488950">
            <a:lnSpc>
              <a:spcPct val="90000"/>
            </a:lnSpc>
            <a:spcBef>
              <a:spcPct val="0"/>
            </a:spcBef>
            <a:spcAft>
              <a:spcPct val="15000"/>
            </a:spcAft>
            <a:buChar char="•"/>
          </a:pPr>
          <a:r>
            <a:rPr kumimoji="1" lang="ja-JP" altLang="en-US" sz="1100" b="0" i="0" kern="1200" dirty="0"/>
            <a:t>オンライン診療の世界的普及</a:t>
          </a:r>
          <a:endParaRPr lang="ja-JP" altLang="en-US" sz="1100" kern="1200" dirty="0"/>
        </a:p>
        <a:p>
          <a:pPr marL="57150" lvl="1" indent="-57150" algn="l" defTabSz="488950">
            <a:lnSpc>
              <a:spcPct val="90000"/>
            </a:lnSpc>
            <a:spcBef>
              <a:spcPct val="0"/>
            </a:spcBef>
            <a:spcAft>
              <a:spcPct val="15000"/>
            </a:spcAft>
            <a:buChar char="•"/>
          </a:pPr>
          <a:r>
            <a:rPr kumimoji="1" lang="ja-JP" altLang="en-US" sz="1100" b="0" i="0" kern="1200" dirty="0"/>
            <a:t>ワクチン接種予約などのオンライン化</a:t>
          </a:r>
          <a:endParaRPr lang="ja-JP" altLang="en-US" sz="1100" kern="1200" dirty="0"/>
        </a:p>
        <a:p>
          <a:pPr marL="114300" lvl="2" indent="-57150" algn="l" defTabSz="488950">
            <a:lnSpc>
              <a:spcPct val="90000"/>
            </a:lnSpc>
            <a:spcBef>
              <a:spcPct val="0"/>
            </a:spcBef>
            <a:spcAft>
              <a:spcPct val="15000"/>
            </a:spcAft>
            <a:buChar char="•"/>
          </a:pPr>
          <a:r>
            <a:rPr lang="ja-JP" altLang="en-US" sz="1100" kern="1200" dirty="0"/>
            <a:t>新たな治療薬の開発戦略にも、有効な役割を持っている</a:t>
          </a:r>
        </a:p>
      </dsp:txBody>
      <dsp:txXfrm>
        <a:off x="2103335" y="3155111"/>
        <a:ext cx="7696272" cy="1434141"/>
      </dsp:txXfrm>
    </dsp:sp>
    <dsp:sp modelId="{471B07C2-9239-49AC-A920-589E443B5555}">
      <dsp:nvSpPr>
        <dsp:cNvPr id="0" name=""/>
        <dsp:cNvSpPr/>
      </dsp:nvSpPr>
      <dsp:spPr>
        <a:xfrm>
          <a:off x="143414" y="3298525"/>
          <a:ext cx="1959921" cy="114731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F1A7C-2900-4434-A224-070E5DD936E4}">
      <dsp:nvSpPr>
        <dsp:cNvPr id="0" name=""/>
        <dsp:cNvSpPr/>
      </dsp:nvSpPr>
      <dsp:spPr>
        <a:xfrm>
          <a:off x="0" y="3265"/>
          <a:ext cx="9556989" cy="702218"/>
        </a:xfrm>
        <a:prstGeom prst="round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altLang="ja-JP" sz="1400" kern="1200" dirty="0"/>
            <a:t>COVID-19</a:t>
          </a:r>
          <a:r>
            <a:rPr lang="ja-JP" altLang="en-US" sz="1400" kern="1200" dirty="0"/>
            <a:t>パンデミックの終息に伴い、様々な感染症の増加が報告されています</a:t>
          </a:r>
        </a:p>
      </dsp:txBody>
      <dsp:txXfrm>
        <a:off x="34279" y="37544"/>
        <a:ext cx="9488431" cy="633660"/>
      </dsp:txXfrm>
    </dsp:sp>
    <dsp:sp modelId="{9E9C8784-05F4-43D6-9BEF-B5450423E549}">
      <dsp:nvSpPr>
        <dsp:cNvPr id="0" name=""/>
        <dsp:cNvSpPr/>
      </dsp:nvSpPr>
      <dsp:spPr>
        <a:xfrm>
          <a:off x="0" y="705484"/>
          <a:ext cx="9556989" cy="476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434" tIns="13970" rIns="78232" bIns="13970" numCol="1" spcCol="1270" anchor="t" anchorCtr="0">
          <a:noAutofit/>
        </a:bodyPr>
        <a:lstStyle/>
        <a:p>
          <a:pPr marL="57150" lvl="1" indent="-57150" algn="l" defTabSz="466725">
            <a:lnSpc>
              <a:spcPct val="90000"/>
            </a:lnSpc>
            <a:spcBef>
              <a:spcPct val="0"/>
            </a:spcBef>
            <a:spcAft>
              <a:spcPct val="20000"/>
            </a:spcAft>
            <a:buChar char="•"/>
          </a:pPr>
          <a:r>
            <a:rPr lang="ja-JP" altLang="en-US" sz="1050" kern="1200" dirty="0"/>
            <a:t>接触・飛沫感染のさまざまな感染症が増加中です</a:t>
          </a:r>
        </a:p>
        <a:p>
          <a:pPr marL="57150" lvl="1" indent="-57150" algn="l" defTabSz="466725">
            <a:lnSpc>
              <a:spcPct val="90000"/>
            </a:lnSpc>
            <a:spcBef>
              <a:spcPct val="0"/>
            </a:spcBef>
            <a:spcAft>
              <a:spcPct val="20000"/>
            </a:spcAft>
            <a:buChar char="•"/>
          </a:pPr>
          <a:r>
            <a:rPr lang="en-US" altLang="ja-JP" sz="1050" kern="1200" dirty="0"/>
            <a:t>SFTS</a:t>
          </a:r>
          <a:r>
            <a:rPr lang="ja-JP" altLang="en-US" sz="1050" kern="1200" dirty="0"/>
            <a:t>や</a:t>
          </a:r>
          <a:r>
            <a:rPr lang="en-US" altLang="ja-JP" sz="1050" kern="1200" dirty="0"/>
            <a:t>EHEC</a:t>
          </a:r>
          <a:r>
            <a:rPr lang="ja-JP" altLang="en-US" sz="1050" kern="1200" dirty="0"/>
            <a:t>など、市中感染でない感染症にも注意が必要です</a:t>
          </a:r>
          <a:endParaRPr lang="ja-JP" altLang="en-US" sz="1000" kern="1200" dirty="0"/>
        </a:p>
      </dsp:txBody>
      <dsp:txXfrm>
        <a:off x="0" y="705484"/>
        <a:ext cx="9556989" cy="476018"/>
      </dsp:txXfrm>
    </dsp:sp>
    <dsp:sp modelId="{A84B852D-35A1-4865-BA0C-FD09C607A2B4}">
      <dsp:nvSpPr>
        <dsp:cNvPr id="0" name=""/>
        <dsp:cNvSpPr/>
      </dsp:nvSpPr>
      <dsp:spPr>
        <a:xfrm>
          <a:off x="0" y="1181503"/>
          <a:ext cx="9556989" cy="702218"/>
        </a:xfrm>
        <a:prstGeom prst="roundRect">
          <a:avLst/>
        </a:prstGeom>
        <a:gradFill rotWithShape="0">
          <a:gsLst>
            <a:gs pos="0">
              <a:schemeClr val="accent4">
                <a:hueOff val="-123153"/>
                <a:satOff val="3677"/>
                <a:lumOff val="1421"/>
                <a:alphaOff val="0"/>
                <a:tint val="96000"/>
                <a:lumMod val="104000"/>
              </a:schemeClr>
            </a:gs>
            <a:gs pos="100000">
              <a:schemeClr val="accent4">
                <a:hueOff val="-123153"/>
                <a:satOff val="3677"/>
                <a:lumOff val="1421"/>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ja-JP" altLang="en-US" sz="1400" kern="1200" dirty="0"/>
            <a:t>最近の注目すべき感染症は、インフルエンザ・手足口病</a:t>
          </a:r>
          <a:r>
            <a:rPr kumimoji="1" lang="ja-JP" sz="1400" b="0" i="0" u="none" kern="1200" dirty="0"/>
            <a:t>・</a:t>
          </a:r>
          <a:r>
            <a:rPr kumimoji="1" lang="ja-JP" altLang="en-US" sz="1400" b="0" i="0" u="none" kern="1200" dirty="0"/>
            <a:t>マイコプラズマ肺炎・</a:t>
          </a:r>
          <a:r>
            <a:rPr kumimoji="1" lang="en-US" sz="1400" b="0" i="0" u="none" kern="1200" dirty="0"/>
            <a:t>RS</a:t>
          </a:r>
          <a:r>
            <a:rPr kumimoji="1" lang="ja-JP" sz="1400" b="0" i="0" u="none" kern="1200" dirty="0"/>
            <a:t>ウイルス</a:t>
          </a:r>
          <a:r>
            <a:rPr kumimoji="1" lang="ja-JP" altLang="en-US" sz="1400" b="0" i="0" u="none" kern="1200" dirty="0"/>
            <a:t>・麻しん・百日咳・伝染性紅斑・</a:t>
          </a:r>
          <a:r>
            <a:rPr kumimoji="1" lang="en-US" altLang="ja-JP" sz="1400" b="0" i="0" u="none" kern="1200" dirty="0"/>
            <a:t>EHEC</a:t>
          </a:r>
          <a:r>
            <a:rPr kumimoji="1" lang="ja-JP" altLang="en-US" sz="1400" b="0" i="0" u="none" kern="1200" dirty="0"/>
            <a:t>・</a:t>
          </a:r>
          <a:r>
            <a:rPr kumimoji="1" lang="en-US" altLang="ja-JP" sz="1400" b="0" i="0" u="none" kern="1200" dirty="0"/>
            <a:t>FSTS</a:t>
          </a:r>
          <a:r>
            <a:rPr kumimoji="1" lang="ja-JP" altLang="en-US" sz="1400" b="0" i="0" u="none" kern="1200" dirty="0"/>
            <a:t>です</a:t>
          </a:r>
          <a:endParaRPr lang="ja-JP" altLang="en-US" sz="1400" b="0" kern="1200" dirty="0"/>
        </a:p>
      </dsp:txBody>
      <dsp:txXfrm>
        <a:off x="34279" y="1215782"/>
        <a:ext cx="9488431" cy="633660"/>
      </dsp:txXfrm>
    </dsp:sp>
    <dsp:sp modelId="{DBB955A3-432C-4310-9376-C481DAF06467}">
      <dsp:nvSpPr>
        <dsp:cNvPr id="0" name=""/>
        <dsp:cNvSpPr/>
      </dsp:nvSpPr>
      <dsp:spPr>
        <a:xfrm>
          <a:off x="0" y="1883722"/>
          <a:ext cx="9556989" cy="476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434" tIns="13970" rIns="78232" bIns="13970" numCol="1" spcCol="1270" anchor="t" anchorCtr="0">
          <a:noAutofit/>
        </a:bodyPr>
        <a:lstStyle/>
        <a:p>
          <a:pPr marL="57150" lvl="1" indent="-57150" algn="l" defTabSz="466725">
            <a:lnSpc>
              <a:spcPct val="90000"/>
            </a:lnSpc>
            <a:spcBef>
              <a:spcPct val="0"/>
            </a:spcBef>
            <a:spcAft>
              <a:spcPct val="20000"/>
            </a:spcAft>
            <a:buChar char="•"/>
          </a:pPr>
          <a:r>
            <a:rPr lang="ja-JP" altLang="en-US" sz="1050" kern="1200" dirty="0"/>
            <a:t>これらは、定点当たりの報告数が過去に比べて高いか、感染地域が広がっており、注意が必要です</a:t>
          </a:r>
        </a:p>
        <a:p>
          <a:pPr marL="57150" lvl="1" indent="-57150" algn="l" defTabSz="466725">
            <a:lnSpc>
              <a:spcPct val="90000"/>
            </a:lnSpc>
            <a:spcBef>
              <a:spcPct val="0"/>
            </a:spcBef>
            <a:spcAft>
              <a:spcPct val="20000"/>
            </a:spcAft>
            <a:buChar char="•"/>
          </a:pPr>
          <a:r>
            <a:rPr lang="ja-JP" altLang="en-US" sz="1050" kern="1200" dirty="0"/>
            <a:t>これらの感染症は、学校等</a:t>
          </a:r>
          <a:r>
            <a:rPr kumimoji="1" lang="ja-JP" altLang="en-US" sz="1050" kern="1200" dirty="0"/>
            <a:t>欠席者・感染症情報システムでも時期ごとに高い報告数を示しています</a:t>
          </a:r>
          <a:endParaRPr lang="ja-JP" altLang="en-US" sz="1000" kern="1200" dirty="0"/>
        </a:p>
      </dsp:txBody>
      <dsp:txXfrm>
        <a:off x="0" y="1883722"/>
        <a:ext cx="9556989" cy="476018"/>
      </dsp:txXfrm>
    </dsp:sp>
    <dsp:sp modelId="{B8D241A3-D851-4B22-AA98-8795767EE089}">
      <dsp:nvSpPr>
        <dsp:cNvPr id="0" name=""/>
        <dsp:cNvSpPr/>
      </dsp:nvSpPr>
      <dsp:spPr>
        <a:xfrm>
          <a:off x="0" y="2359740"/>
          <a:ext cx="9556989" cy="702218"/>
        </a:xfrm>
        <a:prstGeom prst="roundRect">
          <a:avLst/>
        </a:prstGeom>
        <a:gradFill rotWithShape="0">
          <a:gsLst>
            <a:gs pos="0">
              <a:schemeClr val="accent4">
                <a:hueOff val="-246306"/>
                <a:satOff val="7355"/>
                <a:lumOff val="2843"/>
                <a:alphaOff val="0"/>
                <a:tint val="96000"/>
                <a:lumMod val="104000"/>
              </a:schemeClr>
            </a:gs>
            <a:gs pos="100000">
              <a:schemeClr val="accent4">
                <a:hueOff val="-246306"/>
                <a:satOff val="7355"/>
                <a:lumOff val="284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ja-JP" altLang="en-US" sz="1400" kern="1200" dirty="0"/>
            <a:t>新型コロナウイルス感染症は、注意が必要な急性呼吸器感染症の一つになりました</a:t>
          </a:r>
        </a:p>
      </dsp:txBody>
      <dsp:txXfrm>
        <a:off x="34279" y="2394019"/>
        <a:ext cx="9488431" cy="633660"/>
      </dsp:txXfrm>
    </dsp:sp>
    <dsp:sp modelId="{E3A59303-23B6-4987-954A-02F6E2785440}">
      <dsp:nvSpPr>
        <dsp:cNvPr id="0" name=""/>
        <dsp:cNvSpPr/>
      </dsp:nvSpPr>
      <dsp:spPr>
        <a:xfrm>
          <a:off x="0" y="3061959"/>
          <a:ext cx="9556989" cy="22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434" tIns="13970" rIns="78232" bIns="13970" numCol="1" spcCol="1270" anchor="t" anchorCtr="0">
          <a:noAutofit/>
        </a:bodyPr>
        <a:lstStyle/>
        <a:p>
          <a:pPr marL="57150" lvl="1" indent="-57150" algn="l" defTabSz="466725">
            <a:lnSpc>
              <a:spcPct val="90000"/>
            </a:lnSpc>
            <a:spcBef>
              <a:spcPct val="0"/>
            </a:spcBef>
            <a:spcAft>
              <a:spcPct val="20000"/>
            </a:spcAft>
            <a:buChar char="•"/>
          </a:pPr>
          <a:r>
            <a:rPr lang="ja-JP" altLang="en-US" sz="1050" kern="1200" dirty="0"/>
            <a:t>重症化率・死亡率は以前より低下していますが、依然として公衆衛生上重要な感染症です</a:t>
          </a:r>
        </a:p>
      </dsp:txBody>
      <dsp:txXfrm>
        <a:off x="0" y="3061959"/>
        <a:ext cx="9556989" cy="229194"/>
      </dsp:txXfrm>
    </dsp:sp>
    <dsp:sp modelId="{16C3A82F-FD58-4EC3-8710-7E2B859B178E}">
      <dsp:nvSpPr>
        <dsp:cNvPr id="0" name=""/>
        <dsp:cNvSpPr/>
      </dsp:nvSpPr>
      <dsp:spPr>
        <a:xfrm>
          <a:off x="0" y="3291153"/>
          <a:ext cx="9556989" cy="702218"/>
        </a:xfrm>
        <a:prstGeom prst="roundRect">
          <a:avLst/>
        </a:prstGeom>
        <a:gradFill rotWithShape="0">
          <a:gsLst>
            <a:gs pos="0">
              <a:schemeClr val="accent4">
                <a:hueOff val="-369459"/>
                <a:satOff val="11032"/>
                <a:lumOff val="4264"/>
                <a:alphaOff val="0"/>
                <a:tint val="96000"/>
                <a:lumMod val="104000"/>
              </a:schemeClr>
            </a:gs>
            <a:gs pos="100000">
              <a:schemeClr val="accent4">
                <a:hueOff val="-369459"/>
                <a:satOff val="11032"/>
                <a:lumOff val="426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ja-JP" altLang="en-US" sz="1400" kern="1200" dirty="0"/>
            <a:t>急性呼吸器感染症に対する新しい対策として、</a:t>
          </a:r>
          <a:r>
            <a:rPr lang="en-US" altLang="ja-JP" sz="1400" kern="1200" dirty="0"/>
            <a:t>ARI</a:t>
          </a:r>
          <a:r>
            <a:rPr lang="ja-JP" altLang="en-US" sz="1400" kern="1200" dirty="0"/>
            <a:t>サーベイランスが始まっています</a:t>
          </a:r>
        </a:p>
      </dsp:txBody>
      <dsp:txXfrm>
        <a:off x="34279" y="3325432"/>
        <a:ext cx="9488431" cy="633660"/>
      </dsp:txXfrm>
    </dsp:sp>
    <dsp:sp modelId="{E2084892-50D2-4F1C-8CE4-95BE80BA98B0}">
      <dsp:nvSpPr>
        <dsp:cNvPr id="0" name=""/>
        <dsp:cNvSpPr/>
      </dsp:nvSpPr>
      <dsp:spPr>
        <a:xfrm>
          <a:off x="0" y="3993372"/>
          <a:ext cx="9556989" cy="22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434" tIns="13970" rIns="78232" bIns="13970" numCol="1" spcCol="1270" anchor="t" anchorCtr="0">
          <a:noAutofit/>
        </a:bodyPr>
        <a:lstStyle/>
        <a:p>
          <a:pPr marL="57150" lvl="1" indent="-57150" algn="l" defTabSz="466725">
            <a:lnSpc>
              <a:spcPct val="90000"/>
            </a:lnSpc>
            <a:spcBef>
              <a:spcPct val="0"/>
            </a:spcBef>
            <a:spcAft>
              <a:spcPct val="20000"/>
            </a:spcAft>
            <a:buChar char="•"/>
          </a:pPr>
          <a:r>
            <a:rPr lang="ja-JP" altLang="en-US" sz="1050" kern="1200" dirty="0"/>
            <a:t>医療機関が</a:t>
          </a:r>
          <a:r>
            <a:rPr kumimoji="1" lang="ja-JP" altLang="en-US" sz="1050" b="0" kern="1200" dirty="0"/>
            <a:t>急性呼吸器感染症の症状を</a:t>
          </a:r>
          <a:r>
            <a:rPr lang="ja-JP" altLang="en-US" sz="1050" kern="1200" dirty="0"/>
            <a:t>報告する</a:t>
          </a:r>
          <a:r>
            <a:rPr kumimoji="1" lang="ja-JP" altLang="en-US" sz="1050" kern="1200" dirty="0"/>
            <a:t>症候群サーベイランス</a:t>
          </a:r>
          <a:r>
            <a:rPr lang="ja-JP" altLang="en-US" sz="1050" kern="1200" dirty="0"/>
            <a:t>と、保健所等による検体サーベイランスによって、感染症流行を迅速に把握</a:t>
          </a:r>
        </a:p>
      </dsp:txBody>
      <dsp:txXfrm>
        <a:off x="0" y="3993372"/>
        <a:ext cx="9556989" cy="229194"/>
      </dsp:txXfrm>
    </dsp:sp>
    <dsp:sp modelId="{AFED79A6-63F8-4C95-8D91-EDF14C3FF0AC}">
      <dsp:nvSpPr>
        <dsp:cNvPr id="0" name=""/>
        <dsp:cNvSpPr/>
      </dsp:nvSpPr>
      <dsp:spPr>
        <a:xfrm>
          <a:off x="0" y="4222566"/>
          <a:ext cx="9556989" cy="702218"/>
        </a:xfrm>
        <a:prstGeom prst="roundRect">
          <a:avLst/>
        </a:prstGeom>
        <a:gradFill rotWithShape="0">
          <a:gsLst>
            <a:gs pos="0">
              <a:schemeClr val="accent4">
                <a:hueOff val="-492612"/>
                <a:satOff val="14709"/>
                <a:lumOff val="5686"/>
                <a:alphaOff val="0"/>
                <a:tint val="96000"/>
                <a:lumMod val="104000"/>
              </a:schemeClr>
            </a:gs>
            <a:gs pos="100000">
              <a:schemeClr val="accent4">
                <a:hueOff val="-492612"/>
                <a:satOff val="14709"/>
                <a:lumOff val="568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学校等欠席者・感染症情報システムによって地域の学校関係者の感染症サーベイランスデータを得ることができます</a:t>
          </a:r>
          <a:endParaRPr kumimoji="1" lang="en-US" altLang="ja-JP" sz="1400" kern="1200" dirty="0"/>
        </a:p>
      </dsp:txBody>
      <dsp:txXfrm>
        <a:off x="34279" y="4256845"/>
        <a:ext cx="9488431" cy="633660"/>
      </dsp:txXfrm>
    </dsp:sp>
    <dsp:sp modelId="{97D18DD4-3693-4215-9B49-3AC2939F4F6B}">
      <dsp:nvSpPr>
        <dsp:cNvPr id="0" name=""/>
        <dsp:cNvSpPr/>
      </dsp:nvSpPr>
      <dsp:spPr>
        <a:xfrm>
          <a:off x="0" y="4924785"/>
          <a:ext cx="9556989" cy="476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434" tIns="13970" rIns="78232" bIns="13970" numCol="1" spcCol="1270" anchor="t" anchorCtr="0">
          <a:noAutofit/>
        </a:bodyPr>
        <a:lstStyle/>
        <a:p>
          <a:pPr marL="57150" lvl="1" indent="-57150" algn="l" defTabSz="466725">
            <a:lnSpc>
              <a:spcPct val="90000"/>
            </a:lnSpc>
            <a:spcBef>
              <a:spcPct val="0"/>
            </a:spcBef>
            <a:spcAft>
              <a:spcPct val="20000"/>
            </a:spcAft>
            <a:buChar char="•"/>
          </a:pPr>
          <a:r>
            <a:rPr kumimoji="1" lang="ja-JP" altLang="en-US" sz="1050" kern="1200" dirty="0"/>
            <a:t>システムへの症状のある欠席者と診断のついた出席停止者のデータを提供していただくことで、地域の状況が把握できます</a:t>
          </a:r>
          <a:endParaRPr kumimoji="1" lang="en-US" altLang="ja-JP" sz="1050" kern="1200" dirty="0"/>
        </a:p>
        <a:p>
          <a:pPr marL="57150" lvl="1" indent="-57150" algn="l" defTabSz="466725">
            <a:lnSpc>
              <a:spcPct val="90000"/>
            </a:lnSpc>
            <a:spcBef>
              <a:spcPct val="0"/>
            </a:spcBef>
            <a:spcAft>
              <a:spcPct val="20000"/>
            </a:spcAft>
            <a:buChar char="•"/>
          </a:pPr>
          <a:r>
            <a:rPr kumimoji="1" lang="ja-JP" altLang="en-US" sz="1050" kern="1200" dirty="0"/>
            <a:t>マップビューの開発によって、注目すべき感染症の地域状況のリアルタイムなモニタリングやレポートの作成が簡単になりました</a:t>
          </a:r>
          <a:endParaRPr kumimoji="1" lang="en-US" altLang="ja-JP" sz="1050" kern="1200" dirty="0"/>
        </a:p>
      </dsp:txBody>
      <dsp:txXfrm>
        <a:off x="0" y="4924785"/>
        <a:ext cx="9556989" cy="476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AD18C-C952-442D-9FED-E821C6CFFB38}">
      <dsp:nvSpPr>
        <dsp:cNvPr id="0" name=""/>
        <dsp:cNvSpPr/>
      </dsp:nvSpPr>
      <dsp:spPr>
        <a:xfrm>
          <a:off x="4453" y="346816"/>
          <a:ext cx="1707244" cy="377221"/>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一類感染症</a:t>
          </a:r>
          <a:endParaRPr lang="ja-JP" altLang="en-US" sz="1200" b="1" kern="1200" dirty="0"/>
        </a:p>
      </dsp:txBody>
      <dsp:txXfrm>
        <a:off x="4453" y="346816"/>
        <a:ext cx="1707244" cy="377221"/>
      </dsp:txXfrm>
    </dsp:sp>
    <dsp:sp modelId="{C017CA52-5D11-4E65-991E-331464FFE2D8}">
      <dsp:nvSpPr>
        <dsp:cNvPr id="0" name=""/>
        <dsp:cNvSpPr/>
      </dsp:nvSpPr>
      <dsp:spPr>
        <a:xfrm>
          <a:off x="4453" y="724037"/>
          <a:ext cx="1707244" cy="44798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a:t>感染力と致死率が極めて高い感染症</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病原体例</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kern="1200" dirty="0"/>
            <a:t>エボラウイルス、クリミアコンゴ出血熱ウイルス、ラッサウイルス、ペスト菌、天然痘など</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公衆衛生対策</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kern="1200" dirty="0"/>
            <a:t>早期の把握と、厳格な隔離措置が必須で、いわゆる「ロックダウン」が法的に可能</a:t>
          </a:r>
          <a:endParaRPr lang="ja-JP" altLang="en-US" sz="1200" kern="1200" dirty="0"/>
        </a:p>
      </dsp:txBody>
      <dsp:txXfrm>
        <a:off x="4453" y="724037"/>
        <a:ext cx="1707244" cy="4479840"/>
      </dsp:txXfrm>
    </dsp:sp>
    <dsp:sp modelId="{BEAAD76F-2968-4CF1-BAD7-D76D16580F23}">
      <dsp:nvSpPr>
        <dsp:cNvPr id="0" name=""/>
        <dsp:cNvSpPr/>
      </dsp:nvSpPr>
      <dsp:spPr>
        <a:xfrm>
          <a:off x="1950712" y="346816"/>
          <a:ext cx="1707244" cy="377221"/>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二類感染症</a:t>
          </a:r>
          <a:endParaRPr lang="ja-JP" altLang="en-US" sz="1200" b="1" kern="1200" dirty="0"/>
        </a:p>
      </dsp:txBody>
      <dsp:txXfrm>
        <a:off x="1950712" y="346816"/>
        <a:ext cx="1707244" cy="377221"/>
      </dsp:txXfrm>
    </dsp:sp>
    <dsp:sp modelId="{BAF1A99C-F632-4A9E-A0E9-D7755B2888A2}">
      <dsp:nvSpPr>
        <dsp:cNvPr id="0" name=""/>
        <dsp:cNvSpPr/>
      </dsp:nvSpPr>
      <dsp:spPr>
        <a:xfrm>
          <a:off x="1950712" y="724037"/>
          <a:ext cx="1707244" cy="44798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a:t>高い感染力と重症度を持つ感染症</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病原体例</a:t>
          </a:r>
          <a:endParaRPr lang="ja-JP" altLang="en-US" sz="1200" kern="1200" dirty="0"/>
        </a:p>
        <a:p>
          <a:pPr marL="228600" lvl="2" indent="-114300" algn="l" defTabSz="533400">
            <a:lnSpc>
              <a:spcPct val="90000"/>
            </a:lnSpc>
            <a:spcBef>
              <a:spcPct val="0"/>
            </a:spcBef>
            <a:spcAft>
              <a:spcPct val="15000"/>
            </a:spcAft>
            <a:buChar char="•"/>
          </a:pPr>
          <a:r>
            <a:rPr kumimoji="1" lang="ja-JP" sz="1200" kern="1200" dirty="0"/>
            <a:t>結核菌、</a:t>
          </a:r>
          <a:r>
            <a:rPr kumimoji="1" lang="en-US" sz="1200" kern="1200" dirty="0"/>
            <a:t>SARS-CoV</a:t>
          </a:r>
          <a:r>
            <a:rPr kumimoji="1" lang="ja-JP" sz="1200" kern="1200" dirty="0"/>
            <a:t>、</a:t>
          </a:r>
          <a:r>
            <a:rPr kumimoji="1" lang="en-US" sz="1200" kern="1200" dirty="0"/>
            <a:t>MERS-</a:t>
          </a:r>
          <a:r>
            <a:rPr kumimoji="1" lang="en-US" sz="1200" kern="1200" dirty="0" err="1"/>
            <a:t>CoV</a:t>
          </a:r>
          <a:r>
            <a:rPr kumimoji="1" lang="ja-JP" sz="1200" kern="1200" dirty="0"/>
            <a:t>、鳥インフルエンザウイルス（</a:t>
          </a:r>
          <a:r>
            <a:rPr kumimoji="1" lang="en-US" sz="1200" kern="1200" dirty="0"/>
            <a:t>H5N1</a:t>
          </a:r>
          <a:r>
            <a:rPr kumimoji="1" lang="ja-JP" sz="1200" kern="1200" dirty="0"/>
            <a:t>）など</a:t>
          </a:r>
          <a:endParaRPr lang="ja-JP" sz="1200" kern="1200" dirty="0"/>
        </a:p>
        <a:p>
          <a:pPr marL="114300" lvl="1" indent="-114300" algn="l" defTabSz="533400">
            <a:lnSpc>
              <a:spcPct val="90000"/>
            </a:lnSpc>
            <a:spcBef>
              <a:spcPct val="0"/>
            </a:spcBef>
            <a:spcAft>
              <a:spcPct val="15000"/>
            </a:spcAft>
            <a:buChar char="•"/>
          </a:pPr>
          <a:r>
            <a:rPr kumimoji="1" lang="ja-JP" altLang="en-US" sz="1200" kern="1200" dirty="0"/>
            <a:t>公衆衛生対策</a:t>
          </a:r>
          <a:endParaRPr lang="ja-JP" altLang="en-US" sz="1200" kern="1200" dirty="0"/>
        </a:p>
        <a:p>
          <a:pPr marL="228600" lvl="2" indent="-114300" algn="l" defTabSz="533400">
            <a:lnSpc>
              <a:spcPct val="90000"/>
            </a:lnSpc>
            <a:spcBef>
              <a:spcPct val="0"/>
            </a:spcBef>
            <a:spcAft>
              <a:spcPct val="15000"/>
            </a:spcAft>
            <a:buChar char="•"/>
          </a:pPr>
          <a:r>
            <a:rPr lang="ja-JP" altLang="en-US" sz="1200" kern="1200" dirty="0"/>
            <a:t>感染者に対する法的な行動制限が許されている</a:t>
          </a:r>
        </a:p>
        <a:p>
          <a:pPr marL="228600" lvl="2" indent="-114300" algn="l" defTabSz="533400">
            <a:lnSpc>
              <a:spcPct val="90000"/>
            </a:lnSpc>
            <a:spcBef>
              <a:spcPct val="0"/>
            </a:spcBef>
            <a:spcAft>
              <a:spcPct val="15000"/>
            </a:spcAft>
            <a:buChar char="•"/>
          </a:pPr>
          <a:r>
            <a:rPr kumimoji="1" lang="ja-JP" altLang="en-US" sz="1200" kern="1200" dirty="0"/>
            <a:t>病原体によって異なる感染病対策が必要になる</a:t>
          </a:r>
          <a:endParaRPr lang="ja-JP" altLang="en-US" sz="1200" kern="1200" dirty="0"/>
        </a:p>
      </dsp:txBody>
      <dsp:txXfrm>
        <a:off x="1950712" y="724037"/>
        <a:ext cx="1707244" cy="4479840"/>
      </dsp:txXfrm>
    </dsp:sp>
    <dsp:sp modelId="{E44E20A6-CCFF-4DAB-B076-C18E7189B79E}">
      <dsp:nvSpPr>
        <dsp:cNvPr id="0" name=""/>
        <dsp:cNvSpPr/>
      </dsp:nvSpPr>
      <dsp:spPr>
        <a:xfrm>
          <a:off x="3896971" y="346816"/>
          <a:ext cx="1707244" cy="377221"/>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三類感染症</a:t>
          </a:r>
          <a:endParaRPr lang="ja-JP" altLang="en-US" sz="1200" b="1" kern="1200" dirty="0"/>
        </a:p>
      </dsp:txBody>
      <dsp:txXfrm>
        <a:off x="3896971" y="346816"/>
        <a:ext cx="1707244" cy="377221"/>
      </dsp:txXfrm>
    </dsp:sp>
    <dsp:sp modelId="{5F8156E0-DD20-46DA-896A-AAFAA3EBFDAB}">
      <dsp:nvSpPr>
        <dsp:cNvPr id="0" name=""/>
        <dsp:cNvSpPr/>
      </dsp:nvSpPr>
      <dsp:spPr>
        <a:xfrm>
          <a:off x="3896971" y="724037"/>
          <a:ext cx="1707244" cy="44798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ja-JP" altLang="en-US" sz="1200" b="0" i="0" kern="1200" dirty="0"/>
            <a:t>主に食べ物や飲み水を介して</a:t>
          </a:r>
          <a:r>
            <a:rPr kumimoji="1" lang="ja-JP" altLang="en-US" sz="1200" kern="1200" dirty="0"/>
            <a:t>集団発生のリスクが高い感染症</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病原体例</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kern="1200" dirty="0"/>
            <a:t>腸管出血性大腸菌、コレラ菌、腸チフス菌など</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公衆衛生対策</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kern="1200" dirty="0"/>
            <a:t>病原体性の食中毒であり、感染源の特定が予防のカギになる</a:t>
          </a:r>
          <a:endParaRPr lang="ja-JP" altLang="en-US" sz="1200" kern="1200" dirty="0"/>
        </a:p>
        <a:p>
          <a:pPr marL="228600" lvl="2" indent="-114300" algn="l" defTabSz="533400">
            <a:lnSpc>
              <a:spcPct val="90000"/>
            </a:lnSpc>
            <a:spcBef>
              <a:spcPct val="0"/>
            </a:spcBef>
            <a:spcAft>
              <a:spcPct val="15000"/>
            </a:spcAft>
            <a:buChar char="•"/>
          </a:pPr>
          <a:r>
            <a:rPr lang="ja-JP" altLang="en-US" sz="1200" kern="1200" dirty="0"/>
            <a:t>食物を扱う特定事業を介した集団発生に注意が必要</a:t>
          </a:r>
        </a:p>
      </dsp:txBody>
      <dsp:txXfrm>
        <a:off x="3896971" y="724037"/>
        <a:ext cx="1707244" cy="4479840"/>
      </dsp:txXfrm>
    </dsp:sp>
    <dsp:sp modelId="{5F333E90-F711-45B8-920F-E926A7FDB25B}">
      <dsp:nvSpPr>
        <dsp:cNvPr id="0" name=""/>
        <dsp:cNvSpPr/>
      </dsp:nvSpPr>
      <dsp:spPr>
        <a:xfrm>
          <a:off x="5843230" y="346816"/>
          <a:ext cx="1707244" cy="377221"/>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四類感染症</a:t>
          </a:r>
          <a:endParaRPr lang="ja-JP" altLang="en-US" sz="1200" b="1" kern="1200" dirty="0"/>
        </a:p>
      </dsp:txBody>
      <dsp:txXfrm>
        <a:off x="5843230" y="346816"/>
        <a:ext cx="1707244" cy="377221"/>
      </dsp:txXfrm>
    </dsp:sp>
    <dsp:sp modelId="{AA4AACDA-E65F-4BCC-8E70-2F3D20525A6A}">
      <dsp:nvSpPr>
        <dsp:cNvPr id="0" name=""/>
        <dsp:cNvSpPr/>
      </dsp:nvSpPr>
      <dsp:spPr>
        <a:xfrm>
          <a:off x="5843230" y="724037"/>
          <a:ext cx="1707244" cy="44798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a:t>ヒト以外の生物を介して感染する病原体</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病原体例</a:t>
          </a:r>
          <a:endParaRPr lang="ja-JP" altLang="en-US" sz="1200" kern="1200" dirty="0"/>
        </a:p>
        <a:p>
          <a:pPr marL="228600" lvl="2" indent="-114300" algn="l" defTabSz="533400">
            <a:lnSpc>
              <a:spcPct val="90000"/>
            </a:lnSpc>
            <a:spcBef>
              <a:spcPct val="0"/>
            </a:spcBef>
            <a:spcAft>
              <a:spcPct val="15000"/>
            </a:spcAft>
            <a:buChar char="•"/>
          </a:pPr>
          <a:r>
            <a:rPr kumimoji="1" lang="ja-JP" sz="1200" kern="1200" dirty="0"/>
            <a:t>狂犬病ウイルス、レジオネラ菌、デングウイルス、マラリア原虫</a:t>
          </a:r>
          <a:r>
            <a:rPr kumimoji="1" lang="ja-JP" altLang="en-US" sz="1200" kern="1200" dirty="0"/>
            <a:t>、</a:t>
          </a:r>
          <a:r>
            <a:rPr kumimoji="1" lang="en-US" altLang="ja-JP" sz="1200" kern="1200" dirty="0"/>
            <a:t>SFTS</a:t>
          </a:r>
          <a:r>
            <a:rPr kumimoji="1" lang="ja-JP" altLang="en-US" sz="1200" kern="1200" dirty="0"/>
            <a:t>など</a:t>
          </a:r>
          <a:endParaRPr lang="ja-JP" sz="1200" kern="1200" dirty="0"/>
        </a:p>
        <a:p>
          <a:pPr marL="114300" lvl="1" indent="-114300" algn="l" defTabSz="533400">
            <a:lnSpc>
              <a:spcPct val="90000"/>
            </a:lnSpc>
            <a:spcBef>
              <a:spcPct val="0"/>
            </a:spcBef>
            <a:spcAft>
              <a:spcPct val="15000"/>
            </a:spcAft>
            <a:buChar char="•"/>
          </a:pPr>
          <a:r>
            <a:rPr kumimoji="1" lang="ja-JP" altLang="en-US" sz="1200" kern="1200" dirty="0"/>
            <a:t>公衆衛生対策</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kern="1200" dirty="0"/>
            <a:t>媒介生物への対策と、媒介生物との接触への対策。流行地域への渡航時はワクチン接種や防虫対策を検討等</a:t>
          </a:r>
          <a:endParaRPr lang="ja-JP" altLang="en-US" sz="1200" kern="1200" dirty="0"/>
        </a:p>
      </dsp:txBody>
      <dsp:txXfrm>
        <a:off x="5843230" y="724037"/>
        <a:ext cx="1707244" cy="4479840"/>
      </dsp:txXfrm>
    </dsp:sp>
    <dsp:sp modelId="{9FE8235B-7488-482C-B292-3B53AE6D0DB4}">
      <dsp:nvSpPr>
        <dsp:cNvPr id="0" name=""/>
        <dsp:cNvSpPr/>
      </dsp:nvSpPr>
      <dsp:spPr>
        <a:xfrm>
          <a:off x="7789488" y="346816"/>
          <a:ext cx="1707244" cy="377221"/>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五類感染症</a:t>
          </a:r>
          <a:endParaRPr lang="ja-JP" altLang="en-US" sz="1200" b="1" kern="1200" dirty="0"/>
        </a:p>
      </dsp:txBody>
      <dsp:txXfrm>
        <a:off x="7789488" y="346816"/>
        <a:ext cx="1707244" cy="377221"/>
      </dsp:txXfrm>
    </dsp:sp>
    <dsp:sp modelId="{D996F3CD-2247-4FFA-B6A0-24FAA6DD7B4F}">
      <dsp:nvSpPr>
        <dsp:cNvPr id="0" name=""/>
        <dsp:cNvSpPr/>
      </dsp:nvSpPr>
      <dsp:spPr>
        <a:xfrm>
          <a:off x="7789488" y="724037"/>
          <a:ext cx="1707244" cy="44798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kumimoji="1" lang="ja-JP" altLang="en-US" sz="1200" kern="1200" dirty="0"/>
            <a:t>感染者によってはリスクがあるため、感染拡大を防止すべきな感染症</a:t>
          </a:r>
          <a:endParaRPr lang="ja-JP" altLang="en-US" sz="1200" kern="1200" dirty="0"/>
        </a:p>
        <a:p>
          <a:pPr marL="114300" lvl="1" indent="-114300" algn="l" defTabSz="533400">
            <a:lnSpc>
              <a:spcPct val="90000"/>
            </a:lnSpc>
            <a:spcBef>
              <a:spcPct val="0"/>
            </a:spcBef>
            <a:spcAft>
              <a:spcPct val="15000"/>
            </a:spcAft>
            <a:buChar char="•"/>
          </a:pPr>
          <a:r>
            <a:rPr kumimoji="1" lang="ja-JP" altLang="en-US" sz="1200" kern="1200" dirty="0"/>
            <a:t>病原体例</a:t>
          </a:r>
          <a:endParaRPr lang="ja-JP" altLang="en-US" sz="1200" kern="1200" dirty="0"/>
        </a:p>
        <a:p>
          <a:pPr marL="228600" lvl="2" indent="-114300" algn="l" defTabSz="533400">
            <a:lnSpc>
              <a:spcPct val="90000"/>
            </a:lnSpc>
            <a:spcBef>
              <a:spcPct val="0"/>
            </a:spcBef>
            <a:spcAft>
              <a:spcPct val="15000"/>
            </a:spcAft>
            <a:buChar char="•"/>
          </a:pPr>
          <a:r>
            <a:rPr kumimoji="1" lang="ja-JP" sz="1200" kern="1200" dirty="0"/>
            <a:t>インフルエンザウイルス、風疹ウイルス、</a:t>
          </a:r>
          <a:r>
            <a:rPr kumimoji="1" lang="en-US" sz="1200" kern="1200" dirty="0"/>
            <a:t>HIV</a:t>
          </a:r>
          <a:r>
            <a:rPr kumimoji="1" lang="ja-JP" sz="1200" kern="1200" dirty="0"/>
            <a:t>、</a:t>
          </a:r>
          <a:r>
            <a:rPr kumimoji="1" lang="en-US" sz="1200" kern="1200" dirty="0"/>
            <a:t>B</a:t>
          </a:r>
          <a:r>
            <a:rPr kumimoji="1" lang="ja-JP" sz="1200" kern="1200" dirty="0"/>
            <a:t>型肝炎ウイルスなど</a:t>
          </a:r>
          <a:endParaRPr lang="ja-JP" sz="1200" kern="1200" dirty="0"/>
        </a:p>
        <a:p>
          <a:pPr marL="114300" lvl="1" indent="-114300" algn="l" defTabSz="533400">
            <a:lnSpc>
              <a:spcPct val="90000"/>
            </a:lnSpc>
            <a:spcBef>
              <a:spcPct val="0"/>
            </a:spcBef>
            <a:spcAft>
              <a:spcPct val="15000"/>
            </a:spcAft>
            <a:buChar char="•"/>
          </a:pPr>
          <a:r>
            <a:rPr kumimoji="1" lang="ja-JP" altLang="en-US" sz="1200" kern="1200" dirty="0"/>
            <a:t>公衆衛生対策</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kern="1200" dirty="0"/>
            <a:t>感染リスク集団を把握した上で、感染症に合った検査・予防策を普及させる</a:t>
          </a:r>
          <a:endParaRPr lang="ja-JP" altLang="en-US" sz="1200" kern="1200" dirty="0"/>
        </a:p>
      </dsp:txBody>
      <dsp:txXfrm>
        <a:off x="7789488" y="724037"/>
        <a:ext cx="1707244" cy="447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84174-2A7A-432F-99AF-BE14FED54008}">
      <dsp:nvSpPr>
        <dsp:cNvPr id="0" name=""/>
        <dsp:cNvSpPr/>
      </dsp:nvSpPr>
      <dsp:spPr>
        <a:xfrm>
          <a:off x="4453" y="355640"/>
          <a:ext cx="1707244" cy="3740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一類感染症</a:t>
          </a:r>
          <a:endParaRPr lang="ja-JP" altLang="en-US" sz="1200" b="1" kern="1200" dirty="0"/>
        </a:p>
      </dsp:txBody>
      <dsp:txXfrm>
        <a:off x="4453" y="355640"/>
        <a:ext cx="1707244" cy="374002"/>
      </dsp:txXfrm>
    </dsp:sp>
    <dsp:sp modelId="{A567D782-8AAA-47AA-A432-D873BDEE311F}">
      <dsp:nvSpPr>
        <dsp:cNvPr id="0" name=""/>
        <dsp:cNvSpPr/>
      </dsp:nvSpPr>
      <dsp:spPr>
        <a:xfrm>
          <a:off x="4453" y="729642"/>
          <a:ext cx="1707244" cy="432967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kumimoji="1" lang="ja-JP" altLang="en-US" sz="1100" kern="1200" dirty="0"/>
            <a:t>飛沫・接触・体液感染が多い</a:t>
          </a:r>
          <a:endParaRPr lang="ja-JP" altLang="en-US" sz="1100" kern="1200" dirty="0"/>
        </a:p>
        <a:p>
          <a:pPr marL="114300" lvl="2" indent="-57150" algn="l" defTabSz="488950">
            <a:lnSpc>
              <a:spcPct val="90000"/>
            </a:lnSpc>
            <a:spcBef>
              <a:spcPct val="0"/>
            </a:spcBef>
            <a:spcAft>
              <a:spcPct val="15000"/>
            </a:spcAft>
            <a:buFont typeface="Wingdings" panose="05000000000000000000" pitchFamily="2" charset="2"/>
            <a:buChar char="Ø"/>
          </a:pPr>
          <a:r>
            <a:rPr kumimoji="1" lang="ja-JP" altLang="en-US" sz="1100" kern="1200" dirty="0"/>
            <a:t>医療従事者の防護対策が重要</a:t>
          </a:r>
          <a:endParaRPr lang="ja-JP" altLang="en-US" sz="1100" kern="1200" dirty="0"/>
        </a:p>
        <a:p>
          <a:pPr marL="57150" lvl="1" indent="-57150" algn="l" defTabSz="488950">
            <a:lnSpc>
              <a:spcPct val="90000"/>
            </a:lnSpc>
            <a:spcBef>
              <a:spcPct val="0"/>
            </a:spcBef>
            <a:spcAft>
              <a:spcPct val="15000"/>
            </a:spcAft>
            <a:buChar char="•"/>
          </a:pPr>
          <a:r>
            <a:rPr kumimoji="1" lang="ja-JP" altLang="en-US" sz="1100" kern="1200" dirty="0"/>
            <a:t>一部の疾患にはワクチンがあるが、治療法は限られている</a:t>
          </a:r>
          <a:endParaRPr lang="ja-JP" altLang="en-US" sz="1100" kern="1200" dirty="0"/>
        </a:p>
        <a:p>
          <a:pPr marL="57150" lvl="1" indent="-57150" algn="l" defTabSz="488950">
            <a:lnSpc>
              <a:spcPct val="90000"/>
            </a:lnSpc>
            <a:spcBef>
              <a:spcPct val="0"/>
            </a:spcBef>
            <a:spcAft>
              <a:spcPct val="15000"/>
            </a:spcAft>
            <a:buChar char="•"/>
          </a:pPr>
          <a:r>
            <a:rPr kumimoji="1" lang="ja-JP" altLang="en-US" sz="1100" kern="1200" dirty="0"/>
            <a:t>注意点：早期の把握と、厳格な隔離措置が必須</a:t>
          </a:r>
          <a:endParaRPr lang="ja-JP" altLang="en-US" sz="1100" kern="1200" dirty="0"/>
        </a:p>
      </dsp:txBody>
      <dsp:txXfrm>
        <a:off x="4453" y="729642"/>
        <a:ext cx="1707244" cy="4329679"/>
      </dsp:txXfrm>
    </dsp:sp>
    <dsp:sp modelId="{D8FADB29-28C6-4F0B-87F2-0757750575BA}">
      <dsp:nvSpPr>
        <dsp:cNvPr id="0" name=""/>
        <dsp:cNvSpPr/>
      </dsp:nvSpPr>
      <dsp:spPr>
        <a:xfrm>
          <a:off x="1950712" y="355640"/>
          <a:ext cx="1707244" cy="3740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二類感染症</a:t>
          </a:r>
          <a:endParaRPr lang="ja-JP" altLang="en-US" sz="1200" b="1" kern="1200" dirty="0"/>
        </a:p>
      </dsp:txBody>
      <dsp:txXfrm>
        <a:off x="1950712" y="355640"/>
        <a:ext cx="1707244" cy="374002"/>
      </dsp:txXfrm>
    </dsp:sp>
    <dsp:sp modelId="{EA98F066-7F05-4F58-8511-4A77AED400E1}">
      <dsp:nvSpPr>
        <dsp:cNvPr id="0" name=""/>
        <dsp:cNvSpPr/>
      </dsp:nvSpPr>
      <dsp:spPr>
        <a:xfrm>
          <a:off x="1950712" y="729642"/>
          <a:ext cx="1707244" cy="432967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kumimoji="1" lang="ja-JP" altLang="en-US" sz="1050" kern="1200" dirty="0"/>
            <a:t>飛沫・接触・体液感染が多い</a:t>
          </a:r>
          <a:endParaRPr lang="ja-JP" altLang="en-US" sz="1050" kern="1200" dirty="0"/>
        </a:p>
        <a:p>
          <a:pPr marL="114300" lvl="2" indent="-57150" algn="l" defTabSz="466725">
            <a:lnSpc>
              <a:spcPct val="90000"/>
            </a:lnSpc>
            <a:spcBef>
              <a:spcPct val="0"/>
            </a:spcBef>
            <a:spcAft>
              <a:spcPct val="15000"/>
            </a:spcAft>
            <a:buFont typeface="Wingdings" panose="05000000000000000000" pitchFamily="2" charset="2"/>
            <a:buChar char="Ø"/>
          </a:pPr>
          <a:r>
            <a:rPr kumimoji="1" lang="ja-JP" altLang="en-US" sz="1050" kern="1200" dirty="0"/>
            <a:t>医療従事者の防護対策が重要</a:t>
          </a:r>
          <a:endParaRPr lang="ja-JP" altLang="en-US" sz="1050" kern="1200" dirty="0"/>
        </a:p>
        <a:p>
          <a:pPr marL="57150" lvl="1" indent="-57150" algn="l" defTabSz="466725">
            <a:lnSpc>
              <a:spcPct val="90000"/>
            </a:lnSpc>
            <a:spcBef>
              <a:spcPct val="0"/>
            </a:spcBef>
            <a:spcAft>
              <a:spcPct val="15000"/>
            </a:spcAft>
            <a:buChar char="•"/>
          </a:pPr>
          <a:r>
            <a:rPr kumimoji="1" lang="ja-JP" altLang="en-US" sz="1050" kern="1200" dirty="0"/>
            <a:t>抗ウイルス剤の開発は途上</a:t>
          </a:r>
          <a:endParaRPr lang="ja-JP" altLang="en-US" sz="1050" kern="1200" dirty="0"/>
        </a:p>
        <a:p>
          <a:pPr marL="57150" lvl="1" indent="-57150" algn="l" defTabSz="466725">
            <a:lnSpc>
              <a:spcPct val="90000"/>
            </a:lnSpc>
            <a:spcBef>
              <a:spcPct val="0"/>
            </a:spcBef>
            <a:spcAft>
              <a:spcPct val="15000"/>
            </a:spcAft>
            <a:buChar char="•"/>
          </a:pPr>
          <a:r>
            <a:rPr kumimoji="1" lang="ja-JP" altLang="en-US" sz="1050" kern="1200" dirty="0"/>
            <a:t>結核には抗菌薬治療があるが、耐性菌の問題がある</a:t>
          </a:r>
          <a:endParaRPr lang="ja-JP" altLang="en-US" sz="1050" kern="1200" dirty="0"/>
        </a:p>
        <a:p>
          <a:pPr marL="57150" lvl="1" indent="-57150" algn="l" defTabSz="466725">
            <a:lnSpc>
              <a:spcPct val="90000"/>
            </a:lnSpc>
            <a:spcBef>
              <a:spcPct val="0"/>
            </a:spcBef>
            <a:spcAft>
              <a:spcPct val="15000"/>
            </a:spcAft>
            <a:buChar char="•"/>
          </a:pPr>
          <a:r>
            <a:rPr kumimoji="1" lang="ja-JP" altLang="en-US" sz="1050" kern="1200" dirty="0"/>
            <a:t>ワクチンは限定的。</a:t>
          </a:r>
          <a:endParaRPr lang="ja-JP" altLang="en-US" sz="1050" kern="1200" dirty="0"/>
        </a:p>
        <a:p>
          <a:pPr marL="57150" lvl="1" indent="-57150" algn="l" defTabSz="466725">
            <a:lnSpc>
              <a:spcPct val="90000"/>
            </a:lnSpc>
            <a:spcBef>
              <a:spcPct val="0"/>
            </a:spcBef>
            <a:spcAft>
              <a:spcPct val="15000"/>
            </a:spcAft>
            <a:buChar char="•"/>
          </a:pPr>
          <a:r>
            <a:rPr lang="ja-JP" altLang="en-US" sz="1050" kern="1200" dirty="0"/>
            <a:t>実際のリスクは、病原体の種類、重症度や感染力、社会的状況等によって左右される</a:t>
          </a:r>
        </a:p>
      </dsp:txBody>
      <dsp:txXfrm>
        <a:off x="1950712" y="729642"/>
        <a:ext cx="1707244" cy="4329679"/>
      </dsp:txXfrm>
    </dsp:sp>
    <dsp:sp modelId="{E69347C1-81FC-4FD6-97B9-11BCAACFF2A8}">
      <dsp:nvSpPr>
        <dsp:cNvPr id="0" name=""/>
        <dsp:cNvSpPr/>
      </dsp:nvSpPr>
      <dsp:spPr>
        <a:xfrm>
          <a:off x="3896971" y="355640"/>
          <a:ext cx="1707244" cy="3740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dirty="0"/>
            <a:t>三類感染症</a:t>
          </a:r>
          <a:endParaRPr lang="ja-JP" altLang="en-US" sz="1200" b="1" kern="1200" dirty="0"/>
        </a:p>
      </dsp:txBody>
      <dsp:txXfrm>
        <a:off x="3896971" y="355640"/>
        <a:ext cx="1707244" cy="374002"/>
      </dsp:txXfrm>
    </dsp:sp>
    <dsp:sp modelId="{53BC4EA3-557D-4760-AFAE-86FAFE331718}">
      <dsp:nvSpPr>
        <dsp:cNvPr id="0" name=""/>
        <dsp:cNvSpPr/>
      </dsp:nvSpPr>
      <dsp:spPr>
        <a:xfrm>
          <a:off x="3896971" y="729642"/>
          <a:ext cx="1707244" cy="432967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kumimoji="1" lang="ja-JP" altLang="en-US" sz="1050" kern="1200" dirty="0"/>
            <a:t>食品・水系感染</a:t>
          </a:r>
          <a:endParaRPr lang="ja-JP" altLang="en-US" sz="1050" kern="1200" dirty="0"/>
        </a:p>
        <a:p>
          <a:pPr marL="114300" lvl="2" indent="-57150" algn="l" defTabSz="466725">
            <a:lnSpc>
              <a:spcPct val="90000"/>
            </a:lnSpc>
            <a:spcBef>
              <a:spcPct val="0"/>
            </a:spcBef>
            <a:spcAft>
              <a:spcPct val="15000"/>
            </a:spcAft>
            <a:buFont typeface="Wingdings" panose="05000000000000000000" pitchFamily="2" charset="2"/>
            <a:buChar char="Ø"/>
          </a:pPr>
          <a:r>
            <a:rPr kumimoji="1" lang="ja-JP" altLang="en-US" sz="1050" kern="1200" dirty="0"/>
            <a:t>飲食業・食品加工業・水管理における衛生対策が重要</a:t>
          </a:r>
          <a:endParaRPr lang="ja-JP" altLang="en-US" sz="1050" kern="1200" dirty="0"/>
        </a:p>
        <a:p>
          <a:pPr marL="57150" lvl="1" indent="-57150" algn="l" defTabSz="466725">
            <a:lnSpc>
              <a:spcPct val="90000"/>
            </a:lnSpc>
            <a:spcBef>
              <a:spcPct val="0"/>
            </a:spcBef>
            <a:spcAft>
              <a:spcPct val="15000"/>
            </a:spcAft>
            <a:buChar char="•"/>
          </a:pPr>
          <a:r>
            <a:rPr lang="ja-JP" altLang="en-US" sz="1050" kern="1200" dirty="0"/>
            <a:t>対症療法が基本</a:t>
          </a:r>
        </a:p>
        <a:p>
          <a:pPr marL="57150" lvl="1" indent="-57150" algn="l" defTabSz="466725">
            <a:lnSpc>
              <a:spcPct val="90000"/>
            </a:lnSpc>
            <a:spcBef>
              <a:spcPct val="0"/>
            </a:spcBef>
            <a:spcAft>
              <a:spcPct val="15000"/>
            </a:spcAft>
            <a:buChar char="•"/>
          </a:pPr>
          <a:r>
            <a:rPr lang="ja-JP" altLang="en-US" sz="1050" kern="1200" dirty="0"/>
            <a:t>抗菌剤は耐性に注意しつつ必要に応じて投与</a:t>
          </a:r>
        </a:p>
        <a:p>
          <a:pPr marL="57150" lvl="1" indent="-57150" algn="l" defTabSz="466725">
            <a:lnSpc>
              <a:spcPct val="90000"/>
            </a:lnSpc>
            <a:spcBef>
              <a:spcPct val="0"/>
            </a:spcBef>
            <a:spcAft>
              <a:spcPct val="15000"/>
            </a:spcAft>
            <a:buChar char="•"/>
          </a:pPr>
          <a:r>
            <a:rPr kumimoji="1" lang="ja-JP" altLang="en-US" sz="1050" kern="1200" dirty="0"/>
            <a:t>手洗い・食品の加熱処理</a:t>
          </a:r>
          <a:endParaRPr lang="ja-JP" altLang="en-US" sz="1050" kern="1200" dirty="0"/>
        </a:p>
        <a:p>
          <a:pPr marL="57150" lvl="1" indent="-57150" algn="l" defTabSz="466725">
            <a:lnSpc>
              <a:spcPct val="90000"/>
            </a:lnSpc>
            <a:spcBef>
              <a:spcPct val="0"/>
            </a:spcBef>
            <a:spcAft>
              <a:spcPct val="15000"/>
            </a:spcAft>
            <a:buChar char="•"/>
          </a:pPr>
          <a:r>
            <a:rPr kumimoji="1" lang="ja-JP" altLang="en-US" sz="1050" kern="1200" dirty="0"/>
            <a:t>病原体性の食中毒であり、感染源の特定が予防のカギになる</a:t>
          </a:r>
          <a:endParaRPr lang="ja-JP" altLang="en-US" sz="1050" kern="1200" dirty="0"/>
        </a:p>
      </dsp:txBody>
      <dsp:txXfrm>
        <a:off x="3896971" y="729642"/>
        <a:ext cx="1707244" cy="4329679"/>
      </dsp:txXfrm>
    </dsp:sp>
    <dsp:sp modelId="{83F62F8B-0A0D-41DF-8A52-359A5D380A24}">
      <dsp:nvSpPr>
        <dsp:cNvPr id="0" name=""/>
        <dsp:cNvSpPr/>
      </dsp:nvSpPr>
      <dsp:spPr>
        <a:xfrm>
          <a:off x="5843230" y="355640"/>
          <a:ext cx="1707244" cy="3740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t>四類</a:t>
          </a:r>
          <a:r>
            <a:rPr kumimoji="1" lang="ja-JP" altLang="en-US" sz="1200" b="1" kern="1200" dirty="0"/>
            <a:t>感染症</a:t>
          </a:r>
          <a:endParaRPr lang="ja-JP" altLang="en-US" sz="1100" b="1" kern="1200" dirty="0"/>
        </a:p>
      </dsp:txBody>
      <dsp:txXfrm>
        <a:off x="5843230" y="355640"/>
        <a:ext cx="1707244" cy="374002"/>
      </dsp:txXfrm>
    </dsp:sp>
    <dsp:sp modelId="{DC992077-B38D-4FBF-9BEB-35F9B137C465}">
      <dsp:nvSpPr>
        <dsp:cNvPr id="0" name=""/>
        <dsp:cNvSpPr/>
      </dsp:nvSpPr>
      <dsp:spPr>
        <a:xfrm>
          <a:off x="5843230" y="729642"/>
          <a:ext cx="1707244" cy="432967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kumimoji="1" lang="ja-JP" altLang="en-US" sz="1050" kern="1200" dirty="0"/>
            <a:t>節足動物・脊椎動物・水系微生物等</a:t>
          </a:r>
          <a:endParaRPr lang="ja-JP" altLang="en-US" sz="1050" kern="1200" dirty="0"/>
        </a:p>
        <a:p>
          <a:pPr marL="114300" lvl="2" indent="-57150" algn="l" defTabSz="466725">
            <a:lnSpc>
              <a:spcPct val="90000"/>
            </a:lnSpc>
            <a:spcBef>
              <a:spcPct val="0"/>
            </a:spcBef>
            <a:spcAft>
              <a:spcPct val="15000"/>
            </a:spcAft>
            <a:buFont typeface="Wingdings" panose="05000000000000000000" pitchFamily="2" charset="2"/>
            <a:buChar char="Ø"/>
          </a:pPr>
          <a:r>
            <a:rPr kumimoji="1" lang="ja-JP" altLang="en-US" sz="1050" kern="1200" dirty="0"/>
            <a:t>媒介生物の管理（蚊・ダニ・プランクトンなどの駆除）</a:t>
          </a:r>
          <a:endParaRPr lang="ja-JP" altLang="en-US" sz="1050" kern="1200" dirty="0"/>
        </a:p>
        <a:p>
          <a:pPr marL="114300" lvl="2" indent="-57150" algn="l" defTabSz="466725">
            <a:lnSpc>
              <a:spcPct val="90000"/>
            </a:lnSpc>
            <a:spcBef>
              <a:spcPct val="0"/>
            </a:spcBef>
            <a:spcAft>
              <a:spcPct val="15000"/>
            </a:spcAft>
            <a:buFont typeface="Wingdings" panose="05000000000000000000" pitchFamily="2" charset="2"/>
            <a:buChar char="Ø"/>
          </a:pPr>
          <a:r>
            <a:rPr kumimoji="1" lang="ja-JP" altLang="en-US" sz="1050" kern="1200" dirty="0"/>
            <a:t>感染動物の検査・ワクチン・治療（狂犬病など）</a:t>
          </a:r>
          <a:endParaRPr lang="ja-JP" altLang="en-US" sz="1050" kern="1200" dirty="0"/>
        </a:p>
        <a:p>
          <a:pPr marL="57150" lvl="1" indent="-57150" algn="l" defTabSz="466725">
            <a:lnSpc>
              <a:spcPct val="90000"/>
            </a:lnSpc>
            <a:spcBef>
              <a:spcPct val="0"/>
            </a:spcBef>
            <a:spcAft>
              <a:spcPct val="15000"/>
            </a:spcAft>
            <a:buChar char="•"/>
          </a:pPr>
          <a:r>
            <a:rPr kumimoji="1" lang="ja-JP" altLang="en-US" sz="1050" kern="1200" dirty="0"/>
            <a:t>人獣共通感染症で、ヒトーヒト感染は限定的</a:t>
          </a:r>
          <a:endParaRPr lang="ja-JP" altLang="en-US" sz="1050" kern="1200" dirty="0"/>
        </a:p>
        <a:p>
          <a:pPr marL="57150" lvl="1" indent="-57150" algn="l" defTabSz="466725">
            <a:lnSpc>
              <a:spcPct val="90000"/>
            </a:lnSpc>
            <a:spcBef>
              <a:spcPct val="0"/>
            </a:spcBef>
            <a:spcAft>
              <a:spcPct val="15000"/>
            </a:spcAft>
            <a:buChar char="•"/>
          </a:pPr>
          <a:r>
            <a:rPr kumimoji="1" lang="ja-JP" altLang="en-US" sz="1050" kern="1200" dirty="0"/>
            <a:t>流行地域への渡航時はワクチン接種や防虫対策を検討</a:t>
          </a:r>
          <a:endParaRPr lang="ja-JP" altLang="en-US" sz="1050" kern="1200" dirty="0"/>
        </a:p>
      </dsp:txBody>
      <dsp:txXfrm>
        <a:off x="5843230" y="729642"/>
        <a:ext cx="1707244" cy="4329679"/>
      </dsp:txXfrm>
    </dsp:sp>
    <dsp:sp modelId="{5FC504A3-0332-438B-838E-D136B1522D95}">
      <dsp:nvSpPr>
        <dsp:cNvPr id="0" name=""/>
        <dsp:cNvSpPr/>
      </dsp:nvSpPr>
      <dsp:spPr>
        <a:xfrm>
          <a:off x="7789488" y="355640"/>
          <a:ext cx="1707244" cy="374002"/>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kumimoji="1" lang="ja-JP" altLang="en-US" sz="1100" b="1" kern="1200" dirty="0"/>
            <a:t>五類</a:t>
          </a:r>
          <a:r>
            <a:rPr kumimoji="1" lang="ja-JP" altLang="en-US" sz="1200" b="1" kern="1200" dirty="0"/>
            <a:t>感染症</a:t>
          </a:r>
          <a:endParaRPr lang="ja-JP" altLang="en-US" sz="1100" b="1" kern="1200" dirty="0"/>
        </a:p>
      </dsp:txBody>
      <dsp:txXfrm>
        <a:off x="7789488" y="355640"/>
        <a:ext cx="1707244" cy="374002"/>
      </dsp:txXfrm>
    </dsp:sp>
    <dsp:sp modelId="{F0FD995D-8402-4354-B684-8C5BE606DEEC}">
      <dsp:nvSpPr>
        <dsp:cNvPr id="0" name=""/>
        <dsp:cNvSpPr/>
      </dsp:nvSpPr>
      <dsp:spPr>
        <a:xfrm>
          <a:off x="7789488" y="729642"/>
          <a:ext cx="1707244" cy="432967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kumimoji="1" lang="ja-JP" altLang="en-US" sz="1100" kern="1200" dirty="0"/>
            <a:t>飛沫・接触・体液感染（性感染）など多彩</a:t>
          </a:r>
          <a:endParaRPr lang="ja-JP" altLang="en-US" sz="1100" kern="1200" dirty="0"/>
        </a:p>
        <a:p>
          <a:pPr marL="114300" lvl="2" indent="-57150" algn="l" defTabSz="488950">
            <a:lnSpc>
              <a:spcPct val="90000"/>
            </a:lnSpc>
            <a:spcBef>
              <a:spcPct val="0"/>
            </a:spcBef>
            <a:spcAft>
              <a:spcPct val="15000"/>
            </a:spcAft>
            <a:buFont typeface="Wingdings" panose="05000000000000000000" pitchFamily="2" charset="2"/>
            <a:buChar char="Ø"/>
          </a:pPr>
          <a:r>
            <a:rPr lang="ja-JP" altLang="en-US" sz="1100" kern="1200" dirty="0"/>
            <a:t>多様な病原体を含む群であり、リスクに合わせた対策が必要になる</a:t>
          </a:r>
        </a:p>
        <a:p>
          <a:pPr marL="57150" lvl="1" indent="-57150" algn="l" defTabSz="488950">
            <a:lnSpc>
              <a:spcPct val="90000"/>
            </a:lnSpc>
            <a:spcBef>
              <a:spcPct val="0"/>
            </a:spcBef>
            <a:spcAft>
              <a:spcPct val="15000"/>
            </a:spcAft>
            <a:buChar char="•"/>
          </a:pPr>
          <a:r>
            <a:rPr kumimoji="1" lang="ja-JP" altLang="en-US" sz="1100" kern="1200" dirty="0"/>
            <a:t>一部のウイルス感染症には抗ウイルス剤がある</a:t>
          </a:r>
          <a:endParaRPr lang="ja-JP" altLang="en-US" sz="1100" kern="1200" dirty="0"/>
        </a:p>
        <a:p>
          <a:pPr marL="57150" lvl="1" indent="-57150" algn="l" defTabSz="488950">
            <a:lnSpc>
              <a:spcPct val="90000"/>
            </a:lnSpc>
            <a:spcBef>
              <a:spcPct val="0"/>
            </a:spcBef>
            <a:spcAft>
              <a:spcPct val="15000"/>
            </a:spcAft>
            <a:buChar char="•"/>
          </a:pPr>
          <a:r>
            <a:rPr kumimoji="1" lang="ja-JP" altLang="en-US" sz="1100" kern="1200" dirty="0"/>
            <a:t>慢性感染や潜伏感染する感染症を含む</a:t>
          </a:r>
          <a:endParaRPr lang="ja-JP" altLang="en-US" sz="1100" kern="1200" dirty="0"/>
        </a:p>
        <a:p>
          <a:pPr marL="57150" lvl="1" indent="-57150" algn="l" defTabSz="488950">
            <a:lnSpc>
              <a:spcPct val="90000"/>
            </a:lnSpc>
            <a:spcBef>
              <a:spcPct val="0"/>
            </a:spcBef>
            <a:spcAft>
              <a:spcPct val="15000"/>
            </a:spcAft>
            <a:buChar char="•"/>
          </a:pPr>
          <a:r>
            <a:rPr kumimoji="1" lang="ja-JP" altLang="en-US" sz="1100" kern="1200" dirty="0"/>
            <a:t>ワクチンで予防できる疾患も多い</a:t>
          </a:r>
          <a:endParaRPr lang="ja-JP" altLang="en-US" sz="1100" kern="1200" dirty="0"/>
        </a:p>
        <a:p>
          <a:pPr marL="57150" lvl="1" indent="-57150" algn="l" defTabSz="488950">
            <a:lnSpc>
              <a:spcPct val="90000"/>
            </a:lnSpc>
            <a:spcBef>
              <a:spcPct val="0"/>
            </a:spcBef>
            <a:spcAft>
              <a:spcPct val="15000"/>
            </a:spcAft>
            <a:buChar char="•"/>
          </a:pPr>
          <a:r>
            <a:rPr lang="ja-JP" altLang="en-US" sz="1100" kern="1200" dirty="0"/>
            <a:t>薬剤耐性菌もこの類型</a:t>
          </a:r>
        </a:p>
        <a:p>
          <a:pPr marL="57150" lvl="1" indent="-57150" algn="l" defTabSz="488950">
            <a:lnSpc>
              <a:spcPct val="90000"/>
            </a:lnSpc>
            <a:spcBef>
              <a:spcPct val="0"/>
            </a:spcBef>
            <a:spcAft>
              <a:spcPct val="15000"/>
            </a:spcAft>
            <a:buChar char="•"/>
          </a:pPr>
          <a:r>
            <a:rPr kumimoji="1" lang="ja-JP" altLang="en-US" sz="1100" kern="1200" dirty="0"/>
            <a:t>感染リスク集団を把握した上で検査・予防策を行うことが重要</a:t>
          </a:r>
          <a:endParaRPr lang="ja-JP" altLang="en-US" sz="1100" kern="1200" dirty="0"/>
        </a:p>
      </dsp:txBody>
      <dsp:txXfrm>
        <a:off x="7789488" y="729642"/>
        <a:ext cx="1707244" cy="4329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9DFDC-C4D0-48AC-83F4-74B169866386}">
      <dsp:nvSpPr>
        <dsp:cNvPr id="0" name=""/>
        <dsp:cNvSpPr/>
      </dsp:nvSpPr>
      <dsp:spPr>
        <a:xfrm>
          <a:off x="0" y="2570"/>
          <a:ext cx="89154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1998DE-6A7B-443A-A0C3-6C0139C9658E}">
      <dsp:nvSpPr>
        <dsp:cNvPr id="0" name=""/>
        <dsp:cNvSpPr/>
      </dsp:nvSpPr>
      <dsp:spPr>
        <a:xfrm>
          <a:off x="0" y="2570"/>
          <a:ext cx="1783080" cy="87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ja-JP" altLang="en-US" sz="1600" kern="1200"/>
            <a:t>急性呼吸器感染症</a:t>
          </a:r>
          <a:endParaRPr lang="ja-JP" altLang="en-US" sz="1600" kern="1200"/>
        </a:p>
      </dsp:txBody>
      <dsp:txXfrm>
        <a:off x="0" y="2570"/>
        <a:ext cx="1783080" cy="876633"/>
      </dsp:txXfrm>
    </dsp:sp>
    <dsp:sp modelId="{53484073-445D-4D97-B463-C0DC202EC731}">
      <dsp:nvSpPr>
        <dsp:cNvPr id="0" name=""/>
        <dsp:cNvSpPr/>
      </dsp:nvSpPr>
      <dsp:spPr>
        <a:xfrm>
          <a:off x="1916811" y="16268"/>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sz="800" kern="1200"/>
            <a:t>病原体：インフルエンザウイルス・</a:t>
          </a:r>
          <a:r>
            <a:rPr kumimoji="1" lang="en-US" sz="800" kern="1200"/>
            <a:t>SARS-CoV2</a:t>
          </a:r>
          <a:r>
            <a:rPr kumimoji="1" lang="ja-JP" sz="800" kern="1200"/>
            <a:t>・結核菌など</a:t>
          </a:r>
          <a:endParaRPr lang="ja-JP" sz="800" kern="1200"/>
        </a:p>
      </dsp:txBody>
      <dsp:txXfrm>
        <a:off x="1916811" y="16268"/>
        <a:ext cx="6998589" cy="273948"/>
      </dsp:txXfrm>
    </dsp:sp>
    <dsp:sp modelId="{904D9DA9-0AE8-4B23-82BC-E67F7019EA4E}">
      <dsp:nvSpPr>
        <dsp:cNvPr id="0" name=""/>
        <dsp:cNvSpPr/>
      </dsp:nvSpPr>
      <dsp:spPr>
        <a:xfrm>
          <a:off x="1783080" y="290216"/>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12FC41-7387-434A-B5D9-4C4878BF679C}">
      <dsp:nvSpPr>
        <dsp:cNvPr id="0" name=""/>
        <dsp:cNvSpPr/>
      </dsp:nvSpPr>
      <dsp:spPr>
        <a:xfrm>
          <a:off x="1916811" y="303913"/>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感染経路：飛沫感染・接触感染・空気感染</a:t>
          </a:r>
          <a:endParaRPr lang="ja-JP" altLang="en-US" sz="800" kern="1200"/>
        </a:p>
      </dsp:txBody>
      <dsp:txXfrm>
        <a:off x="1916811" y="303913"/>
        <a:ext cx="6998589" cy="273948"/>
      </dsp:txXfrm>
    </dsp:sp>
    <dsp:sp modelId="{3285AD5B-A6C8-42E2-8684-C1F626F33E16}">
      <dsp:nvSpPr>
        <dsp:cNvPr id="0" name=""/>
        <dsp:cNvSpPr/>
      </dsp:nvSpPr>
      <dsp:spPr>
        <a:xfrm>
          <a:off x="1783080" y="577861"/>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CD2AC-0CA3-453B-A162-4E9DDFE5ED6F}">
      <dsp:nvSpPr>
        <dsp:cNvPr id="0" name=""/>
        <dsp:cNvSpPr/>
      </dsp:nvSpPr>
      <dsp:spPr>
        <a:xfrm>
          <a:off x="1916811" y="591559"/>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予防・治療：マスクと手洗い・ワクチン・抗ウイルス／抗菌剤</a:t>
          </a:r>
          <a:endParaRPr lang="ja-JP" altLang="en-US" sz="800" kern="1200"/>
        </a:p>
      </dsp:txBody>
      <dsp:txXfrm>
        <a:off x="1916811" y="591559"/>
        <a:ext cx="6998589" cy="273948"/>
      </dsp:txXfrm>
    </dsp:sp>
    <dsp:sp modelId="{0482AFEB-FD30-4C92-855A-24348A22F30C}">
      <dsp:nvSpPr>
        <dsp:cNvPr id="0" name=""/>
        <dsp:cNvSpPr/>
      </dsp:nvSpPr>
      <dsp:spPr>
        <a:xfrm>
          <a:off x="1783080" y="865507"/>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6CFC2D-73E8-47FF-B0FF-1687045756E8}">
      <dsp:nvSpPr>
        <dsp:cNvPr id="0" name=""/>
        <dsp:cNvSpPr/>
      </dsp:nvSpPr>
      <dsp:spPr>
        <a:xfrm>
          <a:off x="0" y="879204"/>
          <a:ext cx="89154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F048C4-1923-4EC3-BD74-8AAB4BD4C5F8}">
      <dsp:nvSpPr>
        <dsp:cNvPr id="0" name=""/>
        <dsp:cNvSpPr/>
      </dsp:nvSpPr>
      <dsp:spPr>
        <a:xfrm>
          <a:off x="0" y="879204"/>
          <a:ext cx="1783080" cy="87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ja-JP" altLang="en-US" sz="1600" kern="1200"/>
            <a:t>病原微生物による食中毒</a:t>
          </a:r>
          <a:endParaRPr lang="ja-JP" altLang="en-US" sz="1600" kern="1200"/>
        </a:p>
      </dsp:txBody>
      <dsp:txXfrm>
        <a:off x="0" y="879204"/>
        <a:ext cx="1783080" cy="876633"/>
      </dsp:txXfrm>
    </dsp:sp>
    <dsp:sp modelId="{B8AEE292-F668-428C-9D7E-F91225AD3E16}">
      <dsp:nvSpPr>
        <dsp:cNvPr id="0" name=""/>
        <dsp:cNvSpPr/>
      </dsp:nvSpPr>
      <dsp:spPr>
        <a:xfrm>
          <a:off x="1916811" y="892901"/>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病原体：腸管出血性大腸菌・赤痢菌・赤痢アメーバ・コレラ菌など</a:t>
          </a:r>
          <a:endParaRPr lang="ja-JP" altLang="en-US" sz="800" kern="1200"/>
        </a:p>
      </dsp:txBody>
      <dsp:txXfrm>
        <a:off x="1916811" y="892901"/>
        <a:ext cx="6998589" cy="273948"/>
      </dsp:txXfrm>
    </dsp:sp>
    <dsp:sp modelId="{BC718231-7D55-4521-BB33-F672FC47E425}">
      <dsp:nvSpPr>
        <dsp:cNvPr id="0" name=""/>
        <dsp:cNvSpPr/>
      </dsp:nvSpPr>
      <dsp:spPr>
        <a:xfrm>
          <a:off x="1783080" y="1166849"/>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E419A0-C19A-4DA9-AB0C-AE3C9F8BD88B}">
      <dsp:nvSpPr>
        <dsp:cNvPr id="0" name=""/>
        <dsp:cNvSpPr/>
      </dsp:nvSpPr>
      <dsp:spPr>
        <a:xfrm>
          <a:off x="1916811" y="1180547"/>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感染経路：経口感染</a:t>
          </a:r>
          <a:endParaRPr lang="ja-JP" altLang="en-US" sz="800" kern="1200"/>
        </a:p>
      </dsp:txBody>
      <dsp:txXfrm>
        <a:off x="1916811" y="1180547"/>
        <a:ext cx="6998589" cy="273948"/>
      </dsp:txXfrm>
    </dsp:sp>
    <dsp:sp modelId="{F281AF32-69C6-4F9F-AE81-E82B53A6696E}">
      <dsp:nvSpPr>
        <dsp:cNvPr id="0" name=""/>
        <dsp:cNvSpPr/>
      </dsp:nvSpPr>
      <dsp:spPr>
        <a:xfrm>
          <a:off x="1783080" y="1454495"/>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7E750B-8455-4D7E-9CCF-F341F0C86C73}">
      <dsp:nvSpPr>
        <dsp:cNvPr id="0" name=""/>
        <dsp:cNvSpPr/>
      </dsp:nvSpPr>
      <dsp:spPr>
        <a:xfrm>
          <a:off x="1916811" y="1468192"/>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予防・治療：食物／水質管理・ワクチン・抗菌剤</a:t>
          </a:r>
          <a:endParaRPr lang="ja-JP" altLang="en-US" sz="800" kern="1200"/>
        </a:p>
      </dsp:txBody>
      <dsp:txXfrm>
        <a:off x="1916811" y="1468192"/>
        <a:ext cx="6998589" cy="273948"/>
      </dsp:txXfrm>
    </dsp:sp>
    <dsp:sp modelId="{E14F4DCC-36C9-4653-A351-2F5CA72A40F7}">
      <dsp:nvSpPr>
        <dsp:cNvPr id="0" name=""/>
        <dsp:cNvSpPr/>
      </dsp:nvSpPr>
      <dsp:spPr>
        <a:xfrm>
          <a:off x="1783080" y="1742140"/>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131894-2F02-4ED1-BC7F-2683A451F0A6}">
      <dsp:nvSpPr>
        <dsp:cNvPr id="0" name=""/>
        <dsp:cNvSpPr/>
      </dsp:nvSpPr>
      <dsp:spPr>
        <a:xfrm>
          <a:off x="0" y="1755838"/>
          <a:ext cx="89154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3BE4A-30FF-41A0-B6BE-1C6F8B842429}">
      <dsp:nvSpPr>
        <dsp:cNvPr id="0" name=""/>
        <dsp:cNvSpPr/>
      </dsp:nvSpPr>
      <dsp:spPr>
        <a:xfrm>
          <a:off x="0" y="1755838"/>
          <a:ext cx="1783080" cy="87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ja-JP" altLang="en-US" sz="1600" kern="1200"/>
            <a:t>節足動物媒介</a:t>
          </a:r>
          <a:endParaRPr lang="ja-JP" altLang="en-US" sz="1600" kern="1200"/>
        </a:p>
      </dsp:txBody>
      <dsp:txXfrm>
        <a:off x="0" y="1755838"/>
        <a:ext cx="1783080" cy="876633"/>
      </dsp:txXfrm>
    </dsp:sp>
    <dsp:sp modelId="{6699243D-7A6F-4D15-99EE-CBB80307059F}">
      <dsp:nvSpPr>
        <dsp:cNvPr id="0" name=""/>
        <dsp:cNvSpPr/>
      </dsp:nvSpPr>
      <dsp:spPr>
        <a:xfrm>
          <a:off x="1916811" y="1769535"/>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sz="800" kern="1200" dirty="0"/>
            <a:t>病原体：マラリア原虫、デングウイルス、</a:t>
          </a:r>
          <a:r>
            <a:rPr kumimoji="1" lang="en-US" sz="800" kern="1200" dirty="0"/>
            <a:t>SFTS</a:t>
          </a:r>
          <a:r>
            <a:rPr kumimoji="1" lang="ja-JP" sz="800" kern="1200" dirty="0"/>
            <a:t>ウイルス、</a:t>
          </a:r>
          <a:r>
            <a:rPr kumimoji="1" lang="ja-JP" altLang="ja-JP" sz="800" kern="1200" dirty="0"/>
            <a:t>日本脳炎ウイルス、</a:t>
          </a:r>
          <a:r>
            <a:rPr kumimoji="1" lang="ja-JP" sz="800" kern="1200" dirty="0"/>
            <a:t>リケッチア</a:t>
          </a:r>
          <a:endParaRPr lang="ja-JP" sz="800" kern="1200" dirty="0"/>
        </a:p>
      </dsp:txBody>
      <dsp:txXfrm>
        <a:off x="1916811" y="1769535"/>
        <a:ext cx="6998589" cy="273948"/>
      </dsp:txXfrm>
    </dsp:sp>
    <dsp:sp modelId="{50806364-F98E-4575-A176-3886240B3462}">
      <dsp:nvSpPr>
        <dsp:cNvPr id="0" name=""/>
        <dsp:cNvSpPr/>
      </dsp:nvSpPr>
      <dsp:spPr>
        <a:xfrm>
          <a:off x="1783080" y="2043483"/>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7E2B07-4289-4077-B55B-D18700136A15}">
      <dsp:nvSpPr>
        <dsp:cNvPr id="0" name=""/>
        <dsp:cNvSpPr/>
      </dsp:nvSpPr>
      <dsp:spPr>
        <a:xfrm>
          <a:off x="1916811" y="2057181"/>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感染経路：蚊、ダニ、その他の吸血昆虫などによる吸血</a:t>
          </a:r>
          <a:endParaRPr lang="ja-JP" altLang="en-US" sz="800" kern="1200"/>
        </a:p>
      </dsp:txBody>
      <dsp:txXfrm>
        <a:off x="1916811" y="2057181"/>
        <a:ext cx="6998589" cy="273948"/>
      </dsp:txXfrm>
    </dsp:sp>
    <dsp:sp modelId="{90531427-F6C2-492F-99F5-2009448D0CF4}">
      <dsp:nvSpPr>
        <dsp:cNvPr id="0" name=""/>
        <dsp:cNvSpPr/>
      </dsp:nvSpPr>
      <dsp:spPr>
        <a:xfrm>
          <a:off x="1783080" y="2331129"/>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BE023F-922E-435D-B7D3-0E6AD195ED6B}">
      <dsp:nvSpPr>
        <dsp:cNvPr id="0" name=""/>
        <dsp:cNvSpPr/>
      </dsp:nvSpPr>
      <dsp:spPr>
        <a:xfrm>
          <a:off x="1916811" y="2344826"/>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予防・治療：媒介動物への対策・ワクチン・抗菌／抗寄生虫剤</a:t>
          </a:r>
          <a:endParaRPr lang="ja-JP" altLang="en-US" sz="800" kern="1200"/>
        </a:p>
      </dsp:txBody>
      <dsp:txXfrm>
        <a:off x="1916811" y="2344826"/>
        <a:ext cx="6998589" cy="273948"/>
      </dsp:txXfrm>
    </dsp:sp>
    <dsp:sp modelId="{F9078CFC-D357-4680-BDCE-6DAB8AA1E3E6}">
      <dsp:nvSpPr>
        <dsp:cNvPr id="0" name=""/>
        <dsp:cNvSpPr/>
      </dsp:nvSpPr>
      <dsp:spPr>
        <a:xfrm>
          <a:off x="1783080" y="2618774"/>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B8775B-0F59-4B9C-AC7F-A09BE7EACFDA}">
      <dsp:nvSpPr>
        <dsp:cNvPr id="0" name=""/>
        <dsp:cNvSpPr/>
      </dsp:nvSpPr>
      <dsp:spPr>
        <a:xfrm>
          <a:off x="0" y="2632471"/>
          <a:ext cx="89154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A7F5D-BE81-4862-864B-D211262E9CC8}">
      <dsp:nvSpPr>
        <dsp:cNvPr id="0" name=""/>
        <dsp:cNvSpPr/>
      </dsp:nvSpPr>
      <dsp:spPr>
        <a:xfrm>
          <a:off x="0" y="2632471"/>
          <a:ext cx="1783080" cy="87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ja-JP" altLang="en-US" sz="1600" kern="1200"/>
            <a:t>人獣共通感染症</a:t>
          </a:r>
          <a:endParaRPr lang="ja-JP" altLang="en-US" sz="1600" kern="1200"/>
        </a:p>
      </dsp:txBody>
      <dsp:txXfrm>
        <a:off x="0" y="2632471"/>
        <a:ext cx="1783080" cy="876633"/>
      </dsp:txXfrm>
    </dsp:sp>
    <dsp:sp modelId="{512096C7-1A25-45CA-8CA2-A328B3D401C0}">
      <dsp:nvSpPr>
        <dsp:cNvPr id="0" name=""/>
        <dsp:cNvSpPr/>
      </dsp:nvSpPr>
      <dsp:spPr>
        <a:xfrm>
          <a:off x="1916811" y="2646169"/>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病原体：狂犬病ウイルス、炭疽菌、オウム病クラミジア、アニサキス症、節足動物媒介感染症の大半</a:t>
          </a:r>
          <a:endParaRPr lang="ja-JP" altLang="en-US" sz="800" kern="1200"/>
        </a:p>
      </dsp:txBody>
      <dsp:txXfrm>
        <a:off x="1916811" y="2646169"/>
        <a:ext cx="6998589" cy="273948"/>
      </dsp:txXfrm>
    </dsp:sp>
    <dsp:sp modelId="{667D5E5F-2D08-4DAA-9E53-A5760497E101}">
      <dsp:nvSpPr>
        <dsp:cNvPr id="0" name=""/>
        <dsp:cNvSpPr/>
      </dsp:nvSpPr>
      <dsp:spPr>
        <a:xfrm>
          <a:off x="1783080" y="2920117"/>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5CFEDD-63D0-4FB6-A952-102FC21692C9}">
      <dsp:nvSpPr>
        <dsp:cNvPr id="0" name=""/>
        <dsp:cNvSpPr/>
      </dsp:nvSpPr>
      <dsp:spPr>
        <a:xfrm>
          <a:off x="1916811" y="2933814"/>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感染経路：動物との接触。吸血動物</a:t>
          </a:r>
          <a:endParaRPr lang="ja-JP" altLang="en-US" sz="800" kern="1200"/>
        </a:p>
      </dsp:txBody>
      <dsp:txXfrm>
        <a:off x="1916811" y="2933814"/>
        <a:ext cx="6998589" cy="273948"/>
      </dsp:txXfrm>
    </dsp:sp>
    <dsp:sp modelId="{7EC46ED3-3DC7-4830-9A44-3022352A7C86}">
      <dsp:nvSpPr>
        <dsp:cNvPr id="0" name=""/>
        <dsp:cNvSpPr/>
      </dsp:nvSpPr>
      <dsp:spPr>
        <a:xfrm>
          <a:off x="1783080" y="3207762"/>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B58000-F99A-45E4-A46E-3BC28E6DFAA2}">
      <dsp:nvSpPr>
        <dsp:cNvPr id="0" name=""/>
        <dsp:cNvSpPr/>
      </dsp:nvSpPr>
      <dsp:spPr>
        <a:xfrm>
          <a:off x="1916811" y="3221460"/>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気候変動による影響が懸念される</a:t>
          </a:r>
          <a:endParaRPr lang="ja-JP" altLang="en-US" sz="800" kern="1200"/>
        </a:p>
      </dsp:txBody>
      <dsp:txXfrm>
        <a:off x="1916811" y="3221460"/>
        <a:ext cx="6998589" cy="273948"/>
      </dsp:txXfrm>
    </dsp:sp>
    <dsp:sp modelId="{AFE3F13F-0269-48BB-AA7A-8BE8FC522DC8}">
      <dsp:nvSpPr>
        <dsp:cNvPr id="0" name=""/>
        <dsp:cNvSpPr/>
      </dsp:nvSpPr>
      <dsp:spPr>
        <a:xfrm>
          <a:off x="1783080" y="3495408"/>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4D8379-A2FD-429A-A300-639788A7750B}">
      <dsp:nvSpPr>
        <dsp:cNvPr id="0" name=""/>
        <dsp:cNvSpPr/>
      </dsp:nvSpPr>
      <dsp:spPr>
        <a:xfrm>
          <a:off x="0" y="3509105"/>
          <a:ext cx="89154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6727E4-6DE6-4C2E-91CE-2DCB86F96F9C}">
      <dsp:nvSpPr>
        <dsp:cNvPr id="0" name=""/>
        <dsp:cNvSpPr/>
      </dsp:nvSpPr>
      <dsp:spPr>
        <a:xfrm>
          <a:off x="0" y="3509105"/>
          <a:ext cx="1783080" cy="87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ja-JP" altLang="en-US" sz="1600" kern="1200"/>
            <a:t>性感染症・血液媒介感染症</a:t>
          </a:r>
          <a:endParaRPr lang="ja-JP" altLang="en-US" sz="1600" kern="1200"/>
        </a:p>
      </dsp:txBody>
      <dsp:txXfrm>
        <a:off x="0" y="3509105"/>
        <a:ext cx="1783080" cy="876633"/>
      </dsp:txXfrm>
    </dsp:sp>
    <dsp:sp modelId="{1A1894B7-D8C6-4FD5-9C01-D15E5B01AAE4}">
      <dsp:nvSpPr>
        <dsp:cNvPr id="0" name=""/>
        <dsp:cNvSpPr/>
      </dsp:nvSpPr>
      <dsp:spPr>
        <a:xfrm>
          <a:off x="1916811" y="3522803"/>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sz="800" kern="1200"/>
            <a:t>病原体：</a:t>
          </a:r>
          <a:r>
            <a:rPr kumimoji="1" lang="en-US" sz="800" kern="1200"/>
            <a:t>HIV</a:t>
          </a:r>
          <a:r>
            <a:rPr kumimoji="1" lang="ja-JP" sz="800" kern="1200"/>
            <a:t>、</a:t>
          </a:r>
          <a:r>
            <a:rPr kumimoji="1" lang="en-US" sz="800" kern="1200"/>
            <a:t>B</a:t>
          </a:r>
          <a:r>
            <a:rPr kumimoji="1" lang="ja-JP" sz="800" kern="1200"/>
            <a:t>型肝炎ウイルス、梅毒トレポネーマ、クラミジアなど</a:t>
          </a:r>
          <a:endParaRPr lang="ja-JP" sz="800" kern="1200"/>
        </a:p>
      </dsp:txBody>
      <dsp:txXfrm>
        <a:off x="1916811" y="3522803"/>
        <a:ext cx="6998589" cy="273948"/>
      </dsp:txXfrm>
    </dsp:sp>
    <dsp:sp modelId="{1F8C979D-0643-4529-B96E-1DC27F05431F}">
      <dsp:nvSpPr>
        <dsp:cNvPr id="0" name=""/>
        <dsp:cNvSpPr/>
      </dsp:nvSpPr>
      <dsp:spPr>
        <a:xfrm>
          <a:off x="1783080" y="3796751"/>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AAF0BB-EE3E-4F5C-B9D6-883ECFF52E8B}">
      <dsp:nvSpPr>
        <dsp:cNvPr id="0" name=""/>
        <dsp:cNvSpPr/>
      </dsp:nvSpPr>
      <dsp:spPr>
        <a:xfrm>
          <a:off x="1916811" y="3810448"/>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感染経路：性行為、輸血、医療器具の安全性。</a:t>
          </a:r>
          <a:endParaRPr lang="ja-JP" altLang="en-US" sz="800" kern="1200"/>
        </a:p>
      </dsp:txBody>
      <dsp:txXfrm>
        <a:off x="1916811" y="3810448"/>
        <a:ext cx="6998589" cy="273948"/>
      </dsp:txXfrm>
    </dsp:sp>
    <dsp:sp modelId="{1829563D-8F82-404B-B10D-7B7AC94F2BB3}">
      <dsp:nvSpPr>
        <dsp:cNvPr id="0" name=""/>
        <dsp:cNvSpPr/>
      </dsp:nvSpPr>
      <dsp:spPr>
        <a:xfrm>
          <a:off x="1783080" y="4084396"/>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67C2C3-0D73-40C4-A07D-6DA8589B6CC3}">
      <dsp:nvSpPr>
        <dsp:cNvPr id="0" name=""/>
        <dsp:cNvSpPr/>
      </dsp:nvSpPr>
      <dsp:spPr>
        <a:xfrm>
          <a:off x="1916811" y="4098094"/>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sz="800" kern="1200"/>
            <a:t>予防・治療：</a:t>
          </a:r>
          <a:r>
            <a:rPr kumimoji="1" lang="en-US" sz="800" kern="1200"/>
            <a:t>Safer</a:t>
          </a:r>
          <a:r>
            <a:rPr kumimoji="1" lang="ja-JP" sz="800" kern="1200"/>
            <a:t> </a:t>
          </a:r>
          <a:r>
            <a:rPr kumimoji="1" lang="en-US" sz="800" kern="1200"/>
            <a:t>Sex</a:t>
          </a:r>
          <a:r>
            <a:rPr kumimoji="1" lang="ja-JP" sz="800" kern="1200"/>
            <a:t>、抗ウイルス／抗菌剤、薬物依存者への対策、医療関係者への訓練等</a:t>
          </a:r>
          <a:endParaRPr lang="ja-JP" sz="800" kern="1200"/>
        </a:p>
      </dsp:txBody>
      <dsp:txXfrm>
        <a:off x="1916811" y="4098094"/>
        <a:ext cx="6998589" cy="273948"/>
      </dsp:txXfrm>
    </dsp:sp>
    <dsp:sp modelId="{8416CEA7-B99E-48C5-A0A8-DE8A35A24A10}">
      <dsp:nvSpPr>
        <dsp:cNvPr id="0" name=""/>
        <dsp:cNvSpPr/>
      </dsp:nvSpPr>
      <dsp:spPr>
        <a:xfrm>
          <a:off x="1783080" y="4372042"/>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D7D27-4806-4099-82EB-9DFFEB41C8B1}">
      <dsp:nvSpPr>
        <dsp:cNvPr id="0" name=""/>
        <dsp:cNvSpPr/>
      </dsp:nvSpPr>
      <dsp:spPr>
        <a:xfrm>
          <a:off x="0" y="4385739"/>
          <a:ext cx="89154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51C443-2F2B-4C04-995B-7A3687AF2BEC}">
      <dsp:nvSpPr>
        <dsp:cNvPr id="0" name=""/>
        <dsp:cNvSpPr/>
      </dsp:nvSpPr>
      <dsp:spPr>
        <a:xfrm>
          <a:off x="0" y="4385739"/>
          <a:ext cx="1783080" cy="87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kumimoji="1" lang="ja-JP" altLang="en-US" sz="1600" kern="1200"/>
            <a:t>その他の環境由来感染</a:t>
          </a:r>
          <a:endParaRPr lang="ja-JP" altLang="en-US" sz="1600" kern="1200"/>
        </a:p>
      </dsp:txBody>
      <dsp:txXfrm>
        <a:off x="0" y="4385739"/>
        <a:ext cx="1783080" cy="876633"/>
      </dsp:txXfrm>
    </dsp:sp>
    <dsp:sp modelId="{7B72B522-1DF2-4892-98B9-3E78B54714D0}">
      <dsp:nvSpPr>
        <dsp:cNvPr id="0" name=""/>
        <dsp:cNvSpPr/>
      </dsp:nvSpPr>
      <dsp:spPr>
        <a:xfrm>
          <a:off x="1916811" y="4399436"/>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カンジダ症：カンジダ属の真菌による粘膜への日和見感染症</a:t>
          </a:r>
          <a:endParaRPr lang="ja-JP" altLang="en-US" sz="800" kern="1200"/>
        </a:p>
      </dsp:txBody>
      <dsp:txXfrm>
        <a:off x="1916811" y="4399436"/>
        <a:ext cx="6998589" cy="273948"/>
      </dsp:txXfrm>
    </dsp:sp>
    <dsp:sp modelId="{4F2E8041-9CE8-461D-84E8-C484C4C12D66}">
      <dsp:nvSpPr>
        <dsp:cNvPr id="0" name=""/>
        <dsp:cNvSpPr/>
      </dsp:nvSpPr>
      <dsp:spPr>
        <a:xfrm>
          <a:off x="1783080" y="4673384"/>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8B951A-F671-451F-8AFF-9A4D742D40B2}">
      <dsp:nvSpPr>
        <dsp:cNvPr id="0" name=""/>
        <dsp:cNvSpPr/>
      </dsp:nvSpPr>
      <dsp:spPr>
        <a:xfrm>
          <a:off x="1916811" y="4687082"/>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アスペルギルス症：アスペルギルス（真菌）による肺・気管支等への日和見感染症</a:t>
          </a:r>
          <a:endParaRPr lang="ja-JP" altLang="en-US" sz="800" kern="1200"/>
        </a:p>
      </dsp:txBody>
      <dsp:txXfrm>
        <a:off x="1916811" y="4687082"/>
        <a:ext cx="6998589" cy="273948"/>
      </dsp:txXfrm>
    </dsp:sp>
    <dsp:sp modelId="{6E174A9E-5889-40EF-BCB4-13FF5742F6FC}">
      <dsp:nvSpPr>
        <dsp:cNvPr id="0" name=""/>
        <dsp:cNvSpPr/>
      </dsp:nvSpPr>
      <dsp:spPr>
        <a:xfrm>
          <a:off x="1783080" y="4961030"/>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41D5A4-E6DE-4542-94C2-B2F0D9A6B6F1}">
      <dsp:nvSpPr>
        <dsp:cNvPr id="0" name=""/>
        <dsp:cNvSpPr/>
      </dsp:nvSpPr>
      <dsp:spPr>
        <a:xfrm>
          <a:off x="1916811" y="4974727"/>
          <a:ext cx="6998589" cy="273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kumimoji="1" lang="ja-JP" altLang="en-US" sz="800" kern="1200"/>
            <a:t>クロイツフェルト・ヤコブ病：脳に異常なプリオン・タンパク質が沈着する脳機能障害、異常プリオンの摂食で感染する</a:t>
          </a:r>
          <a:endParaRPr lang="ja-JP" altLang="en-US" sz="800" kern="1200"/>
        </a:p>
      </dsp:txBody>
      <dsp:txXfrm>
        <a:off x="1916811" y="4974727"/>
        <a:ext cx="6998589" cy="273948"/>
      </dsp:txXfrm>
    </dsp:sp>
    <dsp:sp modelId="{59305106-84A1-4474-A95B-86B918A72FFF}">
      <dsp:nvSpPr>
        <dsp:cNvPr id="0" name=""/>
        <dsp:cNvSpPr/>
      </dsp:nvSpPr>
      <dsp:spPr>
        <a:xfrm>
          <a:off x="1783080" y="5248675"/>
          <a:ext cx="7132320"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1713A-72D1-4006-B5FB-7D0DDA4B1269}">
      <dsp:nvSpPr>
        <dsp:cNvPr id="0" name=""/>
        <dsp:cNvSpPr/>
      </dsp:nvSpPr>
      <dsp:spPr>
        <a:xfrm>
          <a:off x="1868" y="0"/>
          <a:ext cx="4758588" cy="2160000"/>
        </a:xfrm>
        <a:prstGeom prst="roundRect">
          <a:avLst>
            <a:gd name="adj" fmla="val 5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kumimoji="1" lang="ja-JP" altLang="en-US" sz="3200" b="0" i="0" kern="1200" dirty="0"/>
            <a:t>晩夏～秋</a:t>
          </a:r>
          <a:endParaRPr lang="ja-JP" altLang="en-US" sz="3200" kern="1200" dirty="0"/>
        </a:p>
      </dsp:txBody>
      <dsp:txXfrm rot="16200000">
        <a:off x="-407872" y="409741"/>
        <a:ext cx="1771200" cy="951717"/>
      </dsp:txXfrm>
    </dsp:sp>
    <dsp:sp modelId="{E69986B5-2062-410D-950A-9103692206DB}">
      <dsp:nvSpPr>
        <dsp:cNvPr id="0" name=""/>
        <dsp:cNvSpPr/>
      </dsp:nvSpPr>
      <dsp:spPr>
        <a:xfrm>
          <a:off x="953586" y="0"/>
          <a:ext cx="3545148" cy="21600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kumimoji="1" lang="ja-JP" altLang="en-US" sz="1200" b="1" i="0" kern="1200" dirty="0"/>
            <a:t>ヘルパンギーナ・手足口病</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季節性のウイルス感染症で、通常は１週間程度で治癒</a:t>
          </a:r>
          <a:endParaRPr lang="ja-JP" altLang="en-US" sz="900" kern="1200" dirty="0"/>
        </a:p>
        <a:p>
          <a:pPr marL="0" lvl="0" indent="0" algn="l" defTabSz="533400">
            <a:lnSpc>
              <a:spcPct val="90000"/>
            </a:lnSpc>
            <a:spcBef>
              <a:spcPct val="0"/>
            </a:spcBef>
            <a:spcAft>
              <a:spcPct val="35000"/>
            </a:spcAft>
            <a:buNone/>
          </a:pPr>
          <a:r>
            <a:rPr kumimoji="1" lang="en-US" sz="1200" b="1" kern="1200" dirty="0"/>
            <a:t>RS</a:t>
          </a:r>
          <a:r>
            <a:rPr kumimoji="1" lang="ja-JP" sz="1200" b="1" kern="1200" dirty="0"/>
            <a:t>ウイルス感染症</a:t>
          </a:r>
          <a:endParaRPr lang="ja-JP" sz="1200" b="1" kern="1200" dirty="0"/>
        </a:p>
        <a:p>
          <a:pPr marL="57150" lvl="1" indent="-57150" algn="l" defTabSz="400050">
            <a:lnSpc>
              <a:spcPct val="90000"/>
            </a:lnSpc>
            <a:spcBef>
              <a:spcPct val="0"/>
            </a:spcBef>
            <a:spcAft>
              <a:spcPct val="15000"/>
            </a:spcAft>
            <a:buChar char="•"/>
          </a:pPr>
          <a:r>
            <a:rPr kumimoji="1" lang="ja-JP" altLang="en-US" sz="900" kern="1200" dirty="0"/>
            <a:t>近年周年で感染例が増加している。乳幼児では重症化しやすい</a:t>
          </a:r>
          <a:endParaRPr lang="ja-JP" altLang="en-US" sz="900" kern="1200" dirty="0"/>
        </a:p>
        <a:p>
          <a:pPr marL="0" lvl="0" indent="0" algn="l" defTabSz="533400">
            <a:lnSpc>
              <a:spcPct val="90000"/>
            </a:lnSpc>
            <a:spcBef>
              <a:spcPct val="0"/>
            </a:spcBef>
            <a:spcAft>
              <a:spcPct val="35000"/>
            </a:spcAft>
            <a:buNone/>
          </a:pPr>
          <a:r>
            <a:rPr kumimoji="1" lang="ja-JP" altLang="en-US" sz="1200" b="1" kern="1200" dirty="0"/>
            <a:t>アデノウイルス感染症</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咽頭結膜熱。呼吸器だけでなくさまざまな症状が出る</a:t>
          </a:r>
          <a:endParaRPr lang="ja-JP" altLang="en-US" sz="900" kern="1200" dirty="0"/>
        </a:p>
      </dsp:txBody>
      <dsp:txXfrm>
        <a:off x="953586" y="0"/>
        <a:ext cx="3545148" cy="2160000"/>
      </dsp:txXfrm>
    </dsp:sp>
    <dsp:sp modelId="{33710737-0C2D-410A-AD9A-D1D401A01F3B}">
      <dsp:nvSpPr>
        <dsp:cNvPr id="0" name=""/>
        <dsp:cNvSpPr/>
      </dsp:nvSpPr>
      <dsp:spPr>
        <a:xfrm>
          <a:off x="4927007" y="0"/>
          <a:ext cx="4758588" cy="2160000"/>
        </a:xfrm>
        <a:prstGeom prst="roundRect">
          <a:avLst>
            <a:gd name="adj" fmla="val 5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kumimoji="1" lang="ja-JP" altLang="en-US" sz="3200" kern="1200"/>
            <a:t>晩秋～冬</a:t>
          </a:r>
          <a:endParaRPr lang="ja-JP" altLang="en-US" sz="3200" kern="1200"/>
        </a:p>
      </dsp:txBody>
      <dsp:txXfrm rot="16200000">
        <a:off x="4517266" y="409741"/>
        <a:ext cx="1771200" cy="951717"/>
      </dsp:txXfrm>
    </dsp:sp>
    <dsp:sp modelId="{BE4EF8EF-47E8-43AC-97C1-65519ED9372C}">
      <dsp:nvSpPr>
        <dsp:cNvPr id="0" name=""/>
        <dsp:cNvSpPr/>
      </dsp:nvSpPr>
      <dsp:spPr>
        <a:xfrm rot="5400000">
          <a:off x="4792042" y="1495277"/>
          <a:ext cx="317515" cy="713788"/>
        </a:xfrm>
        <a:prstGeom prst="flowChartExtract">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96FA5-BCF0-4BC9-8B46-AC09A560E121}">
      <dsp:nvSpPr>
        <dsp:cNvPr id="0" name=""/>
        <dsp:cNvSpPr/>
      </dsp:nvSpPr>
      <dsp:spPr>
        <a:xfrm>
          <a:off x="5878724" y="0"/>
          <a:ext cx="3545148" cy="21600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kumimoji="1" lang="ja-JP" altLang="en-US" sz="1200" b="1" kern="1200" dirty="0"/>
            <a:t>季節性</a:t>
          </a:r>
          <a:r>
            <a:rPr kumimoji="1" lang="ja-JP" altLang="en-US" sz="1200" b="1" i="0" kern="1200" dirty="0"/>
            <a:t>インフルエンザ</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近年の免疫記憶の低下により、今年も大きな流行が懸念されている</a:t>
          </a:r>
          <a:endParaRPr lang="ja-JP" altLang="en-US" sz="900" kern="1200" dirty="0"/>
        </a:p>
        <a:p>
          <a:pPr marL="0" lvl="0" indent="0" algn="l" defTabSz="533400">
            <a:lnSpc>
              <a:spcPct val="90000"/>
            </a:lnSpc>
            <a:spcBef>
              <a:spcPct val="0"/>
            </a:spcBef>
            <a:spcAft>
              <a:spcPct val="35000"/>
            </a:spcAft>
            <a:buNone/>
          </a:pPr>
          <a:r>
            <a:rPr kumimoji="1" lang="ja-JP" altLang="en-US" sz="1200" b="1" kern="1200" dirty="0"/>
            <a:t>マイコプラズマ感染症</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しつこい咳を特徴とする細菌性感染症。一般的な抗生剤は無効</a:t>
          </a:r>
          <a:endParaRPr lang="ja-JP" altLang="en-US" sz="900" kern="1200" dirty="0"/>
        </a:p>
        <a:p>
          <a:pPr marL="0" lvl="0" indent="0" algn="l" defTabSz="533400">
            <a:lnSpc>
              <a:spcPct val="90000"/>
            </a:lnSpc>
            <a:spcBef>
              <a:spcPct val="0"/>
            </a:spcBef>
            <a:spcAft>
              <a:spcPct val="35000"/>
            </a:spcAft>
            <a:buNone/>
          </a:pPr>
          <a:r>
            <a:rPr kumimoji="1" lang="ja-JP" altLang="en-US" sz="1200" b="1" kern="1200" dirty="0"/>
            <a:t>ノロウイルス感染症</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糞口感染での感染性が非常に高く家族・職場・病院で集団感染する</a:t>
          </a:r>
          <a:endParaRPr lang="ja-JP" altLang="en-US" sz="900" kern="1200" dirty="0"/>
        </a:p>
      </dsp:txBody>
      <dsp:txXfrm>
        <a:off x="5878724" y="0"/>
        <a:ext cx="3545148" cy="216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1713A-72D1-4006-B5FB-7D0DDA4B1269}">
      <dsp:nvSpPr>
        <dsp:cNvPr id="0" name=""/>
        <dsp:cNvSpPr/>
      </dsp:nvSpPr>
      <dsp:spPr>
        <a:xfrm>
          <a:off x="1868" y="0"/>
          <a:ext cx="4758588" cy="2160000"/>
        </a:xfrm>
        <a:prstGeom prst="roundRect">
          <a:avLst>
            <a:gd name="adj" fmla="val 5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kumimoji="1" lang="ja-JP" altLang="en-US" sz="3200" b="0" i="0" kern="1200" dirty="0"/>
            <a:t>晩夏～秋</a:t>
          </a:r>
          <a:endParaRPr lang="ja-JP" altLang="en-US" sz="3200" kern="1200" dirty="0"/>
        </a:p>
      </dsp:txBody>
      <dsp:txXfrm rot="16200000">
        <a:off x="-407872" y="409741"/>
        <a:ext cx="1771200" cy="951717"/>
      </dsp:txXfrm>
    </dsp:sp>
    <dsp:sp modelId="{E69986B5-2062-410D-950A-9103692206DB}">
      <dsp:nvSpPr>
        <dsp:cNvPr id="0" name=""/>
        <dsp:cNvSpPr/>
      </dsp:nvSpPr>
      <dsp:spPr>
        <a:xfrm>
          <a:off x="953586" y="0"/>
          <a:ext cx="3545148" cy="21600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kumimoji="1" lang="en-US" sz="1200" b="1" kern="1200" dirty="0"/>
            <a:t>RS</a:t>
          </a:r>
          <a:r>
            <a:rPr kumimoji="1" lang="ja-JP" sz="1200" b="1" kern="1200" dirty="0"/>
            <a:t>ウイルス感染症</a:t>
          </a:r>
          <a:endParaRPr lang="ja-JP" sz="1200" b="1" kern="1200" dirty="0"/>
        </a:p>
        <a:p>
          <a:pPr marL="57150" lvl="1" indent="-57150" algn="l" defTabSz="400050">
            <a:lnSpc>
              <a:spcPct val="90000"/>
            </a:lnSpc>
            <a:spcBef>
              <a:spcPct val="0"/>
            </a:spcBef>
            <a:spcAft>
              <a:spcPct val="15000"/>
            </a:spcAft>
            <a:buChar char="•"/>
          </a:pPr>
          <a:r>
            <a:rPr kumimoji="1" lang="ja-JP" altLang="en-US" sz="900" kern="1200" dirty="0"/>
            <a:t>近年周年で感染例が増加している。乳幼児では重症化しやすい</a:t>
          </a:r>
          <a:endParaRPr lang="ja-JP" altLang="en-US" sz="900" kern="1200" dirty="0"/>
        </a:p>
        <a:p>
          <a:pPr marL="0" lvl="0" indent="0" algn="l" defTabSz="533400">
            <a:lnSpc>
              <a:spcPct val="90000"/>
            </a:lnSpc>
            <a:spcBef>
              <a:spcPct val="0"/>
            </a:spcBef>
            <a:spcAft>
              <a:spcPct val="35000"/>
            </a:spcAft>
            <a:buNone/>
          </a:pPr>
          <a:r>
            <a:rPr lang="ja-JP" altLang="en-US" sz="1200" b="1" i="0" kern="1200" dirty="0">
              <a:solidFill>
                <a:schemeClr val="bg1"/>
              </a:solidFill>
              <a:effectLst/>
            </a:rPr>
            <a:t>風疹</a:t>
          </a:r>
          <a:endParaRPr lang="ja-JP" altLang="en-US" sz="1200" b="1" kern="1200" dirty="0">
            <a:solidFill>
              <a:schemeClr val="bg1"/>
            </a:solidFill>
          </a:endParaRPr>
        </a:p>
        <a:p>
          <a:pPr marL="57150" lvl="1" indent="-57150" algn="l" defTabSz="400050">
            <a:lnSpc>
              <a:spcPct val="90000"/>
            </a:lnSpc>
            <a:spcBef>
              <a:spcPct val="0"/>
            </a:spcBef>
            <a:spcAft>
              <a:spcPct val="15000"/>
            </a:spcAft>
            <a:buChar char="•"/>
          </a:pPr>
          <a:r>
            <a:rPr lang="ja-JP" altLang="en-US" sz="900" kern="1200" dirty="0"/>
            <a:t>先天性風疹症候群の予防のため、この時期にワクチン接種が推奨</a:t>
          </a:r>
        </a:p>
        <a:p>
          <a:pPr marL="0" lvl="0" indent="0" algn="l" defTabSz="533400">
            <a:lnSpc>
              <a:spcPct val="90000"/>
            </a:lnSpc>
            <a:spcBef>
              <a:spcPct val="0"/>
            </a:spcBef>
            <a:spcAft>
              <a:spcPct val="35000"/>
            </a:spcAft>
            <a:buNone/>
          </a:pPr>
          <a:r>
            <a:rPr lang="ja-JP" altLang="en-US" sz="1200" b="1" i="0" kern="1200" dirty="0">
              <a:solidFill>
                <a:schemeClr val="bg1"/>
              </a:solidFill>
              <a:effectLst/>
            </a:rPr>
            <a:t>性感染症</a:t>
          </a:r>
          <a:endParaRPr lang="ja-JP" altLang="en-US" sz="1200" b="1" kern="1200" dirty="0">
            <a:solidFill>
              <a:schemeClr val="bg1"/>
            </a:solidFill>
          </a:endParaRPr>
        </a:p>
        <a:p>
          <a:pPr marL="57150" lvl="1" indent="-57150" algn="l" defTabSz="400050">
            <a:lnSpc>
              <a:spcPct val="90000"/>
            </a:lnSpc>
            <a:spcBef>
              <a:spcPct val="0"/>
            </a:spcBef>
            <a:spcAft>
              <a:spcPct val="15000"/>
            </a:spcAft>
            <a:buChar char="•"/>
          </a:pPr>
          <a:r>
            <a:rPr lang="ja-JP" altLang="en-US" sz="900" kern="1200" dirty="0">
              <a:solidFill>
                <a:schemeClr val="bg1"/>
              </a:solidFill>
            </a:rPr>
            <a:t>思春期を迎えるこの年代</a:t>
          </a:r>
          <a:r>
            <a:rPr lang="ja-JP" altLang="en-US" sz="900" b="0" i="0" kern="1200" dirty="0">
              <a:solidFill>
                <a:schemeClr val="bg1"/>
              </a:solidFill>
              <a:effectLst/>
            </a:rPr>
            <a:t>は性感染症のリスクも考え始めるべき</a:t>
          </a:r>
          <a:endParaRPr lang="ja-JP" altLang="en-US" sz="900" kern="1200" dirty="0">
            <a:solidFill>
              <a:schemeClr val="bg1"/>
            </a:solidFill>
          </a:endParaRPr>
        </a:p>
      </dsp:txBody>
      <dsp:txXfrm>
        <a:off x="953586" y="0"/>
        <a:ext cx="3545148" cy="2160000"/>
      </dsp:txXfrm>
    </dsp:sp>
    <dsp:sp modelId="{33710737-0C2D-410A-AD9A-D1D401A01F3B}">
      <dsp:nvSpPr>
        <dsp:cNvPr id="0" name=""/>
        <dsp:cNvSpPr/>
      </dsp:nvSpPr>
      <dsp:spPr>
        <a:xfrm>
          <a:off x="4927007" y="0"/>
          <a:ext cx="4758588" cy="2160000"/>
        </a:xfrm>
        <a:prstGeom prst="roundRect">
          <a:avLst>
            <a:gd name="adj" fmla="val 5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kumimoji="1" lang="ja-JP" altLang="en-US" sz="3200" kern="1200"/>
            <a:t>晩秋～冬</a:t>
          </a:r>
          <a:endParaRPr lang="ja-JP" altLang="en-US" sz="3200" kern="1200"/>
        </a:p>
      </dsp:txBody>
      <dsp:txXfrm rot="16200000">
        <a:off x="4517266" y="409741"/>
        <a:ext cx="1771200" cy="951717"/>
      </dsp:txXfrm>
    </dsp:sp>
    <dsp:sp modelId="{BE4EF8EF-47E8-43AC-97C1-65519ED9372C}">
      <dsp:nvSpPr>
        <dsp:cNvPr id="0" name=""/>
        <dsp:cNvSpPr/>
      </dsp:nvSpPr>
      <dsp:spPr>
        <a:xfrm rot="5400000">
          <a:off x="4792042" y="1495277"/>
          <a:ext cx="317515" cy="713788"/>
        </a:xfrm>
        <a:prstGeom prst="flowChartExtract">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96FA5-BCF0-4BC9-8B46-AC09A560E121}">
      <dsp:nvSpPr>
        <dsp:cNvPr id="0" name=""/>
        <dsp:cNvSpPr/>
      </dsp:nvSpPr>
      <dsp:spPr>
        <a:xfrm>
          <a:off x="5878724" y="0"/>
          <a:ext cx="3545148" cy="21600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kumimoji="1" lang="ja-JP" altLang="en-US" sz="1200" b="1" kern="1200" dirty="0"/>
            <a:t>季節性</a:t>
          </a:r>
          <a:r>
            <a:rPr kumimoji="1" lang="ja-JP" altLang="en-US" sz="1200" b="1" i="0" kern="1200" dirty="0"/>
            <a:t>インフルエンザ</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近年の免疫記憶の低下により、今年も大きな流行が懸念されている</a:t>
          </a:r>
          <a:endParaRPr lang="ja-JP" altLang="en-US" sz="900" kern="1200" dirty="0"/>
        </a:p>
        <a:p>
          <a:pPr marL="0" lvl="0" indent="0" algn="l" defTabSz="533400">
            <a:lnSpc>
              <a:spcPct val="90000"/>
            </a:lnSpc>
            <a:spcBef>
              <a:spcPct val="0"/>
            </a:spcBef>
            <a:spcAft>
              <a:spcPct val="35000"/>
            </a:spcAft>
            <a:buNone/>
          </a:pPr>
          <a:r>
            <a:rPr kumimoji="1" lang="ja-JP" altLang="en-US" sz="1200" b="1" kern="1200" dirty="0"/>
            <a:t>マイコプラズマ感染症</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しつこい咳を特徴とする細菌性感染症。一般的な抗生剤は無効</a:t>
          </a:r>
          <a:endParaRPr lang="ja-JP" altLang="en-US" sz="900" kern="1200" dirty="0"/>
        </a:p>
        <a:p>
          <a:pPr marL="0" lvl="0" indent="0" algn="l" defTabSz="533400">
            <a:lnSpc>
              <a:spcPct val="90000"/>
            </a:lnSpc>
            <a:spcBef>
              <a:spcPct val="0"/>
            </a:spcBef>
            <a:spcAft>
              <a:spcPct val="35000"/>
            </a:spcAft>
            <a:buNone/>
          </a:pPr>
          <a:r>
            <a:rPr lang="ja-JP" altLang="en-US" sz="1200" b="1" i="0" kern="1200" dirty="0">
              <a:solidFill>
                <a:schemeClr val="bg1"/>
              </a:solidFill>
              <a:effectLst/>
            </a:rPr>
            <a:t>感染性胃腸炎などのいわゆる食中毒</a:t>
          </a:r>
          <a:endParaRPr lang="ja-JP" altLang="en-US" sz="1200" b="1" kern="1200" dirty="0"/>
        </a:p>
        <a:p>
          <a:pPr marL="57150" lvl="1" indent="-57150" algn="l" defTabSz="400050">
            <a:lnSpc>
              <a:spcPct val="90000"/>
            </a:lnSpc>
            <a:spcBef>
              <a:spcPct val="0"/>
            </a:spcBef>
            <a:spcAft>
              <a:spcPct val="15000"/>
            </a:spcAft>
            <a:buChar char="•"/>
          </a:pPr>
          <a:r>
            <a:rPr kumimoji="1" lang="ja-JP" altLang="en-US" sz="900" kern="1200" dirty="0"/>
            <a:t>ノロウイルス・ロタウイルス・</a:t>
          </a:r>
          <a:r>
            <a:rPr kumimoji="1" lang="en-US" altLang="ja-JP" sz="900" kern="1200" dirty="0"/>
            <a:t>EHEC</a:t>
          </a:r>
          <a:r>
            <a:rPr kumimoji="1" lang="ja-JP" altLang="en-US" sz="900" kern="1200" dirty="0"/>
            <a:t>。</a:t>
          </a:r>
          <a:r>
            <a:rPr kumimoji="1" lang="ja-JP" sz="900" kern="1200" dirty="0"/>
            <a:t>集団感染</a:t>
          </a:r>
          <a:r>
            <a:rPr kumimoji="1" lang="ja-JP" altLang="en-US" sz="900" kern="1200" dirty="0"/>
            <a:t>の危険性が高い</a:t>
          </a:r>
          <a:endParaRPr lang="ja-JP" sz="900" kern="1200" dirty="0"/>
        </a:p>
      </dsp:txBody>
      <dsp:txXfrm>
        <a:off x="5878724" y="0"/>
        <a:ext cx="3545148" cy="216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A93DB-C4D8-4CD1-A877-740390D4748C}">
      <dsp:nvSpPr>
        <dsp:cNvPr id="0" name=""/>
        <dsp:cNvSpPr/>
      </dsp:nvSpPr>
      <dsp:spPr>
        <a:xfrm>
          <a:off x="0" y="259010"/>
          <a:ext cx="2856508" cy="171390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b="1" kern="1200" dirty="0"/>
            <a:t>麻しん（はしか）</a:t>
          </a:r>
          <a:endParaRPr lang="ja-JP" altLang="en-US" sz="1400" kern="1200" dirty="0"/>
        </a:p>
        <a:p>
          <a:pPr marL="57150" lvl="1" indent="-57150" algn="l" defTabSz="488950">
            <a:lnSpc>
              <a:spcPct val="90000"/>
            </a:lnSpc>
            <a:spcBef>
              <a:spcPct val="0"/>
            </a:spcBef>
            <a:spcAft>
              <a:spcPct val="15000"/>
            </a:spcAft>
            <a:buChar char="•"/>
          </a:pPr>
          <a:r>
            <a:rPr kumimoji="1" lang="en-US" sz="1100" kern="1200"/>
            <a:t>2025</a:t>
          </a:r>
          <a:r>
            <a:rPr kumimoji="1" lang="ja-JP" sz="1100" kern="1200"/>
            <a:t>年</a:t>
          </a:r>
          <a:r>
            <a:rPr kumimoji="1" lang="en-US" sz="1100" kern="1200"/>
            <a:t>4</a:t>
          </a:r>
          <a:r>
            <a:rPr kumimoji="1" lang="ja-JP" sz="1100" kern="1200"/>
            <a:t>月の報告では、国内での感染例が確認され、注意喚起が行われました。</a:t>
          </a:r>
          <a:endParaRPr lang="ja-JP" sz="1100" kern="1200"/>
        </a:p>
      </dsp:txBody>
      <dsp:txXfrm>
        <a:off x="0" y="259010"/>
        <a:ext cx="2856508" cy="1713904"/>
      </dsp:txXfrm>
    </dsp:sp>
    <dsp:sp modelId="{4D32DC7D-50E1-40D5-AA88-C99DA226B74D}">
      <dsp:nvSpPr>
        <dsp:cNvPr id="0" name=""/>
        <dsp:cNvSpPr/>
      </dsp:nvSpPr>
      <dsp:spPr>
        <a:xfrm>
          <a:off x="3142158" y="259010"/>
          <a:ext cx="2856508" cy="171390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en-US" sz="1400" b="1" kern="1200"/>
            <a:t>RS</a:t>
          </a:r>
          <a:r>
            <a:rPr kumimoji="1" lang="ja-JP" sz="1400" b="1" kern="1200"/>
            <a:t>ウイルス感染症</a:t>
          </a:r>
          <a:endParaRPr lang="ja-JP" sz="1400" kern="1200"/>
        </a:p>
        <a:p>
          <a:pPr marL="57150" lvl="1" indent="-57150" algn="l" defTabSz="488950">
            <a:lnSpc>
              <a:spcPct val="90000"/>
            </a:lnSpc>
            <a:spcBef>
              <a:spcPct val="0"/>
            </a:spcBef>
            <a:spcAft>
              <a:spcPct val="15000"/>
            </a:spcAft>
            <a:buChar char="•"/>
          </a:pPr>
          <a:r>
            <a:rPr kumimoji="1" lang="ja-JP" altLang="en-US" sz="1100" kern="1200"/>
            <a:t>特に乳幼児を中心に感染が広がり、医療機関での対応が求められました。</a:t>
          </a:r>
          <a:endParaRPr lang="ja-JP" altLang="en-US" sz="1100" kern="1200"/>
        </a:p>
      </dsp:txBody>
      <dsp:txXfrm>
        <a:off x="3142158" y="259010"/>
        <a:ext cx="2856508" cy="1713904"/>
      </dsp:txXfrm>
    </dsp:sp>
    <dsp:sp modelId="{D82689BB-BC20-42BF-A541-8189D8B6EA0B}">
      <dsp:nvSpPr>
        <dsp:cNvPr id="0" name=""/>
        <dsp:cNvSpPr/>
      </dsp:nvSpPr>
      <dsp:spPr>
        <a:xfrm>
          <a:off x="6284317" y="259010"/>
          <a:ext cx="2856508" cy="171390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b="1" kern="1200"/>
            <a:t>腸管出血性大腸菌感染症</a:t>
          </a:r>
          <a:endParaRPr lang="ja-JP" altLang="en-US" sz="1400" kern="1200"/>
        </a:p>
        <a:p>
          <a:pPr marL="57150" lvl="1" indent="-57150" algn="l" defTabSz="488950">
            <a:lnSpc>
              <a:spcPct val="90000"/>
            </a:lnSpc>
            <a:spcBef>
              <a:spcPct val="0"/>
            </a:spcBef>
            <a:spcAft>
              <a:spcPct val="15000"/>
            </a:spcAft>
            <a:buChar char="•"/>
          </a:pPr>
          <a:r>
            <a:rPr kumimoji="1" lang="en-US" sz="1100" kern="1200"/>
            <a:t>2024</a:t>
          </a:r>
          <a:r>
            <a:rPr kumimoji="1" lang="ja-JP" sz="1100" kern="1200"/>
            <a:t>年後半に報告があり、一部地域での発生が懸念されました。</a:t>
          </a:r>
          <a:endParaRPr lang="ja-JP" sz="1100" kern="1200"/>
        </a:p>
      </dsp:txBody>
      <dsp:txXfrm>
        <a:off x="6284317" y="259010"/>
        <a:ext cx="2856508" cy="1713904"/>
      </dsp:txXfrm>
    </dsp:sp>
    <dsp:sp modelId="{37893EB7-F0DC-4667-A869-A376CBAC9F41}">
      <dsp:nvSpPr>
        <dsp:cNvPr id="0" name=""/>
        <dsp:cNvSpPr/>
      </dsp:nvSpPr>
      <dsp:spPr>
        <a:xfrm>
          <a:off x="0" y="2258565"/>
          <a:ext cx="2856508" cy="171390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b="1" kern="1200"/>
            <a:t>百日咳</a:t>
          </a:r>
          <a:endParaRPr lang="ja-JP" altLang="en-US" sz="1400" kern="1200"/>
        </a:p>
        <a:p>
          <a:pPr marL="57150" lvl="1" indent="-57150" algn="l" defTabSz="488950">
            <a:lnSpc>
              <a:spcPct val="90000"/>
            </a:lnSpc>
            <a:spcBef>
              <a:spcPct val="0"/>
            </a:spcBef>
            <a:spcAft>
              <a:spcPct val="15000"/>
            </a:spcAft>
            <a:buChar char="•"/>
          </a:pPr>
          <a:r>
            <a:rPr kumimoji="1" lang="ja-JP" altLang="en-US" sz="1100" kern="1200"/>
            <a:t>例年と比較して感染者数が多く、注意が必要とされています。</a:t>
          </a:r>
          <a:endParaRPr lang="ja-JP" altLang="en-US" sz="1100" kern="1200"/>
        </a:p>
      </dsp:txBody>
      <dsp:txXfrm>
        <a:off x="0" y="2258565"/>
        <a:ext cx="2856508" cy="1713904"/>
      </dsp:txXfrm>
    </dsp:sp>
    <dsp:sp modelId="{220CD285-9422-41E4-AA14-4D269AD9F3A2}">
      <dsp:nvSpPr>
        <dsp:cNvPr id="0" name=""/>
        <dsp:cNvSpPr/>
      </dsp:nvSpPr>
      <dsp:spPr>
        <a:xfrm>
          <a:off x="3142158" y="2258565"/>
          <a:ext cx="2856508" cy="171390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b="1" kern="1200" dirty="0"/>
            <a:t>伝染性紅斑</a:t>
          </a:r>
          <a:endParaRPr lang="ja-JP" altLang="en-US" sz="1400" kern="1200" dirty="0"/>
        </a:p>
        <a:p>
          <a:pPr marL="57150" lvl="1" indent="-57150" algn="l" defTabSz="488950">
            <a:lnSpc>
              <a:spcPct val="90000"/>
            </a:lnSpc>
            <a:spcBef>
              <a:spcPct val="0"/>
            </a:spcBef>
            <a:spcAft>
              <a:spcPct val="15000"/>
            </a:spcAft>
            <a:buChar char="•"/>
          </a:pPr>
          <a:r>
            <a:rPr kumimoji="1" lang="ja-JP" altLang="en-US" sz="1100" kern="1200" dirty="0"/>
            <a:t>感染者数が増加し、特に小児の間で広がっていると報告されています。</a:t>
          </a:r>
          <a:endParaRPr lang="ja-JP" altLang="en-US" sz="1100" kern="1200" dirty="0"/>
        </a:p>
      </dsp:txBody>
      <dsp:txXfrm>
        <a:off x="3142158" y="2258565"/>
        <a:ext cx="2856508" cy="1713904"/>
      </dsp:txXfrm>
    </dsp:sp>
    <dsp:sp modelId="{548D4786-1916-4CA1-9F26-B3E0094A3B86}">
      <dsp:nvSpPr>
        <dsp:cNvPr id="0" name=""/>
        <dsp:cNvSpPr/>
      </dsp:nvSpPr>
      <dsp:spPr>
        <a:xfrm>
          <a:off x="6284317" y="2258565"/>
          <a:ext cx="2856508" cy="1713904"/>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zh-TW" altLang="en-US" sz="1400" b="1" i="0" kern="1200" dirty="0">
              <a:latin typeface="メイリオ" panose="020B0604030504040204" pitchFamily="50" charset="-128"/>
              <a:ea typeface="メイリオ" panose="020B0604030504040204" pitchFamily="50" charset="-128"/>
            </a:rPr>
            <a:t>重症熱性血小板減少症候群</a:t>
          </a:r>
          <a:endParaRPr lang="ja-JP" sz="1400" b="1" kern="1200" dirty="0">
            <a:latin typeface="メイリオ" panose="020B0604030504040204" pitchFamily="50" charset="-128"/>
            <a:ea typeface="メイリオ" panose="020B0604030504040204" pitchFamily="50" charset="-128"/>
          </a:endParaRPr>
        </a:p>
        <a:p>
          <a:pPr marL="57150" lvl="1" indent="-57150" algn="l" defTabSz="488950">
            <a:lnSpc>
              <a:spcPct val="90000"/>
            </a:lnSpc>
            <a:spcBef>
              <a:spcPct val="0"/>
            </a:spcBef>
            <a:spcAft>
              <a:spcPct val="15000"/>
            </a:spcAft>
            <a:buChar char="•"/>
          </a:pPr>
          <a:r>
            <a:rPr lang="ja-JP" altLang="en-US" sz="1100" kern="1200" dirty="0">
              <a:latin typeface="メイリオ" panose="020B0604030504040204" pitchFamily="50" charset="-128"/>
              <a:ea typeface="メイリオ" panose="020B0604030504040204" pitchFamily="50" charset="-128"/>
            </a:rPr>
            <a:t>豊田市ー</a:t>
          </a:r>
          <a:r>
            <a:rPr lang="en-US" altLang="ja-JP" sz="1100" kern="1200" dirty="0">
              <a:latin typeface="メイリオ" panose="020B0604030504040204" pitchFamily="50" charset="-128"/>
              <a:ea typeface="メイリオ" panose="020B0604030504040204" pitchFamily="50" charset="-128"/>
            </a:rPr>
            <a:t>50</a:t>
          </a:r>
          <a:r>
            <a:rPr lang="ja-JP" altLang="en-US" sz="1100" kern="1200" dirty="0">
              <a:latin typeface="メイリオ" panose="020B0604030504040204" pitchFamily="50" charset="-128"/>
              <a:ea typeface="メイリオ" panose="020B0604030504040204" pitchFamily="50" charset="-128"/>
            </a:rPr>
            <a:t>代女性と</a:t>
          </a:r>
          <a:r>
            <a:rPr lang="en-US" altLang="ja-JP" sz="1100" kern="1200" dirty="0">
              <a:latin typeface="メイリオ" panose="020B0604030504040204" pitchFamily="50" charset="-128"/>
              <a:ea typeface="メイリオ" panose="020B0604030504040204" pitchFamily="50" charset="-128"/>
            </a:rPr>
            <a:t>90</a:t>
          </a:r>
          <a:r>
            <a:rPr lang="ja-JP" altLang="en-US" sz="1100" kern="1200" dirty="0">
              <a:latin typeface="メイリオ" panose="020B0604030504040204" pitchFamily="50" charset="-128"/>
              <a:ea typeface="メイリオ" panose="020B0604030504040204" pitchFamily="50" charset="-128"/>
            </a:rPr>
            <a:t>代男性が死亡</a:t>
          </a:r>
          <a:endParaRPr lang="ja-JP" sz="1100" kern="1200" dirty="0">
            <a:latin typeface="メイリオ" panose="020B0604030504040204" pitchFamily="50" charset="-128"/>
            <a:ea typeface="メイリオ" panose="020B0604030504040204" pitchFamily="50" charset="-128"/>
          </a:endParaRPr>
        </a:p>
        <a:p>
          <a:pPr marL="57150" lvl="1" indent="-57150" algn="l" defTabSz="488950">
            <a:lnSpc>
              <a:spcPct val="90000"/>
            </a:lnSpc>
            <a:spcBef>
              <a:spcPct val="0"/>
            </a:spcBef>
            <a:spcAft>
              <a:spcPct val="15000"/>
            </a:spcAft>
            <a:buChar char="•"/>
          </a:pPr>
          <a:r>
            <a:rPr lang="ja-JP" altLang="en-US" sz="1100" b="0" i="0" kern="1200" dirty="0"/>
            <a:t>三重県ー猫の治療に当たった獣医師が死亡</a:t>
          </a:r>
          <a:endParaRPr lang="ja-JP" altLang="en-US" sz="1100" kern="1200" dirty="0">
            <a:latin typeface="メイリオ" panose="020B0604030504040204" pitchFamily="50" charset="-128"/>
            <a:ea typeface="メイリオ" panose="020B0604030504040204" pitchFamily="50" charset="-128"/>
          </a:endParaRPr>
        </a:p>
        <a:p>
          <a:pPr marL="57150" lvl="1" indent="-57150" algn="l" defTabSz="488950">
            <a:lnSpc>
              <a:spcPct val="90000"/>
            </a:lnSpc>
            <a:spcBef>
              <a:spcPct val="0"/>
            </a:spcBef>
            <a:spcAft>
              <a:spcPct val="15000"/>
            </a:spcAft>
            <a:buChar char="•"/>
          </a:pPr>
          <a:r>
            <a:rPr lang="ja-JP" altLang="en-US" sz="1100" kern="1200" dirty="0">
              <a:latin typeface="メイリオ" panose="020B0604030504040204" pitchFamily="50" charset="-128"/>
              <a:ea typeface="メイリオ" panose="020B0604030504040204" pitchFamily="50" charset="-128"/>
            </a:rPr>
            <a:t>茨城県ー飼い猫の</a:t>
          </a:r>
          <a:r>
            <a:rPr lang="en-US" altLang="ja-JP" sz="1100" kern="1200" dirty="0">
              <a:latin typeface="メイリオ" panose="020B0604030504040204" pitchFamily="50" charset="-128"/>
              <a:ea typeface="メイリオ" panose="020B0604030504040204" pitchFamily="50" charset="-128"/>
            </a:rPr>
            <a:t>SFTS</a:t>
          </a:r>
          <a:r>
            <a:rPr lang="ja-JP" altLang="en-US" sz="1100" kern="1200" dirty="0">
              <a:latin typeface="メイリオ" panose="020B0604030504040204" pitchFamily="50" charset="-128"/>
              <a:ea typeface="メイリオ" panose="020B0604030504040204" pitchFamily="50" charset="-128"/>
            </a:rPr>
            <a:t>感染・死亡例</a:t>
          </a:r>
          <a:endParaRPr lang="ja-JP" sz="1100" kern="1200" dirty="0">
            <a:latin typeface="メイリオ" panose="020B0604030504040204" pitchFamily="50" charset="-128"/>
            <a:ea typeface="メイリオ" panose="020B0604030504040204" pitchFamily="50" charset="-128"/>
          </a:endParaRPr>
        </a:p>
        <a:p>
          <a:pPr marL="57150" lvl="1" indent="-57150" algn="l" defTabSz="488950">
            <a:lnSpc>
              <a:spcPct val="90000"/>
            </a:lnSpc>
            <a:spcBef>
              <a:spcPct val="0"/>
            </a:spcBef>
            <a:spcAft>
              <a:spcPct val="15000"/>
            </a:spcAft>
            <a:buChar char="•"/>
          </a:pPr>
          <a:r>
            <a:rPr lang="ja-JP" altLang="en-US" sz="1100" kern="1200" dirty="0">
              <a:latin typeface="メイリオ" panose="020B0604030504040204" pitchFamily="50" charset="-128"/>
              <a:ea typeface="メイリオ" panose="020B0604030504040204" pitchFamily="50" charset="-128"/>
            </a:rPr>
            <a:t>神奈川県ー松田氏で</a:t>
          </a:r>
          <a:r>
            <a:rPr lang="en-US" altLang="ja-JP" sz="1100" kern="1200" dirty="0">
              <a:latin typeface="メイリオ" panose="020B0604030504040204" pitchFamily="50" charset="-128"/>
              <a:ea typeface="メイリオ" panose="020B0604030504040204" pitchFamily="50" charset="-128"/>
            </a:rPr>
            <a:t>60</a:t>
          </a:r>
          <a:r>
            <a:rPr lang="ja-JP" altLang="en-US" sz="1100" kern="1200" dirty="0">
              <a:latin typeface="メイリオ" panose="020B0604030504040204" pitchFamily="50" charset="-128"/>
              <a:ea typeface="メイリオ" panose="020B0604030504040204" pitchFamily="50" charset="-128"/>
            </a:rPr>
            <a:t>代女性感染</a:t>
          </a:r>
          <a:endParaRPr lang="ja-JP" sz="1100" kern="1200" dirty="0">
            <a:latin typeface="メイリオ" panose="020B0604030504040204" pitchFamily="50" charset="-128"/>
            <a:ea typeface="メイリオ" panose="020B0604030504040204" pitchFamily="50" charset="-128"/>
          </a:endParaRPr>
        </a:p>
      </dsp:txBody>
      <dsp:txXfrm>
        <a:off x="6284317" y="2258565"/>
        <a:ext cx="2856508" cy="17139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46401-BAEB-4B0C-A318-53DF70FF80A1}">
      <dsp:nvSpPr>
        <dsp:cNvPr id="0" name=""/>
        <dsp:cNvSpPr/>
      </dsp:nvSpPr>
      <dsp:spPr>
        <a:xfrm>
          <a:off x="3882" y="0"/>
          <a:ext cx="1533987" cy="4814888"/>
        </a:xfrm>
        <a:prstGeom prst="roundRect">
          <a:avLst>
            <a:gd name="adj" fmla="val 10000"/>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概要</a:t>
          </a:r>
          <a:endParaRPr lang="ja-JP" altLang="en-US" sz="2000" kern="1200" dirty="0"/>
        </a:p>
      </dsp:txBody>
      <dsp:txXfrm>
        <a:off x="3882" y="0"/>
        <a:ext cx="1533987" cy="1444466"/>
      </dsp:txXfrm>
    </dsp:sp>
    <dsp:sp modelId="{A23426E0-FF9E-4AA4-A9B5-85EC2C8E9290}">
      <dsp:nvSpPr>
        <dsp:cNvPr id="0" name=""/>
        <dsp:cNvSpPr/>
      </dsp:nvSpPr>
      <dsp:spPr>
        <a:xfrm>
          <a:off x="157281" y="1444877"/>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en-US" sz="900" kern="1200" dirty="0"/>
            <a:t>2025</a:t>
          </a:r>
          <a:r>
            <a:rPr kumimoji="1" lang="ja-JP" sz="900" kern="1200" dirty="0"/>
            <a:t>年</a:t>
          </a:r>
          <a:r>
            <a:rPr kumimoji="1" lang="en-US" sz="900" kern="1200" dirty="0"/>
            <a:t>4</a:t>
          </a:r>
          <a:r>
            <a:rPr kumimoji="1" lang="ja-JP" sz="900" kern="1200" dirty="0"/>
            <a:t>月</a:t>
          </a:r>
          <a:r>
            <a:rPr kumimoji="1" lang="en-US" sz="900" kern="1200" dirty="0"/>
            <a:t>7</a:t>
          </a:r>
          <a:r>
            <a:rPr kumimoji="1" lang="ja-JP" sz="900" kern="1200" dirty="0"/>
            <a:t>日より全国で運用開始された</a:t>
          </a:r>
          <a:r>
            <a:rPr kumimoji="1" lang="ja-JP" sz="900" b="1" kern="1200" dirty="0"/>
            <a:t>症候群サーベイランス</a:t>
          </a:r>
          <a:endParaRPr lang="ja-JP" sz="900" b="1" kern="1200" dirty="0"/>
        </a:p>
      </dsp:txBody>
      <dsp:txXfrm>
        <a:off x="184986" y="1472582"/>
        <a:ext cx="1171780" cy="890522"/>
      </dsp:txXfrm>
    </dsp:sp>
    <dsp:sp modelId="{FFF5C263-01ED-48BF-A5DC-083A0583DD1F}">
      <dsp:nvSpPr>
        <dsp:cNvPr id="0" name=""/>
        <dsp:cNvSpPr/>
      </dsp:nvSpPr>
      <dsp:spPr>
        <a:xfrm>
          <a:off x="157281" y="2536338"/>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b="1" kern="1200" dirty="0"/>
            <a:t>急性呼吸器感染症</a:t>
          </a:r>
          <a:r>
            <a:rPr kumimoji="1" lang="ja-JP" altLang="en-US" sz="900" kern="1200" dirty="0"/>
            <a:t>全般の流行動向を常時監視する</a:t>
          </a:r>
          <a:endParaRPr lang="ja-JP" altLang="en-US" sz="900" kern="1200" dirty="0"/>
        </a:p>
      </dsp:txBody>
      <dsp:txXfrm>
        <a:off x="184986" y="2564043"/>
        <a:ext cx="1171780" cy="890522"/>
      </dsp:txXfrm>
    </dsp:sp>
    <dsp:sp modelId="{79E4941B-5846-4FF6-8040-55F867890F56}">
      <dsp:nvSpPr>
        <dsp:cNvPr id="0" name=""/>
        <dsp:cNvSpPr/>
      </dsp:nvSpPr>
      <dsp:spPr>
        <a:xfrm>
          <a:off x="157281" y="3627799"/>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従来のインフルエンザサーベイランス等を統合・発展させた新体制</a:t>
          </a:r>
          <a:endParaRPr lang="ja-JP" altLang="en-US" sz="900" kern="1200" dirty="0"/>
        </a:p>
      </dsp:txBody>
      <dsp:txXfrm>
        <a:off x="184986" y="3655504"/>
        <a:ext cx="1171780" cy="890522"/>
      </dsp:txXfrm>
    </dsp:sp>
    <dsp:sp modelId="{4EFE1684-9798-41B9-91D4-F73F556B2230}">
      <dsp:nvSpPr>
        <dsp:cNvPr id="0" name=""/>
        <dsp:cNvSpPr/>
      </dsp:nvSpPr>
      <dsp:spPr>
        <a:xfrm>
          <a:off x="1652919" y="0"/>
          <a:ext cx="1533987" cy="4814888"/>
        </a:xfrm>
        <a:prstGeom prst="roundRect">
          <a:avLst>
            <a:gd name="adj" fmla="val 10000"/>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症例定義</a:t>
          </a:r>
          <a:endParaRPr lang="ja-JP" altLang="en-US" sz="2000" kern="1200" dirty="0"/>
        </a:p>
      </dsp:txBody>
      <dsp:txXfrm>
        <a:off x="1652919" y="0"/>
        <a:ext cx="1533987" cy="1444466"/>
      </dsp:txXfrm>
    </dsp:sp>
    <dsp:sp modelId="{BAA1C8E0-B6BA-40DC-B72C-5E62917666F7}">
      <dsp:nvSpPr>
        <dsp:cNvPr id="0" name=""/>
        <dsp:cNvSpPr/>
      </dsp:nvSpPr>
      <dsp:spPr>
        <a:xfrm>
          <a:off x="1806318" y="1444877"/>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sz="900" kern="1200" dirty="0"/>
            <a:t>咳嗽、咽頭痛、呼吸困難、鼻汁、鼻閉のうち</a:t>
          </a:r>
          <a:r>
            <a:rPr kumimoji="1" lang="en-US" sz="900" kern="1200" dirty="0"/>
            <a:t>1</a:t>
          </a:r>
          <a:r>
            <a:rPr kumimoji="1" lang="ja-JP" sz="900" kern="1200" dirty="0"/>
            <a:t>つ以上の症状あり</a:t>
          </a:r>
          <a:endParaRPr lang="ja-JP" sz="900" kern="1200" dirty="0"/>
        </a:p>
      </dsp:txBody>
      <dsp:txXfrm>
        <a:off x="1834023" y="1472582"/>
        <a:ext cx="1171780" cy="890522"/>
      </dsp:txXfrm>
    </dsp:sp>
    <dsp:sp modelId="{5207734E-8C66-4AF5-8DC6-C262DA567C4E}">
      <dsp:nvSpPr>
        <dsp:cNvPr id="0" name=""/>
        <dsp:cNvSpPr/>
      </dsp:nvSpPr>
      <dsp:spPr>
        <a:xfrm>
          <a:off x="1806318" y="2536338"/>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医師が感染症を疑い受診した外来症例（発熱の有無は問わない）</a:t>
          </a:r>
          <a:endParaRPr lang="ja-JP" altLang="en-US" sz="900" kern="1200" dirty="0"/>
        </a:p>
      </dsp:txBody>
      <dsp:txXfrm>
        <a:off x="1834023" y="2564043"/>
        <a:ext cx="1171780" cy="890522"/>
      </dsp:txXfrm>
    </dsp:sp>
    <dsp:sp modelId="{CACE6931-43E3-412D-B1EE-24C58B6C8F01}">
      <dsp:nvSpPr>
        <dsp:cNvPr id="0" name=""/>
        <dsp:cNvSpPr/>
      </dsp:nvSpPr>
      <dsp:spPr>
        <a:xfrm>
          <a:off x="1806318" y="3627799"/>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sz="900" kern="1200" dirty="0"/>
            <a:t>発症から</a:t>
          </a:r>
          <a:r>
            <a:rPr kumimoji="1" lang="en-US" sz="900" kern="1200" dirty="0"/>
            <a:t>10</a:t>
          </a:r>
          <a:r>
            <a:rPr kumimoji="1" lang="ja-JP" sz="900" kern="1200" dirty="0"/>
            <a:t>日以内</a:t>
          </a:r>
          <a:endParaRPr lang="ja-JP" sz="900" kern="1200" dirty="0"/>
        </a:p>
      </dsp:txBody>
      <dsp:txXfrm>
        <a:off x="1834023" y="3655504"/>
        <a:ext cx="1171780" cy="890522"/>
      </dsp:txXfrm>
    </dsp:sp>
    <dsp:sp modelId="{E4CCE652-1585-4BF0-8505-E0D7596F6315}">
      <dsp:nvSpPr>
        <dsp:cNvPr id="0" name=""/>
        <dsp:cNvSpPr/>
      </dsp:nvSpPr>
      <dsp:spPr>
        <a:xfrm>
          <a:off x="3301956" y="0"/>
          <a:ext cx="1533987" cy="4814888"/>
        </a:xfrm>
        <a:prstGeom prst="roundRect">
          <a:avLst>
            <a:gd name="adj" fmla="val 10000"/>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対象疾患</a:t>
          </a:r>
          <a:endParaRPr lang="ja-JP" altLang="en-US" sz="2000" kern="1200" dirty="0"/>
        </a:p>
      </dsp:txBody>
      <dsp:txXfrm>
        <a:off x="3301956" y="0"/>
        <a:ext cx="1533987" cy="1444466"/>
      </dsp:txXfrm>
    </dsp:sp>
    <dsp:sp modelId="{11F23633-4F26-4D68-9762-01B474D422D5}">
      <dsp:nvSpPr>
        <dsp:cNvPr id="0" name=""/>
        <dsp:cNvSpPr/>
      </dsp:nvSpPr>
      <dsp:spPr>
        <a:xfrm>
          <a:off x="3455355" y="1447405"/>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kumimoji="1" lang="ja-JP" altLang="en-US" sz="800" kern="1200" dirty="0"/>
            <a:t>インフルエンザ</a:t>
          </a:r>
          <a:endParaRPr lang="ja-JP" altLang="en-US" sz="800" kern="1200" dirty="0"/>
        </a:p>
      </dsp:txBody>
      <dsp:txXfrm>
        <a:off x="3466903" y="1458953"/>
        <a:ext cx="1204094" cy="371169"/>
      </dsp:txXfrm>
    </dsp:sp>
    <dsp:sp modelId="{B0E4F9A0-28AD-4A41-BBBB-B7C6E4CCC710}">
      <dsp:nvSpPr>
        <dsp:cNvPr id="0" name=""/>
        <dsp:cNvSpPr/>
      </dsp:nvSpPr>
      <dsp:spPr>
        <a:xfrm>
          <a:off x="3455355" y="1902327"/>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kumimoji="1" lang="en-US" sz="800" kern="1200" dirty="0"/>
            <a:t>COVID-19</a:t>
          </a:r>
          <a:endParaRPr lang="ja-JP" sz="800" kern="1200" dirty="0"/>
        </a:p>
      </dsp:txBody>
      <dsp:txXfrm>
        <a:off x="3466903" y="1913875"/>
        <a:ext cx="1204094" cy="371169"/>
      </dsp:txXfrm>
    </dsp:sp>
    <dsp:sp modelId="{3D45D4C2-27F0-4C48-B001-41D77332613F}">
      <dsp:nvSpPr>
        <dsp:cNvPr id="0" name=""/>
        <dsp:cNvSpPr/>
      </dsp:nvSpPr>
      <dsp:spPr>
        <a:xfrm>
          <a:off x="3455355" y="2357249"/>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kumimoji="1" lang="en-US" sz="800" kern="1200" dirty="0"/>
            <a:t>RS</a:t>
          </a:r>
          <a:r>
            <a:rPr kumimoji="1" lang="ja-JP" sz="800" kern="1200" dirty="0"/>
            <a:t>ウイルス感染症</a:t>
          </a:r>
          <a:endParaRPr lang="ja-JP" sz="800" kern="1200" dirty="0"/>
        </a:p>
      </dsp:txBody>
      <dsp:txXfrm>
        <a:off x="3466903" y="2368797"/>
        <a:ext cx="1204094" cy="371169"/>
      </dsp:txXfrm>
    </dsp:sp>
    <dsp:sp modelId="{71EF4DB7-7D47-4B2B-90A3-21459434105A}">
      <dsp:nvSpPr>
        <dsp:cNvPr id="0" name=""/>
        <dsp:cNvSpPr/>
      </dsp:nvSpPr>
      <dsp:spPr>
        <a:xfrm>
          <a:off x="3455355" y="2812172"/>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kumimoji="1" lang="ja-JP" altLang="en-US" sz="800" kern="1200" dirty="0"/>
            <a:t>咽頭結膜熱</a:t>
          </a:r>
          <a:endParaRPr lang="ja-JP" altLang="en-US" sz="800" kern="1200" dirty="0"/>
        </a:p>
      </dsp:txBody>
      <dsp:txXfrm>
        <a:off x="3466903" y="2823720"/>
        <a:ext cx="1204094" cy="371169"/>
      </dsp:txXfrm>
    </dsp:sp>
    <dsp:sp modelId="{599AE619-5F50-415A-8517-5370FF75620F}">
      <dsp:nvSpPr>
        <dsp:cNvPr id="0" name=""/>
        <dsp:cNvSpPr/>
      </dsp:nvSpPr>
      <dsp:spPr>
        <a:xfrm>
          <a:off x="3455355" y="3267094"/>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kumimoji="1" lang="ja-JP" altLang="en-US" sz="800" kern="1200" dirty="0"/>
            <a:t>ヘルパンギーナ</a:t>
          </a:r>
          <a:endParaRPr lang="ja-JP" altLang="en-US" sz="800" kern="1200" dirty="0"/>
        </a:p>
      </dsp:txBody>
      <dsp:txXfrm>
        <a:off x="3466903" y="3278642"/>
        <a:ext cx="1204094" cy="371169"/>
      </dsp:txXfrm>
    </dsp:sp>
    <dsp:sp modelId="{CADBC74D-1C0E-454D-8AD4-BA03776B85EF}">
      <dsp:nvSpPr>
        <dsp:cNvPr id="0" name=""/>
        <dsp:cNvSpPr/>
      </dsp:nvSpPr>
      <dsp:spPr>
        <a:xfrm>
          <a:off x="3455355" y="3722016"/>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Font typeface="Arial" panose="020B0604020202020204" pitchFamily="34" charset="0"/>
            <a:buNone/>
          </a:pPr>
          <a:r>
            <a:rPr kumimoji="1" lang="en-US" sz="800" kern="1200" dirty="0"/>
            <a:t>A</a:t>
          </a:r>
          <a:r>
            <a:rPr kumimoji="1" lang="ja-JP" sz="800" kern="1200" dirty="0"/>
            <a:t>群溶血性レンサ球菌咽頭炎など</a:t>
          </a:r>
          <a:endParaRPr lang="ja-JP" sz="800" kern="1200" dirty="0"/>
        </a:p>
      </dsp:txBody>
      <dsp:txXfrm>
        <a:off x="3466903" y="3733564"/>
        <a:ext cx="1204094" cy="371169"/>
      </dsp:txXfrm>
    </dsp:sp>
    <dsp:sp modelId="{734A331C-6703-40FB-8730-68487499FAC8}">
      <dsp:nvSpPr>
        <dsp:cNvPr id="0" name=""/>
        <dsp:cNvSpPr/>
      </dsp:nvSpPr>
      <dsp:spPr>
        <a:xfrm>
          <a:off x="3455355" y="4176938"/>
          <a:ext cx="1227190" cy="394265"/>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marL="0" lvl="0" indent="0" algn="ctr" defTabSz="311150">
            <a:lnSpc>
              <a:spcPct val="90000"/>
            </a:lnSpc>
            <a:spcBef>
              <a:spcPct val="0"/>
            </a:spcBef>
            <a:spcAft>
              <a:spcPct val="35000"/>
            </a:spcAft>
            <a:buFont typeface="Arial" panose="020B0604020202020204" pitchFamily="34" charset="0"/>
            <a:buNone/>
          </a:pPr>
          <a:r>
            <a:rPr kumimoji="1" lang="ja-JP" altLang="en-US" sz="700" kern="1200" dirty="0"/>
            <a:t>小児から高齢者まで幅広い呼吸器系疾患を網羅</a:t>
          </a:r>
          <a:endParaRPr lang="ja-JP" altLang="en-US" sz="700" kern="1200" dirty="0"/>
        </a:p>
      </dsp:txBody>
      <dsp:txXfrm>
        <a:off x="3466903" y="4188486"/>
        <a:ext cx="1204094" cy="371169"/>
      </dsp:txXfrm>
    </dsp:sp>
    <dsp:sp modelId="{C5E65455-2533-4377-A3C6-AEA39A40440C}">
      <dsp:nvSpPr>
        <dsp:cNvPr id="0" name=""/>
        <dsp:cNvSpPr/>
      </dsp:nvSpPr>
      <dsp:spPr>
        <a:xfrm>
          <a:off x="4950993" y="0"/>
          <a:ext cx="1533987" cy="4814888"/>
        </a:xfrm>
        <a:prstGeom prst="roundRect">
          <a:avLst>
            <a:gd name="adj" fmla="val 10000"/>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報告体制</a:t>
          </a:r>
          <a:endParaRPr lang="ja-JP" altLang="en-US" sz="2000" kern="1200" dirty="0"/>
        </a:p>
      </dsp:txBody>
      <dsp:txXfrm>
        <a:off x="4950993" y="0"/>
        <a:ext cx="1533987" cy="1444466"/>
      </dsp:txXfrm>
    </dsp:sp>
    <dsp:sp modelId="{240F834F-722F-4B2B-AF6C-A89077E21AAD}">
      <dsp:nvSpPr>
        <dsp:cNvPr id="0" name=""/>
        <dsp:cNvSpPr/>
      </dsp:nvSpPr>
      <dsp:spPr>
        <a:xfrm>
          <a:off x="5104391" y="1445877"/>
          <a:ext cx="1227190" cy="1451754"/>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t" anchorCtr="0">
          <a:noAutofit/>
        </a:bodyPr>
        <a:lstStyle/>
        <a:p>
          <a:pPr marL="0" lvl="0" indent="0" algn="l" defTabSz="400050">
            <a:lnSpc>
              <a:spcPct val="90000"/>
            </a:lnSpc>
            <a:spcBef>
              <a:spcPct val="0"/>
            </a:spcBef>
            <a:spcAft>
              <a:spcPct val="35000"/>
            </a:spcAft>
            <a:buNone/>
          </a:pPr>
          <a:r>
            <a:rPr kumimoji="1" lang="ja-JP" altLang="en-US" sz="900" b="1" kern="1200" dirty="0"/>
            <a:t>患者定点</a:t>
          </a:r>
          <a:endParaRPr lang="ja-JP" altLang="en-US" sz="900" b="1" kern="1200" dirty="0"/>
        </a:p>
        <a:p>
          <a:pPr marL="57150" lvl="1" indent="-57150" algn="l" defTabSz="355600">
            <a:lnSpc>
              <a:spcPct val="90000"/>
            </a:lnSpc>
            <a:spcBef>
              <a:spcPct val="0"/>
            </a:spcBef>
            <a:spcAft>
              <a:spcPct val="15000"/>
            </a:spcAft>
            <a:buChar char="•"/>
          </a:pPr>
          <a:r>
            <a:rPr kumimoji="1" lang="ja-JP" sz="800" kern="1200" dirty="0"/>
            <a:t>約</a:t>
          </a:r>
          <a:r>
            <a:rPr kumimoji="1" lang="en-US" sz="800" kern="1200" dirty="0"/>
            <a:t>3,000</a:t>
          </a:r>
          <a:r>
            <a:rPr kumimoji="1" lang="ja-JP" sz="800" kern="1200" dirty="0"/>
            <a:t>医療機関</a:t>
          </a:r>
          <a:endParaRPr lang="ja-JP" sz="800" kern="1200" dirty="0"/>
        </a:p>
        <a:p>
          <a:pPr marL="57150" lvl="1" indent="-57150" algn="l" defTabSz="355600">
            <a:lnSpc>
              <a:spcPct val="90000"/>
            </a:lnSpc>
            <a:spcBef>
              <a:spcPct val="0"/>
            </a:spcBef>
            <a:spcAft>
              <a:spcPct val="15000"/>
            </a:spcAft>
            <a:buChar char="•"/>
          </a:pPr>
          <a:r>
            <a:rPr kumimoji="1" lang="ja-JP" sz="800" kern="1200" dirty="0"/>
            <a:t>年齢・性別別に週</a:t>
          </a:r>
          <a:r>
            <a:rPr kumimoji="1" lang="en-US" sz="800" kern="1200" dirty="0"/>
            <a:t>1</a:t>
          </a:r>
          <a:r>
            <a:rPr kumimoji="1" lang="ja-JP" sz="800" kern="1200" dirty="0"/>
            <a:t>回患者数を報告</a:t>
          </a:r>
          <a:endParaRPr lang="ja-JP" sz="800" kern="1200" dirty="0"/>
        </a:p>
      </dsp:txBody>
      <dsp:txXfrm>
        <a:off x="5140334" y="1481820"/>
        <a:ext cx="1155304" cy="1379868"/>
      </dsp:txXfrm>
    </dsp:sp>
    <dsp:sp modelId="{9F685753-3848-494B-AB6E-C34CB7B0541C}">
      <dsp:nvSpPr>
        <dsp:cNvPr id="0" name=""/>
        <dsp:cNvSpPr/>
      </dsp:nvSpPr>
      <dsp:spPr>
        <a:xfrm>
          <a:off x="5104391" y="3120978"/>
          <a:ext cx="1227190" cy="1451754"/>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t" anchorCtr="0">
          <a:noAutofit/>
        </a:bodyPr>
        <a:lstStyle/>
        <a:p>
          <a:pPr marL="0" lvl="0" indent="0" algn="l" defTabSz="400050">
            <a:lnSpc>
              <a:spcPct val="90000"/>
            </a:lnSpc>
            <a:spcBef>
              <a:spcPct val="0"/>
            </a:spcBef>
            <a:spcAft>
              <a:spcPct val="35000"/>
            </a:spcAft>
            <a:buNone/>
          </a:pPr>
          <a:r>
            <a:rPr kumimoji="1" lang="ja-JP" altLang="en-US" sz="900" b="1" kern="1200" dirty="0"/>
            <a:t>病原体定点</a:t>
          </a:r>
          <a:endParaRPr lang="ja-JP" altLang="en-US" sz="900" b="1" kern="1200" dirty="0"/>
        </a:p>
        <a:p>
          <a:pPr marL="57150" lvl="1" indent="-57150" algn="l" defTabSz="355600">
            <a:lnSpc>
              <a:spcPct val="90000"/>
            </a:lnSpc>
            <a:spcBef>
              <a:spcPct val="0"/>
            </a:spcBef>
            <a:spcAft>
              <a:spcPct val="15000"/>
            </a:spcAft>
            <a:buChar char="•"/>
          </a:pPr>
          <a:r>
            <a:rPr kumimoji="1" lang="ja-JP" sz="800" kern="1200" dirty="0"/>
            <a:t>検体を地方衛生研究所で</a:t>
          </a:r>
          <a:r>
            <a:rPr kumimoji="1" lang="en-US" sz="800" kern="1200" dirty="0"/>
            <a:t>PCR</a:t>
          </a:r>
          <a:r>
            <a:rPr kumimoji="1" lang="ja-JP" sz="800" kern="1200" dirty="0"/>
            <a:t>・ゲノム解析</a:t>
          </a:r>
          <a:r>
            <a:rPr kumimoji="1" lang="ja-JP" altLang="en-US" sz="800" kern="1200" dirty="0"/>
            <a:t>を実施</a:t>
          </a:r>
          <a:endParaRPr lang="ja-JP" sz="800" kern="1200" dirty="0"/>
        </a:p>
        <a:p>
          <a:pPr marL="57150" lvl="1" indent="-57150" algn="l" defTabSz="355600">
            <a:lnSpc>
              <a:spcPct val="90000"/>
            </a:lnSpc>
            <a:spcBef>
              <a:spcPct val="0"/>
            </a:spcBef>
            <a:spcAft>
              <a:spcPct val="15000"/>
            </a:spcAft>
            <a:buChar char="•"/>
          </a:pPr>
          <a:r>
            <a:rPr kumimoji="1" lang="ja-JP" altLang="en-US" sz="800" kern="1200" dirty="0"/>
            <a:t>国立感染症研究所が集約して公表</a:t>
          </a:r>
          <a:endParaRPr lang="ja-JP" altLang="en-US" sz="800" kern="1200" dirty="0"/>
        </a:p>
      </dsp:txBody>
      <dsp:txXfrm>
        <a:off x="5140334" y="3156921"/>
        <a:ext cx="1155304" cy="1379868"/>
      </dsp:txXfrm>
    </dsp:sp>
    <dsp:sp modelId="{C6A3D43F-6B2E-4780-8856-20674F9DBABF}">
      <dsp:nvSpPr>
        <dsp:cNvPr id="0" name=""/>
        <dsp:cNvSpPr/>
      </dsp:nvSpPr>
      <dsp:spPr>
        <a:xfrm>
          <a:off x="6600029" y="0"/>
          <a:ext cx="1533987" cy="4814888"/>
        </a:xfrm>
        <a:prstGeom prst="roundRect">
          <a:avLst>
            <a:gd name="adj" fmla="val 10000"/>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目的</a:t>
          </a:r>
          <a:endParaRPr lang="ja-JP" altLang="en-US" sz="2000" kern="1200" dirty="0"/>
        </a:p>
      </dsp:txBody>
      <dsp:txXfrm>
        <a:off x="6600029" y="0"/>
        <a:ext cx="1533987" cy="1444466"/>
      </dsp:txXfrm>
    </dsp:sp>
    <dsp:sp modelId="{1D28F4F8-DC40-473A-9A1B-8AB03764C912}">
      <dsp:nvSpPr>
        <dsp:cNvPr id="0" name=""/>
        <dsp:cNvSpPr/>
      </dsp:nvSpPr>
      <dsp:spPr>
        <a:xfrm>
          <a:off x="6753428" y="1444877"/>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b="1" kern="1200" dirty="0"/>
            <a:t>新興感染症</a:t>
          </a:r>
          <a:r>
            <a:rPr kumimoji="1" lang="ja-JP" altLang="en-US" sz="900" kern="1200" dirty="0"/>
            <a:t>の早期探知</a:t>
          </a:r>
          <a:endParaRPr lang="ja-JP" altLang="en-US" sz="900" kern="1200" dirty="0"/>
        </a:p>
      </dsp:txBody>
      <dsp:txXfrm>
        <a:off x="6781133" y="1472582"/>
        <a:ext cx="1171780" cy="890522"/>
      </dsp:txXfrm>
    </dsp:sp>
    <dsp:sp modelId="{6451877D-DB16-412C-804A-C142F9CF1B6D}">
      <dsp:nvSpPr>
        <dsp:cNvPr id="0" name=""/>
        <dsp:cNvSpPr/>
      </dsp:nvSpPr>
      <dsp:spPr>
        <a:xfrm>
          <a:off x="6753428" y="2536338"/>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sz="900" b="1" kern="1200" dirty="0"/>
            <a:t>同時流行</a:t>
          </a:r>
          <a:r>
            <a:rPr kumimoji="1" lang="ja-JP" sz="900" kern="1200" dirty="0"/>
            <a:t>（例：</a:t>
          </a:r>
          <a:r>
            <a:rPr kumimoji="1" lang="en-US" sz="900" kern="1200" dirty="0"/>
            <a:t>COVID-19</a:t>
          </a:r>
          <a:r>
            <a:rPr kumimoji="1" lang="ja-JP" sz="900" kern="1200" dirty="0"/>
            <a:t>とインフルエンザ）の予兆把握</a:t>
          </a:r>
          <a:endParaRPr lang="ja-JP" sz="900" kern="1200" dirty="0"/>
        </a:p>
      </dsp:txBody>
      <dsp:txXfrm>
        <a:off x="6781133" y="2564043"/>
        <a:ext cx="1171780" cy="890522"/>
      </dsp:txXfrm>
    </dsp:sp>
    <dsp:sp modelId="{0FD1801F-3BA5-490B-9E39-549FD737C3E9}">
      <dsp:nvSpPr>
        <dsp:cNvPr id="0" name=""/>
        <dsp:cNvSpPr/>
      </dsp:nvSpPr>
      <dsp:spPr>
        <a:xfrm>
          <a:off x="6753428" y="3627799"/>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医療・公衆衛生施策への</a:t>
          </a:r>
          <a:r>
            <a:rPr kumimoji="1" lang="ja-JP" altLang="en-US" sz="900" b="1" kern="1200" dirty="0"/>
            <a:t>迅速な反映</a:t>
          </a:r>
          <a:endParaRPr lang="ja-JP" altLang="en-US" sz="900" b="1" kern="1200" dirty="0"/>
        </a:p>
      </dsp:txBody>
      <dsp:txXfrm>
        <a:off x="6781133" y="3655504"/>
        <a:ext cx="1171780" cy="890522"/>
      </dsp:txXfrm>
    </dsp:sp>
    <dsp:sp modelId="{B067A235-CBA5-4078-BF9E-0B6C7E06436D}">
      <dsp:nvSpPr>
        <dsp:cNvPr id="0" name=""/>
        <dsp:cNvSpPr/>
      </dsp:nvSpPr>
      <dsp:spPr>
        <a:xfrm>
          <a:off x="8249066" y="0"/>
          <a:ext cx="1533987" cy="4814888"/>
        </a:xfrm>
        <a:prstGeom prst="roundRect">
          <a:avLst>
            <a:gd name="adj" fmla="val 10000"/>
          </a:avLst>
        </a:prstGeom>
        <a:solidFill>
          <a:schemeClr val="accent1">
            <a:tint val="40000"/>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期待される効果</a:t>
          </a:r>
          <a:endParaRPr lang="ja-JP" altLang="en-US" sz="2000" kern="1200" dirty="0"/>
        </a:p>
      </dsp:txBody>
      <dsp:txXfrm>
        <a:off x="8249066" y="0"/>
        <a:ext cx="1533987" cy="1444466"/>
      </dsp:txXfrm>
    </dsp:sp>
    <dsp:sp modelId="{51E90F14-EEC7-4CC6-ADA9-65ADD3B039DE}">
      <dsp:nvSpPr>
        <dsp:cNvPr id="0" name=""/>
        <dsp:cNvSpPr/>
      </dsp:nvSpPr>
      <dsp:spPr>
        <a:xfrm>
          <a:off x="8402465" y="1444877"/>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b="1" kern="1200" dirty="0"/>
            <a:t>感染症全体の動向把握</a:t>
          </a:r>
          <a:r>
            <a:rPr kumimoji="1" lang="ja-JP" altLang="en-US" sz="900" kern="1200" dirty="0"/>
            <a:t>がより精緻になる</a:t>
          </a:r>
          <a:endParaRPr lang="ja-JP" altLang="en-US" sz="900" kern="1200" dirty="0"/>
        </a:p>
      </dsp:txBody>
      <dsp:txXfrm>
        <a:off x="8430170" y="1472582"/>
        <a:ext cx="1171780" cy="890522"/>
      </dsp:txXfrm>
    </dsp:sp>
    <dsp:sp modelId="{F7924AFD-0CB5-4A9F-8EC0-D486B676D96E}">
      <dsp:nvSpPr>
        <dsp:cNvPr id="0" name=""/>
        <dsp:cNvSpPr/>
      </dsp:nvSpPr>
      <dsp:spPr>
        <a:xfrm>
          <a:off x="8402465" y="2536338"/>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ゲノム情報を活用した</a:t>
          </a:r>
          <a:r>
            <a:rPr kumimoji="1" lang="ja-JP" altLang="en-US" sz="900" b="1" kern="1200" dirty="0"/>
            <a:t>病原体の変異監視</a:t>
          </a:r>
          <a:r>
            <a:rPr kumimoji="1" lang="ja-JP" altLang="en-US" sz="900" kern="1200" dirty="0"/>
            <a:t>が強化される</a:t>
          </a:r>
          <a:endParaRPr lang="ja-JP" altLang="en-US" sz="900" kern="1200" dirty="0"/>
        </a:p>
      </dsp:txBody>
      <dsp:txXfrm>
        <a:off x="8430170" y="2564043"/>
        <a:ext cx="1171780" cy="890522"/>
      </dsp:txXfrm>
    </dsp:sp>
    <dsp:sp modelId="{4B8E9CB4-3E8F-4BAB-A91C-A3FBF0C9F4E0}">
      <dsp:nvSpPr>
        <dsp:cNvPr id="0" name=""/>
        <dsp:cNvSpPr/>
      </dsp:nvSpPr>
      <dsp:spPr>
        <a:xfrm>
          <a:off x="8402465" y="3627799"/>
          <a:ext cx="1227190" cy="945932"/>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t>地域ごとの流行状況に即した</a:t>
          </a:r>
          <a:r>
            <a:rPr kumimoji="1" lang="ja-JP" altLang="en-US" sz="900" b="1" kern="1200" dirty="0"/>
            <a:t>対策立案</a:t>
          </a:r>
          <a:r>
            <a:rPr kumimoji="1" lang="ja-JP" altLang="en-US" sz="900" kern="1200" dirty="0"/>
            <a:t>が可能になる</a:t>
          </a:r>
          <a:endParaRPr lang="ja-JP" altLang="en-US" sz="900" kern="1200" dirty="0"/>
        </a:p>
      </dsp:txBody>
      <dsp:txXfrm>
        <a:off x="8430170" y="3655504"/>
        <a:ext cx="1171780" cy="8905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2F089-E57C-4047-852D-438723BBE02F}">
      <dsp:nvSpPr>
        <dsp:cNvPr id="0" name=""/>
        <dsp:cNvSpPr/>
      </dsp:nvSpPr>
      <dsp:spPr>
        <a:xfrm rot="16200000">
          <a:off x="-606187" y="607475"/>
          <a:ext cx="4563373" cy="3348421"/>
        </a:xfrm>
        <a:prstGeom prst="flowChartManualOperation">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99769" bIns="0" numCol="1" spcCol="1270" anchor="ctr" anchorCtr="0">
          <a:noAutofit/>
        </a:bodyPr>
        <a:lstStyle/>
        <a:p>
          <a:pPr marL="0" lvl="0" indent="0" algn="ctr" defTabSz="711200">
            <a:lnSpc>
              <a:spcPct val="90000"/>
            </a:lnSpc>
            <a:spcBef>
              <a:spcPct val="0"/>
            </a:spcBef>
            <a:spcAft>
              <a:spcPct val="35000"/>
            </a:spcAft>
            <a:buNone/>
          </a:pPr>
          <a:r>
            <a:rPr kumimoji="1" lang="en-US" sz="1600" b="1" kern="1200" dirty="0"/>
            <a:t>WHO</a:t>
          </a:r>
          <a:r>
            <a:rPr kumimoji="1" lang="ja-JP" sz="1600" b="1" kern="1200" dirty="0"/>
            <a:t>は毎年</a:t>
          </a:r>
          <a:r>
            <a:rPr kumimoji="1" lang="en-US" sz="1600" b="1" kern="1200" dirty="0"/>
            <a:t>170</a:t>
          </a:r>
          <a:r>
            <a:rPr kumimoji="1" lang="ja-JP" sz="1600" b="1" kern="1200" dirty="0"/>
            <a:t>～</a:t>
          </a:r>
          <a:r>
            <a:rPr kumimoji="1" lang="en-US" sz="1600" b="1" kern="1200" dirty="0"/>
            <a:t>180</a:t>
          </a:r>
          <a:r>
            <a:rPr kumimoji="1" lang="ja-JP" sz="1600" b="1" kern="1200" dirty="0"/>
            <a:t>件の「パンデミックの芽」を検出している</a:t>
          </a:r>
          <a:endParaRPr lang="ja-JP" sz="1600" b="1" kern="1200" dirty="0"/>
        </a:p>
      </dsp:txBody>
      <dsp:txXfrm rot="5400000">
        <a:off x="1289" y="912674"/>
        <a:ext cx="3348421" cy="2738023"/>
      </dsp:txXfrm>
    </dsp:sp>
    <dsp:sp modelId="{241B7389-614C-4A12-8CFE-3DCCFD1081E0}">
      <dsp:nvSpPr>
        <dsp:cNvPr id="0" name=""/>
        <dsp:cNvSpPr/>
      </dsp:nvSpPr>
      <dsp:spPr>
        <a:xfrm rot="16200000">
          <a:off x="2993366" y="607475"/>
          <a:ext cx="4563373" cy="3348421"/>
        </a:xfrm>
        <a:prstGeom prst="flowChartManualOperation">
          <a:avLst/>
        </a:prstGeom>
        <a:gradFill rotWithShape="0">
          <a:gsLst>
            <a:gs pos="0">
              <a:schemeClr val="accent5">
                <a:hueOff val="2404066"/>
                <a:satOff val="-4882"/>
                <a:lumOff val="3137"/>
                <a:alphaOff val="0"/>
                <a:tint val="96000"/>
                <a:lumMod val="104000"/>
              </a:schemeClr>
            </a:gs>
            <a:gs pos="100000">
              <a:schemeClr val="accent5">
                <a:hueOff val="2404066"/>
                <a:satOff val="-4882"/>
                <a:lumOff val="3137"/>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0" tIns="0" rIns="69850" bIns="0" numCol="1" spcCol="1270" anchor="t" anchorCtr="0">
          <a:noAutofit/>
        </a:bodyPr>
        <a:lstStyle/>
        <a:p>
          <a:pPr marL="0" lvl="0" indent="0" algn="l" defTabSz="533400">
            <a:lnSpc>
              <a:spcPct val="90000"/>
            </a:lnSpc>
            <a:spcBef>
              <a:spcPct val="0"/>
            </a:spcBef>
            <a:spcAft>
              <a:spcPct val="35000"/>
            </a:spcAft>
            <a:buNone/>
          </a:pPr>
          <a:r>
            <a:rPr kumimoji="1" lang="ja-JP" sz="1200" b="1" kern="1200" dirty="0"/>
            <a:t>このうち</a:t>
          </a:r>
          <a:r>
            <a:rPr kumimoji="1" lang="en-US" sz="1200" b="1" kern="1200" dirty="0"/>
            <a:t>2000</a:t>
          </a:r>
          <a:r>
            <a:rPr kumimoji="1" lang="ja-JP" sz="1200" b="1" kern="1200" dirty="0"/>
            <a:t>年以降に国際的に懸念される公衆衛生上の緊急事態（</a:t>
          </a:r>
          <a:r>
            <a:rPr kumimoji="1" lang="en-US" sz="1200" b="1" kern="1200" dirty="0"/>
            <a:t>PHEIC</a:t>
          </a:r>
          <a:r>
            <a:rPr kumimoji="1" lang="ja-JP" sz="1200" b="1" kern="1200" dirty="0"/>
            <a:t>）になったのは</a:t>
          </a:r>
          <a:endParaRPr lang="ja-JP" sz="1200" b="1" kern="1200" dirty="0"/>
        </a:p>
        <a:p>
          <a:pPr marL="57150" lvl="1" indent="-57150" algn="l" defTabSz="488950">
            <a:lnSpc>
              <a:spcPct val="90000"/>
            </a:lnSpc>
            <a:spcBef>
              <a:spcPct val="0"/>
            </a:spcBef>
            <a:spcAft>
              <a:spcPct val="15000"/>
            </a:spcAft>
            <a:buChar char="•"/>
          </a:pPr>
          <a:r>
            <a:rPr kumimoji="1" lang="en-US" sz="1100" kern="1200" dirty="0"/>
            <a:t>2009</a:t>
          </a:r>
          <a:r>
            <a:rPr kumimoji="1" lang="ja-JP" sz="1100" kern="1200" dirty="0"/>
            <a:t>年の新型インフルエンザ</a:t>
          </a:r>
          <a:endParaRPr lang="ja-JP" sz="1100" kern="1200" dirty="0"/>
        </a:p>
        <a:p>
          <a:pPr marL="57150" lvl="1" indent="-57150" algn="l" defTabSz="488950">
            <a:lnSpc>
              <a:spcPct val="90000"/>
            </a:lnSpc>
            <a:spcBef>
              <a:spcPct val="0"/>
            </a:spcBef>
            <a:spcAft>
              <a:spcPct val="15000"/>
            </a:spcAft>
            <a:buChar char="•"/>
          </a:pPr>
          <a:r>
            <a:rPr kumimoji="1" lang="en-US" sz="1100" kern="1200" dirty="0"/>
            <a:t>2014</a:t>
          </a:r>
          <a:r>
            <a:rPr kumimoji="1" lang="ja-JP" sz="1100" kern="1200" dirty="0"/>
            <a:t>年の野生型ポリオ</a:t>
          </a:r>
          <a:endParaRPr lang="ja-JP" sz="1100" kern="1200" dirty="0"/>
        </a:p>
        <a:p>
          <a:pPr marL="57150" lvl="1" indent="-57150" algn="l" defTabSz="488950">
            <a:lnSpc>
              <a:spcPct val="90000"/>
            </a:lnSpc>
            <a:spcBef>
              <a:spcPct val="0"/>
            </a:spcBef>
            <a:spcAft>
              <a:spcPct val="15000"/>
            </a:spcAft>
            <a:buChar char="•"/>
          </a:pPr>
          <a:r>
            <a:rPr kumimoji="1" lang="en-US" sz="1100" kern="1200" dirty="0"/>
            <a:t>2014</a:t>
          </a:r>
          <a:r>
            <a:rPr kumimoji="1" lang="ja-JP" sz="1100" kern="1200" dirty="0"/>
            <a:t>年の西アフリカエボラ出血熱</a:t>
          </a:r>
          <a:endParaRPr lang="ja-JP" sz="1100" kern="1200" dirty="0"/>
        </a:p>
        <a:p>
          <a:pPr marL="57150" lvl="1" indent="-57150" algn="l" defTabSz="488950">
            <a:lnSpc>
              <a:spcPct val="90000"/>
            </a:lnSpc>
            <a:spcBef>
              <a:spcPct val="0"/>
            </a:spcBef>
            <a:spcAft>
              <a:spcPct val="15000"/>
            </a:spcAft>
            <a:buChar char="•"/>
          </a:pPr>
          <a:r>
            <a:rPr kumimoji="1" lang="en-US" sz="1100" kern="1200" dirty="0"/>
            <a:t>2015</a:t>
          </a:r>
          <a:r>
            <a:rPr kumimoji="1" lang="ja-JP" sz="1100" kern="1200" dirty="0"/>
            <a:t>年～</a:t>
          </a:r>
          <a:r>
            <a:rPr kumimoji="1" lang="en-US" sz="1100" kern="1200" dirty="0"/>
            <a:t>16</a:t>
          </a:r>
          <a:r>
            <a:rPr kumimoji="1" lang="ja-JP" sz="1100" kern="1200" dirty="0"/>
            <a:t>年のジカ熱</a:t>
          </a:r>
          <a:endParaRPr lang="ja-JP" sz="1100" kern="1200" dirty="0"/>
        </a:p>
        <a:p>
          <a:pPr marL="57150" lvl="1" indent="-57150" algn="l" defTabSz="488950">
            <a:lnSpc>
              <a:spcPct val="90000"/>
            </a:lnSpc>
            <a:spcBef>
              <a:spcPct val="0"/>
            </a:spcBef>
            <a:spcAft>
              <a:spcPct val="15000"/>
            </a:spcAft>
            <a:buChar char="•"/>
          </a:pPr>
          <a:r>
            <a:rPr kumimoji="1" lang="en-US" sz="1100" kern="1200" dirty="0"/>
            <a:t>2018</a:t>
          </a:r>
          <a:r>
            <a:rPr kumimoji="1" lang="ja-JP" sz="1100" kern="1200" dirty="0"/>
            <a:t>年～</a:t>
          </a:r>
          <a:r>
            <a:rPr kumimoji="1" lang="en-US" sz="1100" kern="1200" dirty="0"/>
            <a:t>19</a:t>
          </a:r>
          <a:r>
            <a:rPr kumimoji="1" lang="ja-JP" sz="1100" kern="1200" dirty="0"/>
            <a:t>年のコンゴ民主共和国のエボラ出血熱</a:t>
          </a:r>
          <a:endParaRPr lang="ja-JP" sz="1100" kern="1200" dirty="0"/>
        </a:p>
        <a:p>
          <a:pPr marL="57150" lvl="1" indent="-57150" algn="l" defTabSz="488950">
            <a:lnSpc>
              <a:spcPct val="90000"/>
            </a:lnSpc>
            <a:spcBef>
              <a:spcPct val="0"/>
            </a:spcBef>
            <a:spcAft>
              <a:spcPct val="15000"/>
            </a:spcAft>
            <a:buChar char="•"/>
          </a:pPr>
          <a:r>
            <a:rPr kumimoji="1" lang="en-US" sz="1100" kern="1200"/>
            <a:t>COVID-19</a:t>
          </a:r>
          <a:r>
            <a:rPr kumimoji="1" lang="ja-JP" sz="1100" kern="1200"/>
            <a:t>パンデミック</a:t>
          </a:r>
          <a:endParaRPr lang="ja-JP" sz="1100" kern="1200"/>
        </a:p>
        <a:p>
          <a:pPr marL="57150" lvl="1" indent="-57150" algn="l" defTabSz="488950">
            <a:lnSpc>
              <a:spcPct val="90000"/>
            </a:lnSpc>
            <a:spcBef>
              <a:spcPct val="0"/>
            </a:spcBef>
            <a:spcAft>
              <a:spcPct val="15000"/>
            </a:spcAft>
            <a:buChar char="•"/>
          </a:pPr>
          <a:r>
            <a:rPr kumimoji="1" lang="en-US" sz="1100" kern="1200" dirty="0"/>
            <a:t>2022</a:t>
          </a:r>
          <a:r>
            <a:rPr kumimoji="1" lang="ja-JP" sz="1100" kern="1200" dirty="0"/>
            <a:t>年の</a:t>
          </a:r>
          <a:r>
            <a:rPr kumimoji="1" lang="en-US" sz="1100" kern="1200" dirty="0" err="1"/>
            <a:t>mpox</a:t>
          </a:r>
          <a:r>
            <a:rPr kumimoji="1" lang="ja-JP" sz="1100" kern="1200" dirty="0"/>
            <a:t>（サル痘）</a:t>
          </a:r>
          <a:endParaRPr lang="ja-JP" sz="1050" kern="1200" dirty="0"/>
        </a:p>
      </dsp:txBody>
      <dsp:txXfrm rot="5400000">
        <a:off x="3600842" y="912674"/>
        <a:ext cx="3348421" cy="2738023"/>
      </dsp:txXfrm>
    </dsp:sp>
    <dsp:sp modelId="{BC9D4390-57CF-430A-9C25-83A7670FE85F}">
      <dsp:nvSpPr>
        <dsp:cNvPr id="0" name=""/>
        <dsp:cNvSpPr/>
      </dsp:nvSpPr>
      <dsp:spPr>
        <a:xfrm rot="16200000">
          <a:off x="6592919" y="607475"/>
          <a:ext cx="4563373" cy="3348421"/>
        </a:xfrm>
        <a:prstGeom prst="flowChartManualOperation">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99769" bIns="0" numCol="1" spcCol="1270" anchor="t" anchorCtr="0">
          <a:noAutofit/>
        </a:bodyPr>
        <a:lstStyle/>
        <a:p>
          <a:pPr marL="0" lvl="0" indent="0" algn="l" defTabSz="711200">
            <a:lnSpc>
              <a:spcPct val="90000"/>
            </a:lnSpc>
            <a:spcBef>
              <a:spcPct val="0"/>
            </a:spcBef>
            <a:spcAft>
              <a:spcPct val="35000"/>
            </a:spcAft>
            <a:buNone/>
          </a:pPr>
          <a:r>
            <a:rPr kumimoji="1" lang="ja-JP" altLang="en-US" sz="1600" b="1" kern="1200" dirty="0"/>
            <a:t>次はどうなるのか？</a:t>
          </a:r>
          <a:endParaRPr lang="ja-JP" altLang="en-US" sz="1600" b="1" kern="1200" dirty="0"/>
        </a:p>
        <a:p>
          <a:pPr marL="114300" lvl="1" indent="-114300" algn="l" defTabSz="533400">
            <a:lnSpc>
              <a:spcPct val="90000"/>
            </a:lnSpc>
            <a:spcBef>
              <a:spcPct val="0"/>
            </a:spcBef>
            <a:spcAft>
              <a:spcPct val="15000"/>
            </a:spcAft>
            <a:buChar char="•"/>
          </a:pPr>
          <a:r>
            <a:rPr kumimoji="1" lang="ja-JP" altLang="en-US" sz="1200" kern="1200" dirty="0"/>
            <a:t>現在「芽」が出ている感染症</a:t>
          </a:r>
          <a:endParaRPr lang="ja-JP" altLang="en-US" sz="1200" kern="1200" dirty="0"/>
        </a:p>
        <a:p>
          <a:pPr marL="228600" lvl="2" indent="-114300" algn="l" defTabSz="533400">
            <a:lnSpc>
              <a:spcPct val="90000"/>
            </a:lnSpc>
            <a:spcBef>
              <a:spcPct val="0"/>
            </a:spcBef>
            <a:spcAft>
              <a:spcPct val="15000"/>
            </a:spcAft>
            <a:buChar char="•"/>
          </a:pPr>
          <a:r>
            <a:rPr kumimoji="1" lang="ja-JP" altLang="en-US" sz="1200" b="1" kern="1200" dirty="0"/>
            <a:t>高病原性鳥インフル</a:t>
          </a:r>
          <a:endParaRPr lang="ja-JP" altLang="en-US" sz="1200" b="1" kern="1200" dirty="0"/>
        </a:p>
        <a:p>
          <a:pPr marL="228600" lvl="2" indent="-114300" algn="l" defTabSz="533400">
            <a:lnSpc>
              <a:spcPct val="90000"/>
            </a:lnSpc>
            <a:spcBef>
              <a:spcPct val="0"/>
            </a:spcBef>
            <a:spcAft>
              <a:spcPct val="15000"/>
            </a:spcAft>
            <a:buChar char="•"/>
          </a:pPr>
          <a:r>
            <a:rPr kumimoji="1" lang="ja-JP" altLang="en-US" sz="1200" b="1" kern="1200" dirty="0"/>
            <a:t>抗菌薬耐性菌</a:t>
          </a:r>
          <a:endParaRPr lang="ja-JP" altLang="en-US" sz="1200" b="1" kern="1200" dirty="0"/>
        </a:p>
        <a:p>
          <a:pPr marL="228600" lvl="2" indent="-114300" algn="l" defTabSz="533400">
            <a:lnSpc>
              <a:spcPct val="90000"/>
            </a:lnSpc>
            <a:spcBef>
              <a:spcPct val="0"/>
            </a:spcBef>
            <a:spcAft>
              <a:spcPct val="15000"/>
            </a:spcAft>
            <a:buChar char="•"/>
          </a:pPr>
          <a:r>
            <a:rPr kumimoji="1" lang="ja-JP" altLang="en-US" sz="1200" b="1" kern="1200" dirty="0"/>
            <a:t>節足動物媒介性ウイルス</a:t>
          </a:r>
          <a:endParaRPr lang="ja-JP" altLang="en-US" sz="1200" b="1" kern="1200" dirty="0"/>
        </a:p>
        <a:p>
          <a:pPr marL="114300" lvl="1" indent="-114300" algn="l" defTabSz="533400">
            <a:lnSpc>
              <a:spcPct val="90000"/>
            </a:lnSpc>
            <a:spcBef>
              <a:spcPct val="0"/>
            </a:spcBef>
            <a:spcAft>
              <a:spcPct val="15000"/>
            </a:spcAft>
            <a:buChar char="•"/>
          </a:pPr>
          <a:r>
            <a:rPr kumimoji="1" lang="ja-JP" altLang="en-US" sz="1200" kern="1200" dirty="0"/>
            <a:t>現代の国際的な交流ネットワークがパンデミックの増幅器となっているため、いずれの場合も事態は急速に悪化するだろう</a:t>
          </a:r>
          <a:endParaRPr lang="ja-JP" altLang="en-US" sz="1200" kern="1200" dirty="0"/>
        </a:p>
      </dsp:txBody>
      <dsp:txXfrm rot="5400000">
        <a:off x="7200395" y="912674"/>
        <a:ext cx="3348421" cy="273802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0.25732</cdr:x>
      <cdr:y>0.08057</cdr:y>
    </cdr:from>
    <cdr:to>
      <cdr:x>0.77867</cdr:x>
      <cdr:y>0.38277</cdr:y>
    </cdr:to>
    <cdr:grpSp>
      <cdr:nvGrpSpPr>
        <cdr:cNvPr id="9" name="グループ化 8">
          <a:extLst xmlns:a="http://schemas.openxmlformats.org/drawingml/2006/main">
            <a:ext uri="{FF2B5EF4-FFF2-40B4-BE49-F238E27FC236}">
              <a16:creationId xmlns:a16="http://schemas.microsoft.com/office/drawing/2014/main" id="{A07BDB60-B80F-A7F8-0260-6B93716384C9}"/>
            </a:ext>
          </a:extLst>
        </cdr:cNvPr>
        <cdr:cNvGrpSpPr/>
      </cdr:nvGrpSpPr>
      <cdr:grpSpPr>
        <a:xfrm xmlns:a="http://schemas.openxmlformats.org/drawingml/2006/main">
          <a:off x="909640" y="370441"/>
          <a:ext cx="1842999" cy="1389442"/>
          <a:chOff x="909627" y="370441"/>
          <a:chExt cx="1843012" cy="1389427"/>
        </a:xfrm>
      </cdr:grpSpPr>
      <cdr:sp macro="" textlink="">
        <cdr:nvSpPr>
          <cdr:cNvPr id="2" name="矢印: 下 1">
            <a:extLst xmlns:a="http://schemas.openxmlformats.org/drawingml/2006/main">
              <a:ext uri="{FF2B5EF4-FFF2-40B4-BE49-F238E27FC236}">
                <a16:creationId xmlns:a16="http://schemas.microsoft.com/office/drawing/2014/main" id="{D239A9A9-1A24-9BB6-294F-FC8E6B80995A}"/>
              </a:ext>
            </a:extLst>
          </cdr:cNvPr>
          <cdr:cNvSpPr/>
        </cdr:nvSpPr>
        <cdr:spPr>
          <a:xfrm xmlns:a="http://schemas.openxmlformats.org/drawingml/2006/main">
            <a:off x="2347282" y="690952"/>
            <a:ext cx="245100" cy="509049"/>
          </a:xfrm>
          <a:prstGeom xmlns:a="http://schemas.openxmlformats.org/drawingml/2006/main" prst="downArrow">
            <a:avLst/>
          </a:prstGeom>
        </cdr:spPr>
        <cdr:style>
          <a:lnRef xmlns:a="http://schemas.openxmlformats.org/drawingml/2006/main" idx="2">
            <a:schemeClr val="accent5">
              <a:shade val="15000"/>
            </a:schemeClr>
          </a:lnRef>
          <a:fillRef xmlns:a="http://schemas.openxmlformats.org/drawingml/2006/main" idx="1">
            <a:schemeClr val="accent5"/>
          </a:fillRef>
          <a:effectRef xmlns:a="http://schemas.openxmlformats.org/drawingml/2006/main" idx="0">
            <a:schemeClr val="accent5"/>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a:extLst xmlns:a="http://schemas.openxmlformats.org/drawingml/2006/main">
              <a:ext uri="{FF2B5EF4-FFF2-40B4-BE49-F238E27FC236}">
                <a16:creationId xmlns:a16="http://schemas.microsoft.com/office/drawing/2014/main" id="{5EA1AE4D-64BC-9CCD-187A-CF2308AEFF50}"/>
              </a:ext>
            </a:extLst>
          </cdr:cNvPr>
          <cdr:cNvSpPr txBox="1"/>
        </cdr:nvSpPr>
        <cdr:spPr>
          <a:xfrm xmlns:a="http://schemas.openxmlformats.org/drawingml/2006/main">
            <a:off x="1838227" y="370441"/>
            <a:ext cx="914412" cy="9144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400" dirty="0"/>
              <a:t>ワクチン接種</a:t>
            </a:r>
          </a:p>
        </cdr:txBody>
      </cdr:sp>
      <cdr:sp macro="" textlink="">
        <cdr:nvSpPr>
          <cdr:cNvPr id="6" name="矢印: 下 5">
            <a:extLst xmlns:a="http://schemas.openxmlformats.org/drawingml/2006/main">
              <a:ext uri="{FF2B5EF4-FFF2-40B4-BE49-F238E27FC236}">
                <a16:creationId xmlns:a16="http://schemas.microsoft.com/office/drawing/2014/main" id="{A4145BEC-E4EE-F80C-DA7E-48F16AED89B3}"/>
              </a:ext>
            </a:extLst>
          </cdr:cNvPr>
          <cdr:cNvSpPr/>
        </cdr:nvSpPr>
        <cdr:spPr>
          <a:xfrm xmlns:a="http://schemas.openxmlformats.org/drawingml/2006/main">
            <a:off x="1257436" y="1250819"/>
            <a:ext cx="245091" cy="509049"/>
          </a:xfrm>
          <a:prstGeom xmlns:a="http://schemas.openxmlformats.org/drawingml/2006/main" prst="downArrow">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sp macro="" textlink="">
        <cdr:nvSpPr>
          <cdr:cNvPr id="7" name="テキスト ボックス 3">
            <a:extLst xmlns:a="http://schemas.openxmlformats.org/drawingml/2006/main">
              <a:ext uri="{FF2B5EF4-FFF2-40B4-BE49-F238E27FC236}">
                <a16:creationId xmlns:a16="http://schemas.microsoft.com/office/drawing/2014/main" id="{8AE29714-5A54-5B67-9A9C-0028F0921169}"/>
              </a:ext>
            </a:extLst>
          </cdr:cNvPr>
          <cdr:cNvSpPr txBox="1"/>
        </cdr:nvSpPr>
        <cdr:spPr>
          <a:xfrm xmlns:a="http://schemas.openxmlformats.org/drawingml/2006/main">
            <a:off x="909627" y="767207"/>
            <a:ext cx="914377" cy="9144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1400" dirty="0"/>
              <a:t>ワクチン接種</a:t>
            </a:r>
            <a:endParaRPr lang="en-US" altLang="ja-JP" sz="1400" dirty="0"/>
          </a:p>
          <a:p xmlns:a="http://schemas.openxmlformats.org/drawingml/2006/main">
            <a:pPr algn="ctr"/>
            <a:r>
              <a:rPr lang="ja-JP" altLang="en-US" sz="1400" dirty="0"/>
              <a:t>再感染</a:t>
            </a:r>
            <a:endParaRPr lang="en-US" altLang="ja-JP" sz="1400"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DDD0719-9B7E-40A8-A671-BC17E7E3F451}" type="datetimeFigureOut">
              <a:rPr kumimoji="1" lang="ja-JP" altLang="en-US" smtClean="0"/>
              <a:t>2025/7/18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A9BCC87-B306-477B-811F-4A8119E1EE8F}" type="slidenum">
              <a:rPr kumimoji="1" lang="ja-JP" altLang="en-US" smtClean="0"/>
              <a:t>‹#›</a:t>
            </a:fld>
            <a:endParaRPr kumimoji="1" lang="ja-JP" altLang="en-US"/>
          </a:p>
        </p:txBody>
      </p:sp>
    </p:spTree>
    <p:extLst>
      <p:ext uri="{BB962C8B-B14F-4D97-AF65-F5344CB8AC3E}">
        <p14:creationId xmlns:p14="http://schemas.microsoft.com/office/powerpoint/2010/main" val="20789480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516818-5810-4522-80C4-0C69CAA5984D}" type="slidenum">
              <a:rPr kumimoji="1" lang="ja-JP" altLang="en-US" smtClean="0"/>
              <a:t>1</a:t>
            </a:fld>
            <a:endParaRPr kumimoji="1" lang="ja-JP" altLang="en-US"/>
          </a:p>
        </p:txBody>
      </p:sp>
    </p:spTree>
    <p:extLst>
      <p:ext uri="{BB962C8B-B14F-4D97-AF65-F5344CB8AC3E}">
        <p14:creationId xmlns:p14="http://schemas.microsoft.com/office/powerpoint/2010/main" val="259566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A9BCC87-B306-477B-811F-4A8119E1EE8F}" type="slidenum">
              <a:rPr kumimoji="1" lang="ja-JP" altLang="en-US" smtClean="0"/>
              <a:t>4</a:t>
            </a:fld>
            <a:endParaRPr kumimoji="1" lang="ja-JP" altLang="en-US"/>
          </a:p>
        </p:txBody>
      </p:sp>
    </p:spTree>
    <p:extLst>
      <p:ext uri="{BB962C8B-B14F-4D97-AF65-F5344CB8AC3E}">
        <p14:creationId xmlns:p14="http://schemas.microsoft.com/office/powerpoint/2010/main" val="36157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516818-5810-4522-80C4-0C69CAA5984D}" type="slidenum">
              <a:rPr kumimoji="1" lang="ja-JP" altLang="en-US" smtClean="0"/>
              <a:t>30</a:t>
            </a:fld>
            <a:endParaRPr kumimoji="1" lang="ja-JP" altLang="en-US"/>
          </a:p>
        </p:txBody>
      </p:sp>
    </p:spTree>
    <p:extLst>
      <p:ext uri="{BB962C8B-B14F-4D97-AF65-F5344CB8AC3E}">
        <p14:creationId xmlns:p14="http://schemas.microsoft.com/office/powerpoint/2010/main" val="16811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90138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1771825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7DEA70C-02C9-4701-8ACD-37A094A4211D}"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32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709797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DEA70C-02C9-4701-8ACD-37A094A4211D}"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9814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2215624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145294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140284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160286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235282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138270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375434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11186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23854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68198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F3938B-46C4-473D-9118-208F08485FF7}" type="datetimeFigureOut">
              <a:rPr kumimoji="1" lang="ja-JP" altLang="en-US" smtClean="0"/>
              <a:t>2025/7/18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534588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FF3938B-46C4-473D-9118-208F08485FF7}" type="datetimeFigureOut">
              <a:rPr kumimoji="1" lang="ja-JP" altLang="en-US" smtClean="0"/>
              <a:t>2025/7/18</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7DEA70C-02C9-4701-8ACD-37A094A4211D}" type="slidenum">
              <a:rPr kumimoji="1" lang="ja-JP" altLang="en-US" smtClean="0"/>
              <a:t>‹#›</a:t>
            </a:fld>
            <a:endParaRPr kumimoji="1" lang="ja-JP" altLang="en-US"/>
          </a:p>
        </p:txBody>
      </p:sp>
    </p:spTree>
    <p:extLst>
      <p:ext uri="{BB962C8B-B14F-4D97-AF65-F5344CB8AC3E}">
        <p14:creationId xmlns:p14="http://schemas.microsoft.com/office/powerpoint/2010/main" val="350255794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37009" y="1454102"/>
            <a:ext cx="10000172" cy="2387600"/>
          </a:xfrm>
        </p:spPr>
        <p:txBody>
          <a:bodyPr anchor="ctr">
            <a:normAutofit/>
          </a:bodyPr>
          <a:lstStyle/>
          <a:p>
            <a:r>
              <a:rPr lang="ja-JP" altLang="en-US" sz="4800" dirty="0"/>
              <a:t>注目すべき感染症：その動向と対策</a:t>
            </a:r>
            <a:br>
              <a:rPr lang="en-US" altLang="ja-JP" sz="4800" dirty="0"/>
            </a:br>
            <a:r>
              <a:rPr lang="en-US" altLang="ja-JP" sz="4800" dirty="0"/>
              <a:t>2025</a:t>
            </a:r>
            <a:r>
              <a:rPr lang="ja-JP" altLang="en-US" sz="4800" dirty="0"/>
              <a:t>年版</a:t>
            </a:r>
          </a:p>
        </p:txBody>
      </p:sp>
      <p:sp>
        <p:nvSpPr>
          <p:cNvPr id="3" name="サブタイトル 2"/>
          <p:cNvSpPr>
            <a:spLocks noGrp="1"/>
          </p:cNvSpPr>
          <p:nvPr>
            <p:ph type="subTitle" idx="1"/>
          </p:nvPr>
        </p:nvSpPr>
        <p:spPr>
          <a:xfrm>
            <a:off x="2713299" y="4331907"/>
            <a:ext cx="6858000" cy="1655762"/>
          </a:xfrm>
        </p:spPr>
        <p:txBody>
          <a:bodyPr>
            <a:noAutofit/>
          </a:bodyPr>
          <a:lstStyle/>
          <a:p>
            <a:r>
              <a:rPr lang="ja-JP" altLang="en-US" sz="2000" dirty="0">
                <a:solidFill>
                  <a:schemeClr val="tx1"/>
                </a:solidFill>
              </a:rPr>
              <a:t>国立健康危機管理研究機構　臨床研究センター</a:t>
            </a:r>
            <a:br>
              <a:rPr lang="en-US" altLang="ja-JP" sz="2000" dirty="0">
                <a:solidFill>
                  <a:schemeClr val="tx1"/>
                </a:solidFill>
              </a:rPr>
            </a:br>
            <a:r>
              <a:rPr lang="ja-JP" altLang="en-US" sz="2000" dirty="0">
                <a:solidFill>
                  <a:schemeClr val="tx1"/>
                </a:solidFill>
              </a:rPr>
              <a:t>データサイエンス部長</a:t>
            </a:r>
            <a:endParaRPr lang="en-US" altLang="ja-JP" sz="2000" dirty="0">
              <a:solidFill>
                <a:schemeClr val="tx1"/>
              </a:solidFill>
            </a:endParaRPr>
          </a:p>
          <a:p>
            <a:r>
              <a:rPr kumimoji="1" lang="ja-JP" altLang="en-US" sz="2000" dirty="0">
                <a:solidFill>
                  <a:schemeClr val="tx1"/>
                </a:solidFill>
              </a:rPr>
              <a:t>椎野　禎一郎</a:t>
            </a:r>
            <a:endParaRPr kumimoji="1" lang="en-US" altLang="ja-JP" sz="2000" dirty="0">
              <a:solidFill>
                <a:schemeClr val="tx1"/>
              </a:solidFill>
            </a:endParaRPr>
          </a:p>
        </p:txBody>
      </p:sp>
      <p:sp>
        <p:nvSpPr>
          <p:cNvPr id="4" name="テキスト ボックス 3">
            <a:extLst>
              <a:ext uri="{FF2B5EF4-FFF2-40B4-BE49-F238E27FC236}">
                <a16:creationId xmlns:a16="http://schemas.microsoft.com/office/drawing/2014/main" id="{748275E7-D24A-4283-B252-0031E716E5AA}"/>
              </a:ext>
            </a:extLst>
          </p:cNvPr>
          <p:cNvSpPr txBox="1"/>
          <p:nvPr/>
        </p:nvSpPr>
        <p:spPr>
          <a:xfrm>
            <a:off x="7506189" y="115910"/>
            <a:ext cx="4288353" cy="615553"/>
          </a:xfrm>
          <a:prstGeom prst="rect">
            <a:avLst/>
          </a:prstGeom>
          <a:noFill/>
        </p:spPr>
        <p:txBody>
          <a:bodyPr wrap="none" rtlCol="0">
            <a:spAutoFit/>
          </a:bodyPr>
          <a:lstStyle/>
          <a:p>
            <a:pPr algn="r"/>
            <a:r>
              <a:rPr kumimoji="1" lang="ja-JP" altLang="en-US" sz="1600" dirty="0"/>
              <a:t>（公）日本学校保健会主催オンライン研修会</a:t>
            </a:r>
            <a:endParaRPr kumimoji="1" lang="en-US" altLang="ja-JP" sz="1600" dirty="0"/>
          </a:p>
          <a:p>
            <a:pPr algn="r"/>
            <a:r>
              <a:rPr kumimoji="1" lang="ja-JP" altLang="en-US" b="1" dirty="0">
                <a:latin typeface="HGｺﾞｼｯｸM" panose="020B0609000000000000" pitchFamily="49" charset="-128"/>
                <a:ea typeface="HGｺﾞｼｯｸM" panose="020B0609000000000000" pitchFamily="49" charset="-128"/>
              </a:rPr>
              <a:t>令和</a:t>
            </a:r>
            <a:r>
              <a:rPr kumimoji="1" lang="en-US" altLang="ja-JP" b="1" dirty="0">
                <a:latin typeface="HGｺﾞｼｯｸM" panose="020B0609000000000000" pitchFamily="49" charset="-128"/>
                <a:ea typeface="HGｺﾞｼｯｸM" panose="020B0609000000000000" pitchFamily="49" charset="-128"/>
              </a:rPr>
              <a:t>7</a:t>
            </a:r>
            <a:r>
              <a:rPr kumimoji="1" lang="ja-JP" altLang="en-US" b="1" dirty="0">
                <a:latin typeface="HGｺﾞｼｯｸM" panose="020B0609000000000000" pitchFamily="49" charset="-128"/>
                <a:ea typeface="HGｺﾞｼｯｸM" panose="020B0609000000000000" pitchFamily="49" charset="-128"/>
              </a:rPr>
              <a:t>年</a:t>
            </a:r>
            <a:r>
              <a:rPr kumimoji="1" lang="en-US" altLang="ja-JP" b="1" dirty="0">
                <a:latin typeface="HGｺﾞｼｯｸM" panose="020B0609000000000000" pitchFamily="49" charset="-128"/>
                <a:ea typeface="HGｺﾞｼｯｸM" panose="020B0609000000000000" pitchFamily="49" charset="-128"/>
              </a:rPr>
              <a:t>7</a:t>
            </a:r>
            <a:r>
              <a:rPr kumimoji="1" lang="ja-JP" altLang="en-US" b="1" dirty="0">
                <a:latin typeface="HGｺﾞｼｯｸM" panose="020B0609000000000000" pitchFamily="49" charset="-128"/>
                <a:ea typeface="HGｺﾞｼｯｸM" panose="020B0609000000000000" pitchFamily="49" charset="-128"/>
              </a:rPr>
              <a:t>月</a:t>
            </a:r>
            <a:r>
              <a:rPr kumimoji="1" lang="en-US" altLang="ja-JP" b="1" dirty="0">
                <a:latin typeface="HGｺﾞｼｯｸM" panose="020B0609000000000000" pitchFamily="49" charset="-128"/>
                <a:ea typeface="HGｺﾞｼｯｸM" panose="020B0609000000000000" pitchFamily="49" charset="-128"/>
              </a:rPr>
              <a:t>22</a:t>
            </a:r>
            <a:r>
              <a:rPr kumimoji="1" lang="ja-JP" altLang="en-US" b="1" dirty="0">
                <a:latin typeface="HGｺﾞｼｯｸM" panose="020B0609000000000000" pitchFamily="49" charset="-128"/>
                <a:ea typeface="HGｺﾞｼｯｸM" panose="020B0609000000000000" pitchFamily="49" charset="-128"/>
              </a:rPr>
              <a:t>日</a:t>
            </a:r>
            <a:endParaRPr kumimoji="1" lang="en-US" altLang="ja-JP" b="1" dirty="0">
              <a:latin typeface="HGｺﾞｼｯｸM" panose="020B0609000000000000" pitchFamily="49" charset="-128"/>
              <a:ea typeface="HGｺﾞｼｯｸM" panose="020B0609000000000000" pitchFamily="49" charset="-128"/>
            </a:endParaRPr>
          </a:p>
        </p:txBody>
      </p:sp>
    </p:spTree>
    <p:extLst>
      <p:ext uri="{BB962C8B-B14F-4D97-AF65-F5344CB8AC3E}">
        <p14:creationId xmlns:p14="http://schemas.microsoft.com/office/powerpoint/2010/main" val="1159429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EA08D-FD52-8B90-C872-7B0A04CC26E4}"/>
              </a:ext>
            </a:extLst>
          </p:cNvPr>
          <p:cNvSpPr>
            <a:spLocks noGrp="1"/>
          </p:cNvSpPr>
          <p:nvPr>
            <p:ph type="title"/>
          </p:nvPr>
        </p:nvSpPr>
        <p:spPr/>
        <p:txBody>
          <a:bodyPr/>
          <a:lstStyle/>
          <a:p>
            <a:r>
              <a:rPr kumimoji="1" lang="ja-JP" altLang="en-US" dirty="0"/>
              <a:t>報道機関で紹介されたヒトの感染症</a:t>
            </a:r>
          </a:p>
        </p:txBody>
      </p:sp>
      <p:graphicFrame>
        <p:nvGraphicFramePr>
          <p:cNvPr id="6" name="コンテンツ プレースホルダー 5">
            <a:extLst>
              <a:ext uri="{FF2B5EF4-FFF2-40B4-BE49-F238E27FC236}">
                <a16:creationId xmlns:a16="http://schemas.microsoft.com/office/drawing/2014/main" id="{4F9A0BA9-2701-0288-F86B-AC1699C7B015}"/>
              </a:ext>
            </a:extLst>
          </p:cNvPr>
          <p:cNvGraphicFramePr>
            <a:graphicFrameLocks noGrp="1"/>
          </p:cNvGraphicFramePr>
          <p:nvPr>
            <p:ph idx="1"/>
            <p:extLst>
              <p:ext uri="{D42A27DB-BD31-4B8C-83A1-F6EECF244321}">
                <p14:modId xmlns:p14="http://schemas.microsoft.com/office/powerpoint/2010/main" val="2748158198"/>
              </p:ext>
            </p:extLst>
          </p:nvPr>
        </p:nvGraphicFramePr>
        <p:xfrm>
          <a:off x="2589212" y="2133599"/>
          <a:ext cx="9140826" cy="4231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1FFF09BA-78E5-77E1-22FC-7C49F1937A06}"/>
              </a:ext>
            </a:extLst>
          </p:cNvPr>
          <p:cNvSpPr txBox="1"/>
          <p:nvPr/>
        </p:nvSpPr>
        <p:spPr>
          <a:xfrm>
            <a:off x="1557337" y="1643063"/>
            <a:ext cx="9879628" cy="369332"/>
          </a:xfrm>
          <a:prstGeom prst="rect">
            <a:avLst/>
          </a:prstGeom>
          <a:noFill/>
        </p:spPr>
        <p:txBody>
          <a:bodyPr wrap="none" rtlCol="0">
            <a:spAutoFit/>
          </a:bodyPr>
          <a:lstStyle/>
          <a:p>
            <a:r>
              <a:rPr lang="ja-JP" altLang="en-US" dirty="0"/>
              <a:t>過去一年間に主要な報道機関で紹介されたヒトの感染症には、以下のようなものがあります</a:t>
            </a:r>
          </a:p>
        </p:txBody>
      </p:sp>
      <p:pic>
        <p:nvPicPr>
          <p:cNvPr id="10" name="図 9">
            <a:extLst>
              <a:ext uri="{FF2B5EF4-FFF2-40B4-BE49-F238E27FC236}">
                <a16:creationId xmlns:a16="http://schemas.microsoft.com/office/drawing/2014/main" id="{FE02CC47-3AFA-F3EF-85D5-5F11FB2C8553}"/>
              </a:ext>
            </a:extLst>
          </p:cNvPr>
          <p:cNvPicPr>
            <a:picLocks noChangeAspect="1"/>
          </p:cNvPicPr>
          <p:nvPr/>
        </p:nvPicPr>
        <p:blipFill>
          <a:blip r:embed="rId7"/>
          <a:stretch>
            <a:fillRect/>
          </a:stretch>
        </p:blipFill>
        <p:spPr>
          <a:xfrm>
            <a:off x="11192914" y="5707379"/>
            <a:ext cx="396203" cy="232439"/>
          </a:xfrm>
          <a:prstGeom prst="rect">
            <a:avLst/>
          </a:prstGeom>
        </p:spPr>
      </p:pic>
    </p:spTree>
    <p:extLst>
      <p:ext uri="{BB962C8B-B14F-4D97-AF65-F5344CB8AC3E}">
        <p14:creationId xmlns:p14="http://schemas.microsoft.com/office/powerpoint/2010/main" val="3494101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BE2A8A0-AA61-45DA-2044-D4645618DB4E}"/>
              </a:ext>
            </a:extLst>
          </p:cNvPr>
          <p:cNvSpPr>
            <a:spLocks noGrp="1"/>
          </p:cNvSpPr>
          <p:nvPr>
            <p:ph type="title"/>
          </p:nvPr>
        </p:nvSpPr>
        <p:spPr>
          <a:xfrm>
            <a:off x="649224" y="645106"/>
            <a:ext cx="3650279" cy="1259894"/>
          </a:xfrm>
        </p:spPr>
        <p:txBody>
          <a:bodyPr>
            <a:normAutofit/>
          </a:bodyPr>
          <a:lstStyle/>
          <a:p>
            <a:pPr>
              <a:lnSpc>
                <a:spcPct val="90000"/>
              </a:lnSpc>
            </a:pPr>
            <a:r>
              <a:rPr kumimoji="1" lang="ja-JP" altLang="en-US" sz="2800"/>
              <a:t>学校等感染症システムにおける、症候群サーベイランス</a:t>
            </a:r>
          </a:p>
        </p:txBody>
      </p:sp>
      <p:sp>
        <p:nvSpPr>
          <p:cNvPr id="21" name="Rectangle 20">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 name="コンテンツ プレースホルダー 2">
            <a:extLst>
              <a:ext uri="{FF2B5EF4-FFF2-40B4-BE49-F238E27FC236}">
                <a16:creationId xmlns:a16="http://schemas.microsoft.com/office/drawing/2014/main" id="{DA89D4DA-4ACC-E8EA-E0B0-AC44C3D4C73F}"/>
              </a:ext>
            </a:extLst>
          </p:cNvPr>
          <p:cNvSpPr>
            <a:spLocks noGrp="1"/>
          </p:cNvSpPr>
          <p:nvPr>
            <p:ph idx="1"/>
          </p:nvPr>
        </p:nvSpPr>
        <p:spPr>
          <a:xfrm>
            <a:off x="649225" y="2133600"/>
            <a:ext cx="3650278" cy="3759253"/>
          </a:xfrm>
        </p:spPr>
        <p:txBody>
          <a:bodyPr>
            <a:normAutofit lnSpcReduction="10000"/>
          </a:bodyPr>
          <a:lstStyle/>
          <a:p>
            <a:r>
              <a:rPr kumimoji="1" lang="ja-JP" altLang="en-US" dirty="0"/>
              <a:t>マップビュー→</a:t>
            </a:r>
            <a:r>
              <a:rPr kumimoji="1" lang="en-US" altLang="ja-JP" dirty="0"/>
              <a:t>【</a:t>
            </a:r>
            <a:r>
              <a:rPr kumimoji="1" lang="ja-JP" altLang="en-US" dirty="0"/>
              <a:t>欠席者情報</a:t>
            </a:r>
            <a:r>
              <a:rPr kumimoji="1" lang="en-US" altLang="ja-JP" dirty="0"/>
              <a:t>】</a:t>
            </a:r>
            <a:r>
              <a:rPr kumimoji="1" lang="ja-JP" altLang="en-US" dirty="0"/>
              <a:t>→欠席者急増クラス数ー症状別をクリック</a:t>
            </a:r>
            <a:endParaRPr kumimoji="1" lang="en-US" altLang="ja-JP" dirty="0"/>
          </a:p>
          <a:p>
            <a:r>
              <a:rPr lang="ja-JP" altLang="en-US" dirty="0"/>
              <a:t>熱・頭痛・咳・下痢腹痛・吐き気・発疹・</a:t>
            </a:r>
            <a:r>
              <a:rPr lang="en-US" altLang="ja-JP" dirty="0"/>
              <a:t>ILI</a:t>
            </a:r>
            <a:r>
              <a:rPr lang="ja-JP" altLang="en-US" dirty="0"/>
              <a:t>の各症状で学校を欠席した児童生徒が急増したクラスが集計される</a:t>
            </a:r>
            <a:endParaRPr lang="en-US" altLang="ja-JP" dirty="0"/>
          </a:p>
          <a:p>
            <a:r>
              <a:rPr kumimoji="1" lang="ja-JP" altLang="en-US" dirty="0"/>
              <a:t>学校で注目すべき感染症の急増を示唆するデータとなる</a:t>
            </a:r>
            <a:endParaRPr kumimoji="1" lang="en-US" altLang="ja-JP" dirty="0"/>
          </a:p>
          <a:p>
            <a:pPr lvl="1"/>
            <a:r>
              <a:rPr lang="ja-JP" altLang="en-US" dirty="0"/>
              <a:t>７月１日には、福島県では咳での欠席が急増したクラスが４８検出された→なんらかの急性呼吸器感染症の急増か？</a:t>
            </a:r>
            <a:endParaRPr kumimoji="1" lang="ja-JP" altLang="en-US" dirty="0"/>
          </a:p>
        </p:txBody>
      </p:sp>
      <p:pic>
        <p:nvPicPr>
          <p:cNvPr id="5" name="図 4">
            <a:extLst>
              <a:ext uri="{FF2B5EF4-FFF2-40B4-BE49-F238E27FC236}">
                <a16:creationId xmlns:a16="http://schemas.microsoft.com/office/drawing/2014/main" id="{9F02AAA7-7EBE-BBA1-FD91-8CB7A8271497}"/>
              </a:ext>
            </a:extLst>
          </p:cNvPr>
          <p:cNvPicPr>
            <a:picLocks noChangeAspect="1"/>
          </p:cNvPicPr>
          <p:nvPr/>
        </p:nvPicPr>
        <p:blipFill>
          <a:blip r:embed="rId2"/>
          <a:srcRect r="15608" b="-1"/>
          <a:stretch>
            <a:fillRect/>
          </a:stretch>
        </p:blipFill>
        <p:spPr>
          <a:xfrm>
            <a:off x="4619543" y="640080"/>
            <a:ext cx="6953577" cy="5252773"/>
          </a:xfrm>
          <a:prstGeom prst="rect">
            <a:avLst/>
          </a:prstGeom>
        </p:spPr>
      </p:pic>
      <p:sp>
        <p:nvSpPr>
          <p:cNvPr id="23"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07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21914-93BE-2142-00D1-6EBD4E145E34}"/>
              </a:ext>
            </a:extLst>
          </p:cNvPr>
          <p:cNvSpPr>
            <a:spLocks noGrp="1"/>
          </p:cNvSpPr>
          <p:nvPr>
            <p:ph type="title"/>
          </p:nvPr>
        </p:nvSpPr>
        <p:spPr/>
        <p:txBody>
          <a:bodyPr>
            <a:normAutofit/>
          </a:bodyPr>
          <a:lstStyle/>
          <a:p>
            <a:r>
              <a:rPr kumimoji="1" lang="ja-JP" altLang="en-US" dirty="0"/>
              <a:t>学校等欠席者感染症システムにおける注目すべき感染症</a:t>
            </a:r>
            <a:r>
              <a:rPr lang="ja-JP" altLang="en-US" dirty="0"/>
              <a:t>の２０２４年度の</a:t>
            </a:r>
            <a:r>
              <a:rPr kumimoji="1" lang="ja-JP" altLang="en-US" dirty="0"/>
              <a:t>動向</a:t>
            </a:r>
          </a:p>
        </p:txBody>
      </p:sp>
      <p:pic>
        <p:nvPicPr>
          <p:cNvPr id="5" name="コンテンツ プレースホルダー 4">
            <a:extLst>
              <a:ext uri="{FF2B5EF4-FFF2-40B4-BE49-F238E27FC236}">
                <a16:creationId xmlns:a16="http://schemas.microsoft.com/office/drawing/2014/main" id="{5B35BF55-96FC-0DD6-A4E7-854222A4A172}"/>
              </a:ext>
            </a:extLst>
          </p:cNvPr>
          <p:cNvPicPr>
            <a:picLocks noGrp="1" noChangeAspect="1"/>
          </p:cNvPicPr>
          <p:nvPr>
            <p:ph idx="1"/>
          </p:nvPr>
        </p:nvPicPr>
        <p:blipFill>
          <a:blip r:embed="rId2"/>
          <a:stretch>
            <a:fillRect/>
          </a:stretch>
        </p:blipFill>
        <p:spPr>
          <a:xfrm>
            <a:off x="1565769" y="2327038"/>
            <a:ext cx="6573167" cy="3391373"/>
          </a:xfrm>
        </p:spPr>
      </p:pic>
      <p:pic>
        <p:nvPicPr>
          <p:cNvPr id="7" name="図 6">
            <a:extLst>
              <a:ext uri="{FF2B5EF4-FFF2-40B4-BE49-F238E27FC236}">
                <a16:creationId xmlns:a16="http://schemas.microsoft.com/office/drawing/2014/main" id="{93D9F3F9-D99E-AE33-DC1E-E8F7CCF279B2}"/>
              </a:ext>
            </a:extLst>
          </p:cNvPr>
          <p:cNvPicPr>
            <a:picLocks noChangeAspect="1"/>
          </p:cNvPicPr>
          <p:nvPr/>
        </p:nvPicPr>
        <p:blipFill>
          <a:blip r:embed="rId3"/>
          <a:stretch>
            <a:fillRect/>
          </a:stretch>
        </p:blipFill>
        <p:spPr>
          <a:xfrm>
            <a:off x="8708700" y="2359642"/>
            <a:ext cx="1867161" cy="1105054"/>
          </a:xfrm>
          <a:prstGeom prst="rect">
            <a:avLst/>
          </a:prstGeom>
        </p:spPr>
      </p:pic>
      <p:sp>
        <p:nvSpPr>
          <p:cNvPr id="8" name="テキスト ボックス 7">
            <a:extLst>
              <a:ext uri="{FF2B5EF4-FFF2-40B4-BE49-F238E27FC236}">
                <a16:creationId xmlns:a16="http://schemas.microsoft.com/office/drawing/2014/main" id="{A6C43A5D-297F-5EA7-44FC-8393E155EBCF}"/>
              </a:ext>
            </a:extLst>
          </p:cNvPr>
          <p:cNvSpPr txBox="1"/>
          <p:nvPr/>
        </p:nvSpPr>
        <p:spPr>
          <a:xfrm>
            <a:off x="8619217" y="3689404"/>
            <a:ext cx="3252082" cy="2308324"/>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一学期の初めから夏休みにかけて</a:t>
            </a:r>
            <a:r>
              <a:rPr kumimoji="1" lang="en-US" altLang="ja-JP" dirty="0"/>
              <a:t>RS</a:t>
            </a:r>
            <a:r>
              <a:rPr kumimoji="1" lang="ja-JP" altLang="en-US" dirty="0"/>
              <a:t>ウイルスが流行していた</a:t>
            </a:r>
            <a:endParaRPr kumimoji="1" lang="en-US" altLang="ja-JP" dirty="0"/>
          </a:p>
          <a:p>
            <a:pPr marL="285750" indent="-285750">
              <a:buFont typeface="Wingdings" panose="05000000000000000000" pitchFamily="2" charset="2"/>
              <a:buChar char="Ø"/>
            </a:pPr>
            <a:r>
              <a:rPr kumimoji="1" lang="ja-JP" altLang="en-US" dirty="0"/>
              <a:t>一学期の終わりから秋口までヘルパンギーナが流行していた</a:t>
            </a:r>
            <a:endParaRPr kumimoji="1" lang="en-US" altLang="ja-JP" dirty="0"/>
          </a:p>
          <a:p>
            <a:pPr marL="285750" indent="-285750">
              <a:buFont typeface="Wingdings" panose="05000000000000000000" pitchFamily="2" charset="2"/>
              <a:buChar char="Ø"/>
            </a:pPr>
            <a:r>
              <a:rPr kumimoji="1" lang="ja-JP" altLang="en-US" dirty="0"/>
              <a:t>二学期から溶連菌感染症と咽頭結膜熱が流行していた</a:t>
            </a:r>
            <a:endParaRPr kumimoji="1" lang="en-US" altLang="ja-JP" dirty="0"/>
          </a:p>
        </p:txBody>
      </p:sp>
      <p:sp>
        <p:nvSpPr>
          <p:cNvPr id="3" name="テキスト ボックス 2">
            <a:extLst>
              <a:ext uri="{FF2B5EF4-FFF2-40B4-BE49-F238E27FC236}">
                <a16:creationId xmlns:a16="http://schemas.microsoft.com/office/drawing/2014/main" id="{AA58F3D3-56DA-ED77-9B6F-CB3A0847024E}"/>
              </a:ext>
            </a:extLst>
          </p:cNvPr>
          <p:cNvSpPr txBox="1"/>
          <p:nvPr/>
        </p:nvSpPr>
        <p:spPr>
          <a:xfrm>
            <a:off x="1543987" y="6100996"/>
            <a:ext cx="7719934" cy="523220"/>
          </a:xfrm>
          <a:prstGeom prst="rect">
            <a:avLst/>
          </a:prstGeom>
          <a:noFill/>
        </p:spPr>
        <p:txBody>
          <a:bodyPr wrap="square" rtlCol="0">
            <a:spAutoFit/>
          </a:bodyPr>
          <a:lstStyle/>
          <a:p>
            <a:r>
              <a:rPr kumimoji="1" lang="ja-JP" altLang="en-US" sz="1400" dirty="0"/>
              <a:t>感染症情報マップ（マップビュー）</a:t>
            </a:r>
            <a:r>
              <a:rPr kumimoji="1" lang="en-US" altLang="ja-JP" sz="1400" i="1" dirty="0"/>
              <a:t>https://www.gakkohoken.jp/system_information/jssh_absence_information_mapping</a:t>
            </a:r>
            <a:endParaRPr kumimoji="1" lang="ja-JP" altLang="en-US" sz="1400" i="1" dirty="0"/>
          </a:p>
        </p:txBody>
      </p:sp>
    </p:spTree>
    <p:extLst>
      <p:ext uri="{BB962C8B-B14F-4D97-AF65-F5344CB8AC3E}">
        <p14:creationId xmlns:p14="http://schemas.microsoft.com/office/powerpoint/2010/main" val="1061760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F104F-B765-E51B-E558-BA81DE427F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94DCA3-B444-2DBB-FDD2-2E2E89C754CA}"/>
              </a:ext>
            </a:extLst>
          </p:cNvPr>
          <p:cNvSpPr>
            <a:spLocks noGrp="1"/>
          </p:cNvSpPr>
          <p:nvPr>
            <p:ph type="title"/>
          </p:nvPr>
        </p:nvSpPr>
        <p:spPr/>
        <p:txBody>
          <a:bodyPr>
            <a:normAutofit/>
          </a:bodyPr>
          <a:lstStyle/>
          <a:p>
            <a:r>
              <a:rPr kumimoji="1" lang="ja-JP" altLang="en-US" dirty="0"/>
              <a:t>学校等欠席者感染症システムにおける注目すべき感染症</a:t>
            </a:r>
            <a:r>
              <a:rPr lang="ja-JP" altLang="en-US" dirty="0"/>
              <a:t>の、ここ一年の</a:t>
            </a:r>
            <a:r>
              <a:rPr kumimoji="1" lang="ja-JP" altLang="en-US" dirty="0"/>
              <a:t>動向</a:t>
            </a:r>
          </a:p>
        </p:txBody>
      </p:sp>
      <p:sp>
        <p:nvSpPr>
          <p:cNvPr id="8" name="テキスト ボックス 7">
            <a:extLst>
              <a:ext uri="{FF2B5EF4-FFF2-40B4-BE49-F238E27FC236}">
                <a16:creationId xmlns:a16="http://schemas.microsoft.com/office/drawing/2014/main" id="{B1D9F01F-AAE1-5D6E-4F29-748B6D491C51}"/>
              </a:ext>
            </a:extLst>
          </p:cNvPr>
          <p:cNvSpPr txBox="1"/>
          <p:nvPr/>
        </p:nvSpPr>
        <p:spPr>
          <a:xfrm>
            <a:off x="8619217" y="3689404"/>
            <a:ext cx="3252082" cy="2585323"/>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一学期の終わりから二学期まで手足口病が流行していた</a:t>
            </a:r>
            <a:endParaRPr kumimoji="1" lang="en-US" altLang="ja-JP" dirty="0"/>
          </a:p>
          <a:p>
            <a:pPr marL="285750" indent="-285750">
              <a:buFont typeface="Wingdings" panose="05000000000000000000" pitchFamily="2" charset="2"/>
              <a:buChar char="Ø"/>
            </a:pPr>
            <a:r>
              <a:rPr kumimoji="1" lang="ja-JP" altLang="en-US" dirty="0"/>
              <a:t>二学期からマイコプラズマ感染症が流行しはじめた</a:t>
            </a:r>
            <a:endParaRPr kumimoji="1" lang="en-US" altLang="ja-JP" dirty="0"/>
          </a:p>
          <a:p>
            <a:pPr marL="285750" indent="-285750">
              <a:buFont typeface="Wingdings" panose="05000000000000000000" pitchFamily="2" charset="2"/>
              <a:buChar char="Ø"/>
            </a:pPr>
            <a:r>
              <a:rPr kumimoji="1" lang="ja-JP" altLang="en-US" dirty="0"/>
              <a:t>新学期になって、百日咳が目立つようになった</a:t>
            </a:r>
            <a:endParaRPr kumimoji="1" lang="en-US" altLang="ja-JP" dirty="0"/>
          </a:p>
          <a:p>
            <a:pPr marL="285750" indent="-285750">
              <a:buFont typeface="Wingdings" panose="05000000000000000000" pitchFamily="2" charset="2"/>
              <a:buChar char="Ø"/>
            </a:pPr>
            <a:r>
              <a:rPr kumimoji="1" lang="en-US" altLang="ja-JP" dirty="0"/>
              <a:t>GW</a:t>
            </a:r>
            <a:r>
              <a:rPr kumimoji="1" lang="ja-JP" altLang="en-US" dirty="0"/>
              <a:t>後、伝染性紅斑も流行し始めた</a:t>
            </a:r>
            <a:endParaRPr kumimoji="1" lang="en-US" altLang="ja-JP" dirty="0"/>
          </a:p>
        </p:txBody>
      </p:sp>
      <p:sp>
        <p:nvSpPr>
          <p:cNvPr id="3" name="テキスト ボックス 2">
            <a:extLst>
              <a:ext uri="{FF2B5EF4-FFF2-40B4-BE49-F238E27FC236}">
                <a16:creationId xmlns:a16="http://schemas.microsoft.com/office/drawing/2014/main" id="{1E819ABA-C291-9C15-4279-770E0F821EAF}"/>
              </a:ext>
            </a:extLst>
          </p:cNvPr>
          <p:cNvSpPr txBox="1"/>
          <p:nvPr/>
        </p:nvSpPr>
        <p:spPr>
          <a:xfrm>
            <a:off x="1543987" y="6100996"/>
            <a:ext cx="7719934" cy="523220"/>
          </a:xfrm>
          <a:prstGeom prst="rect">
            <a:avLst/>
          </a:prstGeom>
          <a:noFill/>
        </p:spPr>
        <p:txBody>
          <a:bodyPr wrap="square" rtlCol="0">
            <a:spAutoFit/>
          </a:bodyPr>
          <a:lstStyle/>
          <a:p>
            <a:r>
              <a:rPr kumimoji="1" lang="ja-JP" altLang="en-US" sz="1400" dirty="0"/>
              <a:t>感染症情報マップ（マップビュー）</a:t>
            </a:r>
            <a:r>
              <a:rPr kumimoji="1" lang="en-US" altLang="ja-JP" sz="1400" i="1" dirty="0"/>
              <a:t>https://www.gakkohoken.jp/system_information/jssh_absence_information_mapping</a:t>
            </a:r>
            <a:endParaRPr kumimoji="1" lang="ja-JP" altLang="en-US" sz="1400" i="1" dirty="0"/>
          </a:p>
        </p:txBody>
      </p:sp>
      <p:pic>
        <p:nvPicPr>
          <p:cNvPr id="10" name="図 9">
            <a:extLst>
              <a:ext uri="{FF2B5EF4-FFF2-40B4-BE49-F238E27FC236}">
                <a16:creationId xmlns:a16="http://schemas.microsoft.com/office/drawing/2014/main" id="{2EF20FB6-B30E-64B7-DCC0-1E1A26E80A17}"/>
              </a:ext>
            </a:extLst>
          </p:cNvPr>
          <p:cNvPicPr>
            <a:picLocks noChangeAspect="1"/>
          </p:cNvPicPr>
          <p:nvPr/>
        </p:nvPicPr>
        <p:blipFill>
          <a:blip r:embed="rId2"/>
          <a:stretch>
            <a:fillRect/>
          </a:stretch>
        </p:blipFill>
        <p:spPr>
          <a:xfrm>
            <a:off x="1583076" y="2309574"/>
            <a:ext cx="6554115" cy="3381847"/>
          </a:xfrm>
          <a:prstGeom prst="rect">
            <a:avLst/>
          </a:prstGeom>
        </p:spPr>
      </p:pic>
      <p:pic>
        <p:nvPicPr>
          <p:cNvPr id="12" name="図 11">
            <a:extLst>
              <a:ext uri="{FF2B5EF4-FFF2-40B4-BE49-F238E27FC236}">
                <a16:creationId xmlns:a16="http://schemas.microsoft.com/office/drawing/2014/main" id="{190E43EF-095A-E085-432C-E0BE8119DC47}"/>
              </a:ext>
            </a:extLst>
          </p:cNvPr>
          <p:cNvPicPr>
            <a:picLocks noChangeAspect="1"/>
          </p:cNvPicPr>
          <p:nvPr/>
        </p:nvPicPr>
        <p:blipFill>
          <a:blip r:embed="rId3"/>
          <a:stretch>
            <a:fillRect/>
          </a:stretch>
        </p:blipFill>
        <p:spPr>
          <a:xfrm>
            <a:off x="8720001" y="2331164"/>
            <a:ext cx="2324424" cy="1124107"/>
          </a:xfrm>
          <a:prstGeom prst="rect">
            <a:avLst/>
          </a:prstGeom>
        </p:spPr>
      </p:pic>
    </p:spTree>
    <p:extLst>
      <p:ext uri="{BB962C8B-B14F-4D97-AF65-F5344CB8AC3E}">
        <p14:creationId xmlns:p14="http://schemas.microsoft.com/office/powerpoint/2010/main" val="5165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D6CF5F-5FCC-3739-9369-BDB051D45886}"/>
              </a:ext>
            </a:extLst>
          </p:cNvPr>
          <p:cNvSpPr>
            <a:spLocks noGrp="1"/>
          </p:cNvSpPr>
          <p:nvPr>
            <p:ph type="title"/>
          </p:nvPr>
        </p:nvSpPr>
        <p:spPr>
          <a:xfrm>
            <a:off x="1687669" y="624110"/>
            <a:ext cx="4137059" cy="1280890"/>
          </a:xfrm>
        </p:spPr>
        <p:txBody>
          <a:bodyPr>
            <a:normAutofit fontScale="90000"/>
          </a:bodyPr>
          <a:lstStyle/>
          <a:p>
            <a:r>
              <a:rPr lang="ja-JP" altLang="en-US" sz="3200" dirty="0"/>
              <a:t>手足口病と</a:t>
            </a:r>
            <a:r>
              <a:rPr kumimoji="1" lang="ja-JP" altLang="en-US" sz="3200" dirty="0"/>
              <a:t>ヘルパンギーナ</a:t>
            </a:r>
            <a:br>
              <a:rPr kumimoji="1" lang="en-US" altLang="ja-JP" sz="3200" dirty="0"/>
            </a:br>
            <a:endParaRPr kumimoji="1" lang="ja-JP" altLang="en-US" sz="3200" dirty="0"/>
          </a:p>
        </p:txBody>
      </p:sp>
      <p:sp>
        <p:nvSpPr>
          <p:cNvPr id="3" name="コンテンツ プレースホルダー 2">
            <a:extLst>
              <a:ext uri="{FF2B5EF4-FFF2-40B4-BE49-F238E27FC236}">
                <a16:creationId xmlns:a16="http://schemas.microsoft.com/office/drawing/2014/main" id="{5956229A-0D01-66F8-E600-9BAABEB3DC14}"/>
              </a:ext>
            </a:extLst>
          </p:cNvPr>
          <p:cNvSpPr>
            <a:spLocks noGrp="1"/>
          </p:cNvSpPr>
          <p:nvPr>
            <p:ph idx="1"/>
          </p:nvPr>
        </p:nvSpPr>
        <p:spPr>
          <a:xfrm>
            <a:off x="1683955" y="2133600"/>
            <a:ext cx="4756602" cy="4364636"/>
          </a:xfrm>
        </p:spPr>
        <p:txBody>
          <a:bodyPr>
            <a:normAutofit fontScale="85000" lnSpcReduction="10000"/>
          </a:bodyPr>
          <a:lstStyle/>
          <a:p>
            <a:pPr>
              <a:lnSpc>
                <a:spcPct val="90000"/>
              </a:lnSpc>
            </a:pPr>
            <a:r>
              <a:rPr lang="ja-JP" altLang="en-US" b="0" i="0" dirty="0">
                <a:solidFill>
                  <a:srgbClr val="000000"/>
                </a:solidFill>
                <a:effectLst/>
                <a:latin typeface="ヒラギノ角ゴ Pro W3"/>
              </a:rPr>
              <a:t>発熱と口腔粘膜や咽頭（ヘルパンギーナ）、四肢（手足口病）の水疱性の発疹を特徴とした急性のウイルス感染症（５類）</a:t>
            </a:r>
            <a:endParaRPr lang="en-US" altLang="ja-JP" b="0" i="0" dirty="0">
              <a:solidFill>
                <a:srgbClr val="000000"/>
              </a:solidFill>
              <a:effectLst/>
              <a:latin typeface="ヒラギノ角ゴ Pro W3"/>
            </a:endParaRPr>
          </a:p>
          <a:p>
            <a:pPr>
              <a:lnSpc>
                <a:spcPct val="90000"/>
              </a:lnSpc>
            </a:pPr>
            <a:r>
              <a:rPr lang="ja-JP" altLang="en-US" dirty="0">
                <a:solidFill>
                  <a:srgbClr val="000000"/>
                </a:solidFill>
                <a:latin typeface="ヒラギノ角ゴ Pro W3"/>
              </a:rPr>
              <a:t>糞口・接触・飛沫感染で</a:t>
            </a:r>
            <a:r>
              <a:rPr lang="ja-JP" altLang="en-US" b="0" i="0" dirty="0">
                <a:solidFill>
                  <a:srgbClr val="000000"/>
                </a:solidFill>
                <a:effectLst/>
                <a:latin typeface="ヒラギノ角ゴ Pro W3"/>
              </a:rPr>
              <a:t>乳幼児を中心に夏季に流行する、夏かぜの代表的疾患</a:t>
            </a:r>
            <a:endParaRPr lang="en-US" altLang="ja-JP" b="0" i="0" dirty="0">
              <a:solidFill>
                <a:srgbClr val="000000"/>
              </a:solidFill>
              <a:effectLst/>
              <a:latin typeface="ヒラギノ角ゴ Pro W3"/>
            </a:endParaRPr>
          </a:p>
          <a:p>
            <a:pPr>
              <a:lnSpc>
                <a:spcPct val="90000"/>
              </a:lnSpc>
            </a:pPr>
            <a:r>
              <a:rPr lang="ja-JP" altLang="en-US" b="0" i="0" dirty="0">
                <a:solidFill>
                  <a:srgbClr val="000000"/>
                </a:solidFill>
                <a:effectLst/>
                <a:latin typeface="ヒラギノ角ゴ Pro W3"/>
              </a:rPr>
              <a:t>病原体は両者とも</a:t>
            </a:r>
            <a:r>
              <a:rPr lang="en-US" altLang="ja-JP" b="0" i="0" dirty="0">
                <a:solidFill>
                  <a:srgbClr val="000000"/>
                </a:solidFill>
                <a:effectLst/>
                <a:latin typeface="ヒラギノ角ゴ Pro W3"/>
              </a:rPr>
              <a:t>A</a:t>
            </a:r>
            <a:r>
              <a:rPr lang="ja-JP" altLang="en-US" dirty="0">
                <a:solidFill>
                  <a:srgbClr val="000000"/>
                </a:solidFill>
                <a:latin typeface="ヒラギノ角ゴ Pro W3"/>
              </a:rPr>
              <a:t>群エンテロウイルスで、手足口病は</a:t>
            </a:r>
            <a:r>
              <a:rPr lang="en-US" altLang="ja-JP" b="0" i="0" dirty="0">
                <a:solidFill>
                  <a:srgbClr val="000000"/>
                </a:solidFill>
                <a:effectLst/>
                <a:latin typeface="ヒラギノ角ゴ Pro W3"/>
              </a:rPr>
              <a:t>CA6, 16 ,EV71</a:t>
            </a:r>
            <a:r>
              <a:rPr lang="ja-JP" altLang="en-US" b="0" i="0" dirty="0">
                <a:solidFill>
                  <a:srgbClr val="000000"/>
                </a:solidFill>
                <a:effectLst/>
                <a:latin typeface="ヒラギノ角ゴ Pro W3"/>
              </a:rPr>
              <a:t>等、</a:t>
            </a:r>
            <a:r>
              <a:rPr lang="ja-JP" altLang="en-US" dirty="0">
                <a:solidFill>
                  <a:srgbClr val="000000"/>
                </a:solidFill>
                <a:latin typeface="ヒラギノ角ゴ Pro W3"/>
              </a:rPr>
              <a:t>ヘルパンギーナは</a:t>
            </a:r>
            <a:r>
              <a:rPr lang="en-US" altLang="ja-JP" dirty="0">
                <a:solidFill>
                  <a:srgbClr val="000000"/>
                </a:solidFill>
                <a:latin typeface="ヒラギノ角ゴ Pro W3"/>
              </a:rPr>
              <a:t>CA2, 3, 4, 5, 6 10</a:t>
            </a:r>
            <a:r>
              <a:rPr lang="ja-JP" altLang="en-US" dirty="0">
                <a:solidFill>
                  <a:srgbClr val="000000"/>
                </a:solidFill>
                <a:latin typeface="ヒラギノ角ゴ Pro W3"/>
              </a:rPr>
              <a:t>等</a:t>
            </a:r>
            <a:r>
              <a:rPr lang="ja-JP" altLang="en-US" b="0" i="0" dirty="0">
                <a:solidFill>
                  <a:srgbClr val="000000"/>
                </a:solidFill>
                <a:effectLst/>
                <a:latin typeface="ヒラギノ角ゴ Pro W3"/>
              </a:rPr>
              <a:t>が多い</a:t>
            </a:r>
            <a:endParaRPr lang="en-US" altLang="ja-JP" b="0" i="0" dirty="0">
              <a:solidFill>
                <a:srgbClr val="000000"/>
              </a:solidFill>
              <a:effectLst/>
              <a:latin typeface="ヒラギノ角ゴ Pro W3"/>
            </a:endParaRPr>
          </a:p>
          <a:p>
            <a:pPr>
              <a:lnSpc>
                <a:spcPct val="90000"/>
              </a:lnSpc>
            </a:pPr>
            <a:r>
              <a:rPr lang="ja-JP" altLang="en-US" b="0" i="0" dirty="0">
                <a:solidFill>
                  <a:srgbClr val="000000"/>
                </a:solidFill>
                <a:effectLst/>
                <a:latin typeface="ヒラギノ角ゴ Pro W3"/>
              </a:rPr>
              <a:t>ほとんどは予後良好であるが、まれに無菌性髄膜炎、急性心筋炎などを合併</a:t>
            </a:r>
            <a:endParaRPr lang="en-US" altLang="ja-JP" b="0" i="0" dirty="0">
              <a:solidFill>
                <a:srgbClr val="000000"/>
              </a:solidFill>
              <a:effectLst/>
              <a:latin typeface="ヒラギノ角ゴ Pro W3"/>
            </a:endParaRPr>
          </a:p>
          <a:p>
            <a:pPr>
              <a:lnSpc>
                <a:spcPct val="90000"/>
              </a:lnSpc>
            </a:pPr>
            <a:r>
              <a:rPr lang="ja-JP" altLang="en-US" b="0" i="0" dirty="0">
                <a:solidFill>
                  <a:srgbClr val="000000"/>
                </a:solidFill>
                <a:effectLst/>
                <a:latin typeface="ヒラギノ角ゴ Pro W3"/>
              </a:rPr>
              <a:t>両者とも、通常は初夏～７月にピークを形成し、</a:t>
            </a:r>
            <a:r>
              <a:rPr lang="en-US" altLang="ja-JP" b="0" i="0" dirty="0">
                <a:solidFill>
                  <a:srgbClr val="000000"/>
                </a:solidFill>
                <a:effectLst/>
                <a:latin typeface="ヒラギノ角ゴ Pro W3"/>
              </a:rPr>
              <a:t>8</a:t>
            </a:r>
            <a:r>
              <a:rPr lang="ja-JP" altLang="en-US" b="0" i="0" dirty="0">
                <a:solidFill>
                  <a:srgbClr val="000000"/>
                </a:solidFill>
                <a:effectLst/>
                <a:latin typeface="ヒラギノ角ゴ Pro W3"/>
              </a:rPr>
              <a:t>月頃から減少する</a:t>
            </a:r>
            <a:endParaRPr lang="en-US" altLang="ja-JP" b="0" i="0" dirty="0">
              <a:solidFill>
                <a:srgbClr val="000000"/>
              </a:solidFill>
              <a:effectLst/>
              <a:latin typeface="ヒラギノ角ゴ Pro W3"/>
            </a:endParaRPr>
          </a:p>
          <a:p>
            <a:pPr>
              <a:lnSpc>
                <a:spcPct val="90000"/>
              </a:lnSpc>
            </a:pPr>
            <a:r>
              <a:rPr lang="ja-JP" altLang="en-US" b="0" i="0" dirty="0">
                <a:solidFill>
                  <a:srgbClr val="000000"/>
                </a:solidFill>
                <a:effectLst/>
                <a:latin typeface="ヒラギノ角ゴ Pro W3"/>
              </a:rPr>
              <a:t>手足口病は、</a:t>
            </a:r>
            <a:r>
              <a:rPr lang="en-US" altLang="ja-JP" b="0" i="0" dirty="0">
                <a:solidFill>
                  <a:srgbClr val="000000"/>
                </a:solidFill>
                <a:effectLst/>
                <a:latin typeface="ヒラギノ角ゴ Pro W3"/>
              </a:rPr>
              <a:t>2024</a:t>
            </a:r>
            <a:r>
              <a:rPr lang="ja-JP" altLang="en-US" b="0" i="0" dirty="0">
                <a:solidFill>
                  <a:srgbClr val="000000"/>
                </a:solidFill>
                <a:effectLst/>
                <a:latin typeface="ヒラギノ角ゴ Pro W3"/>
              </a:rPr>
              <a:t>年第</a:t>
            </a:r>
            <a:r>
              <a:rPr lang="en-US" altLang="ja-JP" b="0" i="0" dirty="0">
                <a:solidFill>
                  <a:srgbClr val="000000"/>
                </a:solidFill>
                <a:effectLst/>
                <a:latin typeface="ヒラギノ角ゴ Pro W3"/>
              </a:rPr>
              <a:t>19</a:t>
            </a:r>
            <a:r>
              <a:rPr lang="ja-JP" altLang="en-US" b="0" i="0" dirty="0">
                <a:solidFill>
                  <a:srgbClr val="000000"/>
                </a:solidFill>
                <a:effectLst/>
                <a:latin typeface="ヒラギノ角ゴ Pro W3"/>
              </a:rPr>
              <a:t>週以降に過去</a:t>
            </a:r>
            <a:r>
              <a:rPr lang="en-US" altLang="ja-JP" b="0" i="0" dirty="0">
                <a:solidFill>
                  <a:srgbClr val="000000"/>
                </a:solidFill>
                <a:effectLst/>
                <a:latin typeface="ヒラギノ角ゴ Pro W3"/>
              </a:rPr>
              <a:t>10</a:t>
            </a:r>
            <a:r>
              <a:rPr lang="ja-JP" altLang="en-US" b="0" i="0" dirty="0">
                <a:solidFill>
                  <a:srgbClr val="000000"/>
                </a:solidFill>
                <a:effectLst/>
                <a:latin typeface="ヒラギノ角ゴ Pro W3"/>
              </a:rPr>
              <a:t>年間の当該週と比較して定点当たり報告数が最多となった </a:t>
            </a:r>
            <a:endParaRPr lang="en-US" altLang="ja-JP" b="0" i="0" dirty="0">
              <a:solidFill>
                <a:srgbClr val="000000"/>
              </a:solidFill>
              <a:effectLst/>
              <a:latin typeface="ヒラギノ角ゴ Pro W3"/>
            </a:endParaRPr>
          </a:p>
          <a:p>
            <a:pPr>
              <a:lnSpc>
                <a:spcPct val="90000"/>
              </a:lnSpc>
            </a:pPr>
            <a:r>
              <a:rPr lang="en-US" altLang="ja-JP" dirty="0">
                <a:solidFill>
                  <a:srgbClr val="000000"/>
                </a:solidFill>
                <a:latin typeface="ヒラギノ角ゴ Pro W3"/>
              </a:rPr>
              <a:t>[</a:t>
            </a:r>
            <a:r>
              <a:rPr lang="ja-JP" altLang="en-US" dirty="0">
                <a:solidFill>
                  <a:srgbClr val="000000"/>
                </a:solidFill>
                <a:latin typeface="ヒラギノ角ゴ Pro W3"/>
              </a:rPr>
              <a:t>学校等</a:t>
            </a:r>
            <a:r>
              <a:rPr lang="en-US" altLang="ja-JP" dirty="0">
                <a:solidFill>
                  <a:srgbClr val="000000"/>
                </a:solidFill>
                <a:latin typeface="ヒラギノ角ゴ Pro W3"/>
              </a:rPr>
              <a:t>]2024</a:t>
            </a:r>
            <a:r>
              <a:rPr lang="ja-JP" altLang="en-US" dirty="0">
                <a:solidFill>
                  <a:srgbClr val="000000"/>
                </a:solidFill>
                <a:latin typeface="ヒラギノ角ゴ Pro W3"/>
              </a:rPr>
              <a:t>年は夏休み後も最高で</a:t>
            </a:r>
            <a:r>
              <a:rPr lang="en-US" altLang="ja-JP" dirty="0">
                <a:solidFill>
                  <a:srgbClr val="000000"/>
                </a:solidFill>
                <a:latin typeface="ヒラギノ角ゴ Pro W3"/>
              </a:rPr>
              <a:t>7,129</a:t>
            </a:r>
            <a:r>
              <a:rPr lang="ja-JP" altLang="en-US" dirty="0">
                <a:solidFill>
                  <a:srgbClr val="000000"/>
                </a:solidFill>
                <a:latin typeface="ヒラギノ角ゴ Pro W3"/>
              </a:rPr>
              <a:t>件と多くの手足口病が報告されていた。今年はヘルパンギーナの方が若干報告数が多いが、昨シーズンにくらべればあまり流行っていない</a:t>
            </a:r>
            <a:endParaRPr kumimoji="1" lang="ja-JP" altLang="en-US" strike="sngStrike" dirty="0">
              <a:solidFill>
                <a:srgbClr val="000000"/>
              </a:solidFill>
            </a:endParaRPr>
          </a:p>
        </p:txBody>
      </p:sp>
      <p:sp>
        <p:nvSpPr>
          <p:cNvPr id="6" name="テキスト ボックス 5">
            <a:extLst>
              <a:ext uri="{FF2B5EF4-FFF2-40B4-BE49-F238E27FC236}">
                <a16:creationId xmlns:a16="http://schemas.microsoft.com/office/drawing/2014/main" id="{CA96B798-7F1C-E8BD-2DBF-39D36F0C3577}"/>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2024</a:t>
            </a:r>
            <a:r>
              <a:rPr kumimoji="1" lang="ja-JP" altLang="en-US" sz="1400" dirty="0"/>
              <a:t>年</a:t>
            </a:r>
            <a:r>
              <a:rPr kumimoji="1" lang="en-US" altLang="ja-JP" sz="1400" dirty="0"/>
              <a:t>10</a:t>
            </a:r>
            <a:r>
              <a:rPr kumimoji="1" lang="ja-JP" altLang="en-US" sz="1400" dirty="0"/>
              <a:t>月</a:t>
            </a:r>
            <a:r>
              <a:rPr kumimoji="1" lang="en-US" altLang="ja-JP" sz="1400" dirty="0"/>
              <a:t>18</a:t>
            </a:r>
            <a:r>
              <a:rPr kumimoji="1" lang="ja-JP" altLang="en-US" sz="1400" dirty="0"/>
              <a:t>日（第</a:t>
            </a:r>
            <a:r>
              <a:rPr kumimoji="1" lang="en-US" altLang="ja-JP" sz="1400" dirty="0"/>
              <a:t>42</a:t>
            </a:r>
            <a:r>
              <a:rPr kumimoji="1" lang="ja-JP" altLang="en-US" sz="1400" dirty="0"/>
              <a:t>週金曜）の手足口病とヘルパンギーナによる出席停止数</a:t>
            </a:r>
          </a:p>
        </p:txBody>
      </p:sp>
      <p:pic>
        <p:nvPicPr>
          <p:cNvPr id="9" name="図 8">
            <a:extLst>
              <a:ext uri="{FF2B5EF4-FFF2-40B4-BE49-F238E27FC236}">
                <a16:creationId xmlns:a16="http://schemas.microsoft.com/office/drawing/2014/main" id="{DA54B348-2508-8E20-F9F7-FFD77927C4C9}"/>
              </a:ext>
            </a:extLst>
          </p:cNvPr>
          <p:cNvPicPr>
            <a:picLocks noChangeAspect="1"/>
          </p:cNvPicPr>
          <p:nvPr/>
        </p:nvPicPr>
        <p:blipFill>
          <a:blip r:embed="rId2"/>
          <a:stretch>
            <a:fillRect/>
          </a:stretch>
        </p:blipFill>
        <p:spPr>
          <a:xfrm>
            <a:off x="7005271" y="768708"/>
            <a:ext cx="4572000" cy="5398762"/>
          </a:xfrm>
          <a:prstGeom prst="rect">
            <a:avLst/>
          </a:prstGeom>
        </p:spPr>
      </p:pic>
      <p:sp>
        <p:nvSpPr>
          <p:cNvPr id="7" name="テキスト ボックス 6">
            <a:extLst>
              <a:ext uri="{FF2B5EF4-FFF2-40B4-BE49-F238E27FC236}">
                <a16:creationId xmlns:a16="http://schemas.microsoft.com/office/drawing/2014/main" id="{32F44BC3-346C-9D3A-BC4B-163D31C238FF}"/>
              </a:ext>
            </a:extLst>
          </p:cNvPr>
          <p:cNvSpPr txBox="1"/>
          <p:nvPr/>
        </p:nvSpPr>
        <p:spPr>
          <a:xfrm>
            <a:off x="6962931" y="6243521"/>
            <a:ext cx="4734019" cy="523220"/>
          </a:xfrm>
          <a:prstGeom prst="rect">
            <a:avLst/>
          </a:prstGeom>
          <a:noFill/>
        </p:spPr>
        <p:txBody>
          <a:bodyPr wrap="square" rtlCol="0">
            <a:spAutoFit/>
          </a:bodyPr>
          <a:lstStyle/>
          <a:p>
            <a:r>
              <a:rPr kumimoji="1" lang="ja-JP" altLang="en-US" sz="1400" dirty="0"/>
              <a:t>全国で計</a:t>
            </a:r>
            <a:r>
              <a:rPr kumimoji="1" lang="en-US" altLang="ja-JP" sz="1400" dirty="0"/>
              <a:t>7,129</a:t>
            </a:r>
            <a:r>
              <a:rPr kumimoji="1" lang="ja-JP" altLang="en-US" sz="1400" dirty="0"/>
              <a:t>例が報告され、神奈川県の</a:t>
            </a:r>
            <a:r>
              <a:rPr kumimoji="1" lang="en-US" altLang="ja-JP" sz="1400" dirty="0"/>
              <a:t>10,000</a:t>
            </a:r>
            <a:r>
              <a:rPr kumimoji="1" lang="ja-JP" altLang="en-US" sz="1400" dirty="0"/>
              <a:t>人あたりの報告数は手足口病が</a:t>
            </a:r>
            <a:r>
              <a:rPr kumimoji="1" lang="en-US" altLang="ja-JP" sz="1400" dirty="0"/>
              <a:t>85.73</a:t>
            </a:r>
            <a:r>
              <a:rPr kumimoji="1" lang="ja-JP" altLang="en-US" sz="1400" dirty="0"/>
              <a:t>、ヘルパンギーナで</a:t>
            </a:r>
            <a:r>
              <a:rPr kumimoji="1" lang="en-US" altLang="ja-JP" sz="1400" dirty="0"/>
              <a:t>1.55</a:t>
            </a:r>
            <a:endParaRPr kumimoji="1" lang="ja-JP" altLang="en-US" sz="1400" dirty="0"/>
          </a:p>
        </p:txBody>
      </p:sp>
      <p:pic>
        <p:nvPicPr>
          <p:cNvPr id="10" name="図 9">
            <a:extLst>
              <a:ext uri="{FF2B5EF4-FFF2-40B4-BE49-F238E27FC236}">
                <a16:creationId xmlns:a16="http://schemas.microsoft.com/office/drawing/2014/main" id="{69A4A4B1-E1D7-F85C-A4D5-81819047D1AD}"/>
              </a:ext>
            </a:extLst>
          </p:cNvPr>
          <p:cNvPicPr>
            <a:picLocks noChangeAspect="1"/>
          </p:cNvPicPr>
          <p:nvPr/>
        </p:nvPicPr>
        <p:blipFill>
          <a:blip r:embed="rId3"/>
          <a:stretch>
            <a:fillRect/>
          </a:stretch>
        </p:blipFill>
        <p:spPr>
          <a:xfrm>
            <a:off x="10083979" y="5643552"/>
            <a:ext cx="1400370" cy="438211"/>
          </a:xfrm>
          <a:prstGeom prst="rect">
            <a:avLst/>
          </a:prstGeom>
        </p:spPr>
      </p:pic>
      <p:pic>
        <p:nvPicPr>
          <p:cNvPr id="13" name="図 12">
            <a:extLst>
              <a:ext uri="{FF2B5EF4-FFF2-40B4-BE49-F238E27FC236}">
                <a16:creationId xmlns:a16="http://schemas.microsoft.com/office/drawing/2014/main" id="{9236268A-0D7A-ED84-B8E8-528C3752117D}"/>
              </a:ext>
            </a:extLst>
          </p:cNvPr>
          <p:cNvPicPr>
            <a:picLocks noChangeAspect="1"/>
          </p:cNvPicPr>
          <p:nvPr/>
        </p:nvPicPr>
        <p:blipFill>
          <a:blip r:embed="rId4"/>
          <a:stretch>
            <a:fillRect/>
          </a:stretch>
        </p:blipFill>
        <p:spPr>
          <a:xfrm>
            <a:off x="6707980" y="3549477"/>
            <a:ext cx="5220000" cy="2678088"/>
          </a:xfrm>
          <a:prstGeom prst="rect">
            <a:avLst/>
          </a:prstGeom>
        </p:spPr>
      </p:pic>
    </p:spTree>
    <p:extLst>
      <p:ext uri="{BB962C8B-B14F-4D97-AF65-F5344CB8AC3E}">
        <p14:creationId xmlns:p14="http://schemas.microsoft.com/office/powerpoint/2010/main" val="15758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1B2E6B-97FA-CAC4-E509-098717615F09}"/>
              </a:ext>
            </a:extLst>
          </p:cNvPr>
          <p:cNvSpPr>
            <a:spLocks noGrp="1"/>
          </p:cNvSpPr>
          <p:nvPr>
            <p:ph type="title"/>
          </p:nvPr>
        </p:nvSpPr>
        <p:spPr>
          <a:xfrm>
            <a:off x="1760977" y="624110"/>
            <a:ext cx="4633466" cy="1280890"/>
          </a:xfrm>
        </p:spPr>
        <p:txBody>
          <a:bodyPr>
            <a:normAutofit/>
          </a:bodyPr>
          <a:lstStyle/>
          <a:p>
            <a:r>
              <a:rPr kumimoji="1" lang="ja-JP" altLang="en-US" dirty="0"/>
              <a:t>マイコプラズマ肺炎</a:t>
            </a:r>
          </a:p>
        </p:txBody>
      </p:sp>
      <p:sp>
        <p:nvSpPr>
          <p:cNvPr id="3" name="コンテンツ プレースホルダー 2">
            <a:extLst>
              <a:ext uri="{FF2B5EF4-FFF2-40B4-BE49-F238E27FC236}">
                <a16:creationId xmlns:a16="http://schemas.microsoft.com/office/drawing/2014/main" id="{89718278-0C0B-7641-9E13-B71078FD84E5}"/>
              </a:ext>
            </a:extLst>
          </p:cNvPr>
          <p:cNvSpPr>
            <a:spLocks noGrp="1"/>
          </p:cNvSpPr>
          <p:nvPr>
            <p:ph idx="1"/>
          </p:nvPr>
        </p:nvSpPr>
        <p:spPr>
          <a:xfrm>
            <a:off x="1746354" y="1978701"/>
            <a:ext cx="4572000" cy="4497048"/>
          </a:xfrm>
        </p:spPr>
        <p:txBody>
          <a:bodyPr>
            <a:normAutofit fontScale="92500" lnSpcReduction="20000"/>
          </a:bodyPr>
          <a:lstStyle/>
          <a:p>
            <a:pPr>
              <a:lnSpc>
                <a:spcPct val="90000"/>
              </a:lnSpc>
            </a:pPr>
            <a:r>
              <a:rPr lang="ja-JP" altLang="en-US" b="0" i="0" dirty="0">
                <a:effectLst/>
                <a:latin typeface="ヒラギノ角ゴ Pro W3"/>
              </a:rPr>
              <a:t>市中肺炎の</a:t>
            </a:r>
            <a:r>
              <a:rPr lang="en-US" altLang="ja-JP" b="0" i="0" dirty="0">
                <a:effectLst/>
                <a:latin typeface="ヒラギノ角ゴ Pro W3"/>
              </a:rPr>
              <a:t>20</a:t>
            </a:r>
            <a:r>
              <a:rPr lang="ja-JP" altLang="en-US" b="0" i="0" dirty="0">
                <a:effectLst/>
                <a:latin typeface="ヒラギノ角ゴ Pro W3"/>
              </a:rPr>
              <a:t>～</a:t>
            </a:r>
            <a:r>
              <a:rPr lang="en-US" altLang="ja-JP" b="0" i="0" dirty="0">
                <a:effectLst/>
                <a:latin typeface="ヒラギノ角ゴ Pro W3"/>
              </a:rPr>
              <a:t>30%</a:t>
            </a:r>
            <a:r>
              <a:rPr lang="ja-JP" altLang="en-US" b="0" i="0" dirty="0">
                <a:effectLst/>
                <a:latin typeface="ヒラギノ角ゴ Pro W3"/>
              </a:rPr>
              <a:t>を占めることもある、肺炎マイコプラズマ（</a:t>
            </a:r>
            <a:r>
              <a:rPr lang="en-US" altLang="ja-JP" b="0" i="0" dirty="0">
                <a:effectLst/>
                <a:latin typeface="ヒラギノ角ゴ Pro W3"/>
              </a:rPr>
              <a:t>Mycoplasma pneumoniae</a:t>
            </a:r>
            <a:r>
              <a:rPr lang="ja-JP" altLang="en-US" b="0" i="0" dirty="0">
                <a:effectLst/>
                <a:latin typeface="ヒラギノ角ゴ Pro W3"/>
              </a:rPr>
              <a:t>）による肺炎（５類定点）</a:t>
            </a:r>
            <a:endParaRPr lang="en-US" altLang="ja-JP" b="0" i="0" dirty="0">
              <a:effectLst/>
              <a:latin typeface="ヒラギノ角ゴ Pro W3"/>
            </a:endParaRPr>
          </a:p>
          <a:p>
            <a:pPr>
              <a:lnSpc>
                <a:spcPct val="90000"/>
              </a:lnSpc>
            </a:pPr>
            <a:r>
              <a:rPr lang="ja-JP" altLang="en-US" b="0" i="0" dirty="0">
                <a:effectLst/>
                <a:latin typeface="ヒラギノ角ゴ Pro W3"/>
              </a:rPr>
              <a:t>主な感染経路は、飛沫</a:t>
            </a:r>
            <a:r>
              <a:rPr lang="ja-JP" altLang="en-US" dirty="0">
                <a:latin typeface="ヒラギノ角ゴ Pro W3"/>
              </a:rPr>
              <a:t>・接触</a:t>
            </a:r>
            <a:r>
              <a:rPr lang="ja-JP" altLang="en-US" b="0" i="0" dirty="0">
                <a:effectLst/>
                <a:latin typeface="ヒラギノ角ゴ Pro W3"/>
              </a:rPr>
              <a:t>感染</a:t>
            </a:r>
            <a:endParaRPr lang="en-US" altLang="ja-JP" b="0" i="0" dirty="0">
              <a:effectLst/>
              <a:latin typeface="ヒラギノ角ゴ Pro W3"/>
            </a:endParaRPr>
          </a:p>
          <a:p>
            <a:pPr>
              <a:lnSpc>
                <a:spcPct val="90000"/>
              </a:lnSpc>
            </a:pPr>
            <a:r>
              <a:rPr lang="ja-JP" altLang="en-US" b="0" i="0" dirty="0">
                <a:effectLst/>
                <a:latin typeface="ヒラギノ角ゴ Pro W3"/>
              </a:rPr>
              <a:t>患者は</a:t>
            </a:r>
            <a:r>
              <a:rPr lang="en-US" altLang="ja-JP" b="0" i="0" dirty="0">
                <a:effectLst/>
                <a:latin typeface="ヒラギノ角ゴ Pro W3"/>
              </a:rPr>
              <a:t>1</a:t>
            </a:r>
            <a:r>
              <a:rPr lang="ja-JP" altLang="en-US" b="0" i="0" dirty="0">
                <a:effectLst/>
                <a:latin typeface="ヒラギノ角ゴ Pro W3"/>
              </a:rPr>
              <a:t>～</a:t>
            </a:r>
            <a:r>
              <a:rPr lang="en-US" altLang="ja-JP" b="0" i="0" dirty="0">
                <a:effectLst/>
                <a:latin typeface="ヒラギノ角ゴ Pro W3"/>
              </a:rPr>
              <a:t>14</a:t>
            </a:r>
            <a:r>
              <a:rPr lang="ja-JP" altLang="en-US" b="0" i="0" dirty="0">
                <a:effectLst/>
                <a:latin typeface="ヒラギノ角ゴ Pro W3"/>
              </a:rPr>
              <a:t>歳に多く、家族内や学校などでしばしば集団発生が起こる</a:t>
            </a:r>
            <a:endParaRPr lang="en-US" altLang="ja-JP" b="0" i="0" dirty="0">
              <a:effectLst/>
              <a:latin typeface="ヒラギノ角ゴ Pro W3"/>
            </a:endParaRPr>
          </a:p>
          <a:p>
            <a:pPr>
              <a:lnSpc>
                <a:spcPct val="90000"/>
              </a:lnSpc>
            </a:pPr>
            <a:r>
              <a:rPr lang="ja-JP" altLang="en-US" b="0" i="0" dirty="0">
                <a:effectLst/>
                <a:latin typeface="ヒラギノ角ゴ Pro W3"/>
              </a:rPr>
              <a:t>症状は発熱、全身倦怠感、頭痛、咳などで、肺炎の場合でも比較的軽いことが多い。解熱後も咳が長く続くことがある</a:t>
            </a:r>
            <a:endParaRPr lang="en-US" altLang="ja-JP" b="0" i="0" dirty="0">
              <a:effectLst/>
              <a:latin typeface="ヒラギノ角ゴ Pro W3"/>
            </a:endParaRPr>
          </a:p>
          <a:p>
            <a:pPr>
              <a:lnSpc>
                <a:spcPct val="90000"/>
              </a:lnSpc>
            </a:pPr>
            <a:r>
              <a:rPr lang="en-US" altLang="ja-JP" dirty="0">
                <a:latin typeface="ヒラギノ角ゴ Pro W3"/>
              </a:rPr>
              <a:t>2024</a:t>
            </a:r>
            <a:r>
              <a:rPr lang="ja-JP" altLang="en-US" dirty="0">
                <a:latin typeface="ヒラギノ角ゴ Pro W3"/>
              </a:rPr>
              <a:t>年は、定点当たり報告数が第</a:t>
            </a:r>
            <a:r>
              <a:rPr lang="en-US" altLang="ja-JP" dirty="0">
                <a:latin typeface="ヒラギノ角ゴ Pro W3"/>
              </a:rPr>
              <a:t>27</a:t>
            </a:r>
            <a:r>
              <a:rPr lang="ja-JP" altLang="en-US" dirty="0">
                <a:latin typeface="ヒラギノ角ゴ Pro W3"/>
              </a:rPr>
              <a:t>週（</a:t>
            </a:r>
            <a:r>
              <a:rPr lang="en-US" altLang="ja-JP" dirty="0">
                <a:latin typeface="ヒラギノ角ゴ Pro W3"/>
              </a:rPr>
              <a:t>7</a:t>
            </a:r>
            <a:r>
              <a:rPr lang="ja-JP" altLang="en-US" dirty="0">
                <a:latin typeface="ヒラギノ角ゴ Pro W3"/>
              </a:rPr>
              <a:t>月</a:t>
            </a:r>
            <a:r>
              <a:rPr lang="en-US" altLang="ja-JP" dirty="0">
                <a:latin typeface="ヒラギノ角ゴ Pro W3"/>
              </a:rPr>
              <a:t>1</a:t>
            </a:r>
            <a:r>
              <a:rPr lang="ja-JP" altLang="en-US" dirty="0">
                <a:latin typeface="ヒラギノ角ゴ Pro W3"/>
              </a:rPr>
              <a:t>～</a:t>
            </a:r>
            <a:r>
              <a:rPr lang="en-US" altLang="ja-JP" dirty="0">
                <a:latin typeface="ヒラギノ角ゴ Pro W3"/>
              </a:rPr>
              <a:t>7</a:t>
            </a:r>
            <a:r>
              <a:rPr lang="ja-JP" altLang="en-US" dirty="0">
                <a:latin typeface="ヒラギノ角ゴ Pro W3"/>
              </a:rPr>
              <a:t>日）以降８週連続で増加した。</a:t>
            </a:r>
            <a:r>
              <a:rPr lang="en-US" altLang="ja-JP" dirty="0">
                <a:latin typeface="ヒラギノ角ゴ Pro W3"/>
              </a:rPr>
              <a:t>2024</a:t>
            </a:r>
            <a:r>
              <a:rPr lang="ja-JP" altLang="en-US" dirty="0">
                <a:latin typeface="ヒラギノ角ゴ Pro W3"/>
              </a:rPr>
              <a:t>年第</a:t>
            </a:r>
            <a:r>
              <a:rPr lang="en-US" altLang="ja-JP" dirty="0">
                <a:latin typeface="ヒラギノ角ゴ Pro W3"/>
              </a:rPr>
              <a:t>1</a:t>
            </a:r>
            <a:r>
              <a:rPr lang="ja-JP" altLang="en-US" dirty="0">
                <a:latin typeface="ヒラギノ角ゴ Pro W3"/>
              </a:rPr>
              <a:t>～</a:t>
            </a:r>
            <a:r>
              <a:rPr lang="en-US" altLang="ja-JP" dirty="0">
                <a:latin typeface="ヒラギノ角ゴ Pro W3"/>
              </a:rPr>
              <a:t>35</a:t>
            </a:r>
            <a:r>
              <a:rPr lang="ja-JP" altLang="en-US" dirty="0">
                <a:latin typeface="ヒラギノ角ゴ Pro W3"/>
              </a:rPr>
              <a:t>週の定点当たり累積報告数は</a:t>
            </a:r>
            <a:r>
              <a:rPr lang="en-US" altLang="ja-JP" dirty="0">
                <a:latin typeface="ヒラギノ角ゴ Pro W3"/>
              </a:rPr>
              <a:t>12.36</a:t>
            </a:r>
            <a:r>
              <a:rPr lang="ja-JP" altLang="en-US" dirty="0">
                <a:latin typeface="ヒラギノ角ゴ Pro W3"/>
              </a:rPr>
              <a:t>（累積報告数</a:t>
            </a:r>
            <a:r>
              <a:rPr lang="en-US" altLang="ja-JP" dirty="0">
                <a:latin typeface="ヒラギノ角ゴ Pro W3"/>
              </a:rPr>
              <a:t>5,934</a:t>
            </a:r>
            <a:r>
              <a:rPr lang="ja-JP" altLang="en-US" dirty="0">
                <a:latin typeface="ヒラギノ角ゴ Pro W3"/>
              </a:rPr>
              <a:t>）であり、</a:t>
            </a:r>
            <a:r>
              <a:rPr lang="en-US" altLang="ja-JP" dirty="0">
                <a:latin typeface="ヒラギノ角ゴ Pro W3"/>
              </a:rPr>
              <a:t>2014</a:t>
            </a:r>
            <a:r>
              <a:rPr lang="ja-JP" altLang="en-US" dirty="0">
                <a:latin typeface="ヒラギノ角ゴ Pro W3"/>
              </a:rPr>
              <a:t>年以降の</a:t>
            </a:r>
            <a:r>
              <a:rPr lang="en-US" altLang="ja-JP" dirty="0">
                <a:latin typeface="ヒラギノ角ゴ Pro W3"/>
              </a:rPr>
              <a:t>10</a:t>
            </a:r>
            <a:r>
              <a:rPr lang="ja-JP" altLang="en-US" dirty="0">
                <a:latin typeface="ヒラギノ角ゴ Pro W3"/>
              </a:rPr>
              <a:t>年間の当該週において、</a:t>
            </a:r>
            <a:r>
              <a:rPr lang="en-US" altLang="ja-JP" dirty="0">
                <a:latin typeface="ヒラギノ角ゴ Pro W3"/>
              </a:rPr>
              <a:t>2016</a:t>
            </a:r>
            <a:r>
              <a:rPr lang="ja-JP" altLang="en-US" dirty="0">
                <a:latin typeface="ヒラギノ角ゴ Pro W3"/>
              </a:rPr>
              <a:t>年の</a:t>
            </a:r>
            <a:r>
              <a:rPr lang="en-US" altLang="ja-JP" dirty="0">
                <a:latin typeface="ヒラギノ角ゴ Pro W3"/>
              </a:rPr>
              <a:t>21.89</a:t>
            </a:r>
            <a:r>
              <a:rPr lang="ja-JP" altLang="en-US" dirty="0">
                <a:latin typeface="ヒラギノ角ゴ Pro W3"/>
              </a:rPr>
              <a:t>（累積報告数</a:t>
            </a:r>
            <a:r>
              <a:rPr lang="en-US" altLang="ja-JP" dirty="0">
                <a:latin typeface="ヒラギノ角ゴ Pro W3"/>
              </a:rPr>
              <a:t>10,376</a:t>
            </a:r>
            <a:r>
              <a:rPr lang="ja-JP" altLang="en-US" dirty="0">
                <a:latin typeface="ヒラギノ角ゴ Pro W3"/>
              </a:rPr>
              <a:t>）に次いで多かった。</a:t>
            </a:r>
            <a:endParaRPr lang="en-US" altLang="ja-JP" dirty="0">
              <a:latin typeface="ヒラギノ角ゴ Pro W3"/>
            </a:endParaRPr>
          </a:p>
          <a:p>
            <a:pPr>
              <a:lnSpc>
                <a:spcPct val="90000"/>
              </a:lnSpc>
            </a:pPr>
            <a:r>
              <a:rPr lang="en-US" altLang="ja-JP" b="0" i="0" dirty="0">
                <a:effectLst/>
                <a:latin typeface="ヒラギノ角ゴ Pro W3"/>
              </a:rPr>
              <a:t>[</a:t>
            </a:r>
            <a:r>
              <a:rPr lang="ja-JP" altLang="en-US" b="0" i="0" dirty="0">
                <a:effectLst/>
                <a:latin typeface="ヒラギノ角ゴ Pro W3"/>
              </a:rPr>
              <a:t>学校等</a:t>
            </a:r>
            <a:r>
              <a:rPr lang="en-US" altLang="ja-JP" b="0" i="0" dirty="0">
                <a:effectLst/>
                <a:latin typeface="ヒラギノ角ゴ Pro W3"/>
              </a:rPr>
              <a:t>]</a:t>
            </a:r>
            <a:r>
              <a:rPr lang="ja-JP" altLang="en-US" b="0" i="0" dirty="0">
                <a:effectLst/>
                <a:latin typeface="ヒラギノ角ゴ Pro W3"/>
              </a:rPr>
              <a:t>昨年度二学期に大流行していた。今年</a:t>
            </a:r>
            <a:r>
              <a:rPr lang="ja-JP" altLang="en-US" dirty="0">
                <a:latin typeface="ヒラギノ角ゴ Pro W3"/>
              </a:rPr>
              <a:t>度は、昨年度同時期より低く推移している。</a:t>
            </a:r>
            <a:endParaRPr kumimoji="1" lang="ja-JP" altLang="en-US" strike="sngStrike" dirty="0"/>
          </a:p>
        </p:txBody>
      </p:sp>
      <p:sp>
        <p:nvSpPr>
          <p:cNvPr id="8" name="テキスト ボックス 7">
            <a:extLst>
              <a:ext uri="{FF2B5EF4-FFF2-40B4-BE49-F238E27FC236}">
                <a16:creationId xmlns:a16="http://schemas.microsoft.com/office/drawing/2014/main" id="{C986BD3B-4EB7-B35A-A6EF-081A1F3292DC}"/>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2024</a:t>
            </a:r>
            <a:r>
              <a:rPr kumimoji="1" lang="ja-JP" altLang="en-US" sz="1400" dirty="0"/>
              <a:t>年</a:t>
            </a:r>
            <a:r>
              <a:rPr kumimoji="1" lang="en-US" altLang="ja-JP" sz="1400" dirty="0"/>
              <a:t>11</a:t>
            </a:r>
            <a:r>
              <a:rPr kumimoji="1" lang="ja-JP" altLang="en-US" sz="1400" dirty="0"/>
              <a:t>月</a:t>
            </a:r>
            <a:r>
              <a:rPr kumimoji="1" lang="en-US" altLang="ja-JP" sz="1400" dirty="0"/>
              <a:t>14</a:t>
            </a:r>
            <a:r>
              <a:rPr kumimoji="1" lang="ja-JP" altLang="en-US" sz="1400" dirty="0"/>
              <a:t>日（第</a:t>
            </a:r>
            <a:r>
              <a:rPr kumimoji="1" lang="en-US" altLang="ja-JP" sz="1400" dirty="0"/>
              <a:t>46</a:t>
            </a:r>
            <a:r>
              <a:rPr kumimoji="1" lang="ja-JP" altLang="en-US" sz="1400" dirty="0"/>
              <a:t>週木曜）のマイコプラズマ感染症による出席停止数</a:t>
            </a:r>
          </a:p>
        </p:txBody>
      </p:sp>
      <p:sp>
        <p:nvSpPr>
          <p:cNvPr id="9" name="テキスト ボックス 8">
            <a:extLst>
              <a:ext uri="{FF2B5EF4-FFF2-40B4-BE49-F238E27FC236}">
                <a16:creationId xmlns:a16="http://schemas.microsoft.com/office/drawing/2014/main" id="{F4B7A898-B6B7-FCB2-2725-2FB6FE9C7340}"/>
              </a:ext>
            </a:extLst>
          </p:cNvPr>
          <p:cNvSpPr txBox="1"/>
          <p:nvPr/>
        </p:nvSpPr>
        <p:spPr>
          <a:xfrm>
            <a:off x="6962931" y="6257810"/>
            <a:ext cx="4734019" cy="523220"/>
          </a:xfrm>
          <a:prstGeom prst="rect">
            <a:avLst/>
          </a:prstGeom>
          <a:noFill/>
        </p:spPr>
        <p:txBody>
          <a:bodyPr wrap="square" rtlCol="0">
            <a:spAutoFit/>
          </a:bodyPr>
          <a:lstStyle/>
          <a:p>
            <a:r>
              <a:rPr kumimoji="1" lang="ja-JP" altLang="en-US" sz="1400" dirty="0"/>
              <a:t>全国で</a:t>
            </a:r>
            <a:r>
              <a:rPr kumimoji="1" lang="en-US" altLang="ja-JP" sz="1400" dirty="0"/>
              <a:t>7,798</a:t>
            </a:r>
            <a:r>
              <a:rPr kumimoji="1" lang="ja-JP" altLang="en-US" sz="1400" dirty="0"/>
              <a:t>例が報告され、福島県と長崎県では</a:t>
            </a:r>
            <a:r>
              <a:rPr kumimoji="1" lang="en-US" altLang="ja-JP" sz="1400" dirty="0"/>
              <a:t>10,000</a:t>
            </a:r>
            <a:r>
              <a:rPr kumimoji="1" lang="ja-JP" altLang="en-US" sz="1400" dirty="0"/>
              <a:t>人当たりそれぞれ</a:t>
            </a:r>
            <a:r>
              <a:rPr kumimoji="1" lang="en-US" altLang="ja-JP" sz="1400" dirty="0"/>
              <a:t>25.63</a:t>
            </a:r>
            <a:r>
              <a:rPr kumimoji="1" lang="ja-JP" altLang="en-US" sz="1400" dirty="0"/>
              <a:t>例・</a:t>
            </a:r>
            <a:r>
              <a:rPr kumimoji="1" lang="en-US" altLang="ja-JP" sz="1400" dirty="0"/>
              <a:t>25.91</a:t>
            </a:r>
            <a:r>
              <a:rPr kumimoji="1" lang="ja-JP" altLang="en-US" sz="1400" dirty="0"/>
              <a:t>例が報告された</a:t>
            </a:r>
          </a:p>
        </p:txBody>
      </p:sp>
      <p:pic>
        <p:nvPicPr>
          <p:cNvPr id="13" name="図 12">
            <a:extLst>
              <a:ext uri="{FF2B5EF4-FFF2-40B4-BE49-F238E27FC236}">
                <a16:creationId xmlns:a16="http://schemas.microsoft.com/office/drawing/2014/main" id="{B7D1EAC3-5955-CAAA-7050-71BC4EF07CCA}"/>
              </a:ext>
            </a:extLst>
          </p:cNvPr>
          <p:cNvPicPr>
            <a:picLocks noChangeAspect="1"/>
          </p:cNvPicPr>
          <p:nvPr/>
        </p:nvPicPr>
        <p:blipFill>
          <a:blip r:embed="rId2"/>
          <a:stretch>
            <a:fillRect/>
          </a:stretch>
        </p:blipFill>
        <p:spPr>
          <a:xfrm>
            <a:off x="7062416" y="778230"/>
            <a:ext cx="4572000" cy="5427190"/>
          </a:xfrm>
          <a:prstGeom prst="rect">
            <a:avLst/>
          </a:prstGeom>
        </p:spPr>
      </p:pic>
      <p:pic>
        <p:nvPicPr>
          <p:cNvPr id="15" name="図 14">
            <a:extLst>
              <a:ext uri="{FF2B5EF4-FFF2-40B4-BE49-F238E27FC236}">
                <a16:creationId xmlns:a16="http://schemas.microsoft.com/office/drawing/2014/main" id="{EF8918B1-198E-E205-B314-ED19FF9BD980}"/>
              </a:ext>
            </a:extLst>
          </p:cNvPr>
          <p:cNvPicPr>
            <a:picLocks noChangeAspect="1"/>
          </p:cNvPicPr>
          <p:nvPr/>
        </p:nvPicPr>
        <p:blipFill>
          <a:blip r:embed="rId3"/>
          <a:stretch>
            <a:fillRect/>
          </a:stretch>
        </p:blipFill>
        <p:spPr>
          <a:xfrm>
            <a:off x="9929697" y="5017215"/>
            <a:ext cx="1648055" cy="1124107"/>
          </a:xfrm>
          <a:prstGeom prst="rect">
            <a:avLst/>
          </a:prstGeom>
        </p:spPr>
      </p:pic>
      <p:pic>
        <p:nvPicPr>
          <p:cNvPr id="17" name="図 16">
            <a:extLst>
              <a:ext uri="{FF2B5EF4-FFF2-40B4-BE49-F238E27FC236}">
                <a16:creationId xmlns:a16="http://schemas.microsoft.com/office/drawing/2014/main" id="{6F596E02-A713-D1DF-D129-D39A4F46D3F1}"/>
              </a:ext>
            </a:extLst>
          </p:cNvPr>
          <p:cNvPicPr>
            <a:picLocks noChangeAspect="1"/>
          </p:cNvPicPr>
          <p:nvPr/>
        </p:nvPicPr>
        <p:blipFill>
          <a:blip r:embed="rId4"/>
          <a:stretch>
            <a:fillRect/>
          </a:stretch>
        </p:blipFill>
        <p:spPr>
          <a:xfrm>
            <a:off x="6757992" y="3518567"/>
            <a:ext cx="5220000" cy="2697126"/>
          </a:xfrm>
          <a:prstGeom prst="rect">
            <a:avLst/>
          </a:prstGeom>
        </p:spPr>
      </p:pic>
    </p:spTree>
    <p:extLst>
      <p:ext uri="{BB962C8B-B14F-4D97-AF65-F5344CB8AC3E}">
        <p14:creationId xmlns:p14="http://schemas.microsoft.com/office/powerpoint/2010/main" val="34185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A29FEE51-3F62-67F2-6822-167EC38FEE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BE230E-17AE-B4D4-5453-654F8426255F}"/>
              </a:ext>
            </a:extLst>
          </p:cNvPr>
          <p:cNvSpPr>
            <a:spLocks noGrp="1"/>
          </p:cNvSpPr>
          <p:nvPr>
            <p:ph type="title"/>
          </p:nvPr>
        </p:nvSpPr>
        <p:spPr>
          <a:xfrm>
            <a:off x="1760977" y="624110"/>
            <a:ext cx="4633466" cy="1280890"/>
          </a:xfrm>
        </p:spPr>
        <p:txBody>
          <a:bodyPr>
            <a:normAutofit/>
          </a:bodyPr>
          <a:lstStyle/>
          <a:p>
            <a:r>
              <a:rPr kumimoji="1" lang="en-US" altLang="ja-JP" dirty="0"/>
              <a:t>RS</a:t>
            </a:r>
            <a:r>
              <a:rPr kumimoji="1" lang="ja-JP" altLang="en-US" dirty="0"/>
              <a:t>ウイルス感染症</a:t>
            </a:r>
          </a:p>
        </p:txBody>
      </p:sp>
      <p:sp>
        <p:nvSpPr>
          <p:cNvPr id="3" name="コンテンツ プレースホルダー 2">
            <a:extLst>
              <a:ext uri="{FF2B5EF4-FFF2-40B4-BE49-F238E27FC236}">
                <a16:creationId xmlns:a16="http://schemas.microsoft.com/office/drawing/2014/main" id="{FFE433AC-70C3-D59A-6C72-811C03F86F9E}"/>
              </a:ext>
            </a:extLst>
          </p:cNvPr>
          <p:cNvSpPr>
            <a:spLocks noGrp="1"/>
          </p:cNvSpPr>
          <p:nvPr>
            <p:ph idx="1"/>
          </p:nvPr>
        </p:nvSpPr>
        <p:spPr>
          <a:xfrm>
            <a:off x="1746354" y="1978701"/>
            <a:ext cx="4572000" cy="4497048"/>
          </a:xfrm>
        </p:spPr>
        <p:txBody>
          <a:bodyPr>
            <a:normAutofit fontScale="77500" lnSpcReduction="20000"/>
          </a:bodyPr>
          <a:lstStyle/>
          <a:p>
            <a:pPr>
              <a:lnSpc>
                <a:spcPct val="90000"/>
              </a:lnSpc>
            </a:pPr>
            <a:r>
              <a:rPr lang="en-US" altLang="ja-JP" b="0" i="0" dirty="0">
                <a:effectLst/>
                <a:latin typeface="ヒラギノ角ゴ Pro W3"/>
              </a:rPr>
              <a:t>RSV</a:t>
            </a:r>
            <a:r>
              <a:rPr lang="ja-JP" altLang="en-US" b="0" i="0" dirty="0">
                <a:effectLst/>
                <a:latin typeface="ヒラギノ角ゴ Pro W3"/>
              </a:rPr>
              <a:t>を病原体とする、乳幼児に多く認められる急性呼吸器感染症</a:t>
            </a:r>
            <a:r>
              <a:rPr lang="ja-JP" altLang="en-US" dirty="0">
                <a:latin typeface="ヒラギノ角ゴ Pro W3"/>
              </a:rPr>
              <a:t>（５類小児科定点）</a:t>
            </a:r>
            <a:endParaRPr lang="en-US" altLang="ja-JP" b="0" i="0" dirty="0">
              <a:effectLst/>
              <a:latin typeface="ヒラギノ角ゴ Pro W3"/>
            </a:endParaRPr>
          </a:p>
          <a:p>
            <a:pPr>
              <a:lnSpc>
                <a:spcPct val="90000"/>
              </a:lnSpc>
            </a:pPr>
            <a:r>
              <a:rPr lang="ja-JP" altLang="en-US" b="0" i="0" dirty="0">
                <a:effectLst/>
                <a:latin typeface="ヒラギノ角ゴ Pro W3"/>
              </a:rPr>
              <a:t>主な感染経路は、飛沫</a:t>
            </a:r>
            <a:r>
              <a:rPr lang="ja-JP" altLang="en-US" dirty="0">
                <a:latin typeface="ヒラギノ角ゴ Pro W3"/>
              </a:rPr>
              <a:t>・接触</a:t>
            </a:r>
            <a:r>
              <a:rPr lang="ja-JP" altLang="en-US" b="0" i="0" dirty="0">
                <a:effectLst/>
                <a:latin typeface="ヒラギノ角ゴ Pro W3"/>
              </a:rPr>
              <a:t>感染</a:t>
            </a:r>
            <a:endParaRPr lang="en-US" altLang="ja-JP" b="0" i="0" dirty="0">
              <a:effectLst/>
              <a:latin typeface="ヒラギノ角ゴ Pro W3"/>
            </a:endParaRPr>
          </a:p>
          <a:p>
            <a:pPr>
              <a:lnSpc>
                <a:spcPct val="90000"/>
              </a:lnSpc>
            </a:pPr>
            <a:r>
              <a:rPr lang="ja-JP" altLang="en-US" b="0" i="0" dirty="0">
                <a:effectLst/>
                <a:latin typeface="ヒラギノ角ゴ Pro W3"/>
              </a:rPr>
              <a:t>生後</a:t>
            </a:r>
            <a:r>
              <a:rPr lang="en-US" altLang="ja-JP" b="0" i="0" dirty="0">
                <a:effectLst/>
                <a:latin typeface="ヒラギノ角ゴ Pro W3"/>
              </a:rPr>
              <a:t>2</a:t>
            </a:r>
            <a:r>
              <a:rPr lang="ja-JP" altLang="en-US" b="0" i="0" dirty="0">
                <a:effectLst/>
                <a:latin typeface="ヒラギノ角ゴ Pro W3"/>
              </a:rPr>
              <a:t>歳までにほぼ</a:t>
            </a:r>
            <a:r>
              <a:rPr lang="en-US" altLang="ja-JP" b="0" i="0" dirty="0">
                <a:effectLst/>
                <a:latin typeface="ヒラギノ角ゴ Pro W3"/>
              </a:rPr>
              <a:t>100%</a:t>
            </a:r>
            <a:r>
              <a:rPr lang="ja-JP" altLang="en-US" b="0" i="0" dirty="0">
                <a:effectLst/>
                <a:latin typeface="ヒラギノ角ゴ Pro W3"/>
              </a:rPr>
              <a:t>の人が</a:t>
            </a:r>
            <a:r>
              <a:rPr lang="en-US" altLang="ja-JP" b="0" i="0" dirty="0">
                <a:effectLst/>
                <a:latin typeface="ヒラギノ角ゴ Pro W3"/>
              </a:rPr>
              <a:t>RSV</a:t>
            </a:r>
            <a:r>
              <a:rPr lang="ja-JP" altLang="en-US" b="0" i="0" dirty="0">
                <a:effectLst/>
                <a:latin typeface="ヒラギノ角ゴ Pro W3"/>
              </a:rPr>
              <a:t>の初感染を受けるが、再感染が普遍的に認められる</a:t>
            </a:r>
            <a:endParaRPr lang="en-US" altLang="ja-JP" b="0" i="0" dirty="0">
              <a:effectLst/>
              <a:latin typeface="ヒラギノ角ゴ Pro W3"/>
            </a:endParaRPr>
          </a:p>
          <a:p>
            <a:pPr>
              <a:lnSpc>
                <a:spcPct val="90000"/>
              </a:lnSpc>
            </a:pPr>
            <a:r>
              <a:rPr lang="ja-JP" altLang="en-US" b="0" i="0" dirty="0">
                <a:effectLst/>
                <a:latin typeface="ヒラギノ角ゴ Pro W3"/>
              </a:rPr>
              <a:t>乳幼児</a:t>
            </a:r>
            <a:r>
              <a:rPr lang="ja-JP" altLang="en-US" dirty="0">
                <a:latin typeface="ヒラギノ角ゴ Pro W3"/>
              </a:rPr>
              <a:t>と高齢者がリスク層、</a:t>
            </a:r>
            <a:r>
              <a:rPr lang="ja-JP" altLang="en-US" b="0" i="0" dirty="0">
                <a:effectLst/>
                <a:latin typeface="ヒラギノ角ゴ Pro W3"/>
              </a:rPr>
              <a:t>年長の児や成人における再感染例では、重症となることは少ない</a:t>
            </a:r>
            <a:r>
              <a:rPr lang="ja-JP" altLang="en-US" dirty="0">
                <a:latin typeface="ヒラギノ角ゴ Pro W3"/>
              </a:rPr>
              <a:t>が、</a:t>
            </a:r>
            <a:r>
              <a:rPr lang="ja-JP" altLang="en-US" b="0" i="0" dirty="0">
                <a:effectLst/>
                <a:latin typeface="ヒラギノ角ゴ Pro W3"/>
              </a:rPr>
              <a:t>家族内に乳幼児や慢性呼吸器疾患等の基礎疾患を有する高齢者が存在する場合、罹患により重症となる可能性がある</a:t>
            </a:r>
            <a:endParaRPr lang="en-US" altLang="ja-JP" b="0" i="0" dirty="0">
              <a:effectLst/>
              <a:latin typeface="ヒラギノ角ゴ Pro W3"/>
            </a:endParaRPr>
          </a:p>
          <a:p>
            <a:pPr>
              <a:lnSpc>
                <a:spcPct val="90000"/>
              </a:lnSpc>
            </a:pPr>
            <a:r>
              <a:rPr lang="ja-JP" altLang="en-US" dirty="0"/>
              <a:t>新たな</a:t>
            </a:r>
            <a:r>
              <a:rPr lang="en-US" altLang="ja-JP" dirty="0"/>
              <a:t>RSV</a:t>
            </a:r>
            <a:r>
              <a:rPr lang="ja-JP" altLang="en-US" dirty="0"/>
              <a:t>に対する予防手段として、高齢者向けおよび母子感染予防のワクチン、抗</a:t>
            </a:r>
            <a:r>
              <a:rPr lang="en-US" altLang="ja-JP" dirty="0"/>
              <a:t>RSV</a:t>
            </a:r>
            <a:r>
              <a:rPr lang="ja-JP" altLang="en-US" dirty="0"/>
              <a:t>抗体が開発されている</a:t>
            </a:r>
            <a:endParaRPr lang="en-US" altLang="ja-JP" b="0" i="0" dirty="0">
              <a:effectLst/>
              <a:latin typeface="ヒラギノ角ゴ Pro W3"/>
            </a:endParaRPr>
          </a:p>
          <a:p>
            <a:pPr>
              <a:lnSpc>
                <a:spcPct val="90000"/>
              </a:lnSpc>
            </a:pPr>
            <a:r>
              <a:rPr lang="ja-JP" altLang="en-US" dirty="0"/>
              <a:t>定点当たり報告数は、</a:t>
            </a:r>
            <a:r>
              <a:rPr lang="en-US" altLang="ja-JP" dirty="0"/>
              <a:t>2020</a:t>
            </a:r>
            <a:r>
              <a:rPr lang="ja-JP" altLang="en-US" dirty="0"/>
              <a:t>年はピークが見られなかったが、</a:t>
            </a:r>
            <a:r>
              <a:rPr lang="en-US" altLang="ja-JP" dirty="0"/>
              <a:t>2021</a:t>
            </a:r>
            <a:r>
              <a:rPr lang="ja-JP" altLang="en-US" dirty="0"/>
              <a:t>年は第</a:t>
            </a:r>
            <a:r>
              <a:rPr lang="en-US" altLang="ja-JP" dirty="0"/>
              <a:t>28</a:t>
            </a:r>
            <a:r>
              <a:rPr lang="ja-JP" altLang="en-US" dirty="0"/>
              <a:t>週（</a:t>
            </a:r>
            <a:r>
              <a:rPr lang="en-US" altLang="ja-JP" dirty="0"/>
              <a:t>5.99</a:t>
            </a:r>
            <a:r>
              <a:rPr lang="ja-JP" altLang="en-US" dirty="0"/>
              <a:t>）、</a:t>
            </a:r>
            <a:r>
              <a:rPr lang="en-US" altLang="ja-JP" dirty="0"/>
              <a:t>2022</a:t>
            </a:r>
            <a:r>
              <a:rPr lang="ja-JP" altLang="en-US" dirty="0"/>
              <a:t>年は第</a:t>
            </a:r>
            <a:r>
              <a:rPr lang="en-US" altLang="ja-JP" dirty="0"/>
              <a:t>30</a:t>
            </a:r>
            <a:r>
              <a:rPr lang="ja-JP" altLang="en-US" dirty="0"/>
              <a:t>週（</a:t>
            </a:r>
            <a:r>
              <a:rPr lang="en-US" altLang="ja-JP" dirty="0"/>
              <a:t>2.35</a:t>
            </a:r>
            <a:r>
              <a:rPr lang="ja-JP" altLang="en-US" dirty="0"/>
              <a:t>）、</a:t>
            </a:r>
            <a:r>
              <a:rPr lang="en-US" altLang="ja-JP" dirty="0"/>
              <a:t>2023</a:t>
            </a:r>
            <a:r>
              <a:rPr lang="ja-JP" altLang="en-US" dirty="0"/>
              <a:t>年は第</a:t>
            </a:r>
            <a:r>
              <a:rPr lang="en-US" altLang="ja-JP" dirty="0"/>
              <a:t>27</a:t>
            </a:r>
            <a:r>
              <a:rPr lang="ja-JP" altLang="en-US" dirty="0"/>
              <a:t>週（</a:t>
            </a:r>
            <a:r>
              <a:rPr lang="en-US" altLang="ja-JP" dirty="0"/>
              <a:t>3.38</a:t>
            </a:r>
            <a:r>
              <a:rPr lang="ja-JP" altLang="en-US" dirty="0"/>
              <a:t>）、</a:t>
            </a:r>
            <a:r>
              <a:rPr lang="en-US" altLang="ja-JP" dirty="0"/>
              <a:t>2024</a:t>
            </a:r>
            <a:r>
              <a:rPr lang="ja-JP" altLang="en-US" dirty="0"/>
              <a:t>年は第</a:t>
            </a:r>
            <a:r>
              <a:rPr lang="en-US" altLang="ja-JP" dirty="0"/>
              <a:t>28</a:t>
            </a:r>
            <a:r>
              <a:rPr lang="ja-JP" altLang="en-US" dirty="0"/>
              <a:t>週（</a:t>
            </a:r>
            <a:r>
              <a:rPr lang="en-US" altLang="ja-JP" dirty="0"/>
              <a:t>1.84</a:t>
            </a:r>
            <a:r>
              <a:rPr lang="ja-JP" altLang="en-US" dirty="0"/>
              <a:t>）にピークがみられ、</a:t>
            </a:r>
            <a:r>
              <a:rPr lang="en-US" altLang="ja-JP" dirty="0"/>
              <a:t>2025</a:t>
            </a:r>
            <a:r>
              <a:rPr lang="ja-JP" altLang="en-US" dirty="0"/>
              <a:t>年は過去</a:t>
            </a:r>
            <a:r>
              <a:rPr lang="en-US" altLang="ja-JP" dirty="0"/>
              <a:t>5</a:t>
            </a:r>
            <a:r>
              <a:rPr lang="ja-JP" altLang="en-US" dirty="0"/>
              <a:t>年間の同時期と比べて報告数が最も多くなっている</a:t>
            </a:r>
            <a:endParaRPr lang="en-US" altLang="ja-JP" dirty="0"/>
          </a:p>
          <a:p>
            <a:pPr>
              <a:lnSpc>
                <a:spcPct val="90000"/>
              </a:lnSpc>
            </a:pPr>
            <a:r>
              <a:rPr kumimoji="1" lang="en-US" altLang="ja-JP" dirty="0"/>
              <a:t>[</a:t>
            </a:r>
            <a:r>
              <a:rPr kumimoji="1" lang="ja-JP" altLang="en-US" dirty="0"/>
              <a:t>学校等</a:t>
            </a:r>
            <a:r>
              <a:rPr kumimoji="1" lang="en-US" altLang="ja-JP" dirty="0"/>
              <a:t>]</a:t>
            </a:r>
            <a:r>
              <a:rPr lang="ja-JP" altLang="en-US" dirty="0"/>
              <a:t>地図は、今年度のピークにあたる</a:t>
            </a:r>
            <a:r>
              <a:rPr lang="en-US" altLang="ja-JP" dirty="0"/>
              <a:t>4</a:t>
            </a:r>
            <a:r>
              <a:rPr lang="ja-JP" altLang="en-US" dirty="0"/>
              <a:t>月</a:t>
            </a:r>
            <a:r>
              <a:rPr lang="en-US" altLang="ja-JP" dirty="0"/>
              <a:t>10</a:t>
            </a:r>
            <a:r>
              <a:rPr lang="ja-JP" altLang="en-US" dirty="0"/>
              <a:t>日のもので関東甲信越以南で流行しているように見える。</a:t>
            </a:r>
            <a:r>
              <a:rPr kumimoji="1" lang="ja-JP" altLang="en-US" dirty="0"/>
              <a:t>昨年同時期は、</a:t>
            </a:r>
            <a:r>
              <a:rPr lang="en-US" altLang="ja-JP" dirty="0"/>
              <a:t>500</a:t>
            </a:r>
            <a:r>
              <a:rPr lang="ja-JP" altLang="en-US" dirty="0"/>
              <a:t>例あまりを数える日もあるほど流行していたが、今年度に入ってから収束しつつある。</a:t>
            </a:r>
            <a:endParaRPr kumimoji="1" lang="ja-JP" altLang="en-US" dirty="0"/>
          </a:p>
        </p:txBody>
      </p:sp>
      <p:sp>
        <p:nvSpPr>
          <p:cNvPr id="8" name="テキスト ボックス 7">
            <a:extLst>
              <a:ext uri="{FF2B5EF4-FFF2-40B4-BE49-F238E27FC236}">
                <a16:creationId xmlns:a16="http://schemas.microsoft.com/office/drawing/2014/main" id="{988722A8-C56A-D562-4196-845D30BAA07C}"/>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2025</a:t>
            </a:r>
            <a:r>
              <a:rPr kumimoji="1" lang="ja-JP" altLang="en-US" sz="1400" dirty="0"/>
              <a:t>年</a:t>
            </a:r>
            <a:r>
              <a:rPr kumimoji="1" lang="en-US" altLang="ja-JP" sz="1400" dirty="0"/>
              <a:t>4</a:t>
            </a:r>
            <a:r>
              <a:rPr kumimoji="1" lang="ja-JP" altLang="en-US" sz="1400" dirty="0"/>
              <a:t>月</a:t>
            </a:r>
            <a:r>
              <a:rPr kumimoji="1" lang="en-US" altLang="ja-JP" sz="1400" dirty="0"/>
              <a:t>10</a:t>
            </a:r>
            <a:r>
              <a:rPr kumimoji="1" lang="ja-JP" altLang="en-US" sz="1400" dirty="0"/>
              <a:t>日（第</a:t>
            </a:r>
            <a:r>
              <a:rPr kumimoji="1" lang="en-US" altLang="ja-JP" sz="1400" dirty="0"/>
              <a:t>15</a:t>
            </a:r>
            <a:r>
              <a:rPr kumimoji="1" lang="ja-JP" altLang="en-US" sz="1400" dirty="0"/>
              <a:t>週木曜）の</a:t>
            </a:r>
            <a:r>
              <a:rPr kumimoji="1" lang="en-US" altLang="ja-JP" sz="1400" dirty="0"/>
              <a:t>RS</a:t>
            </a:r>
            <a:r>
              <a:rPr kumimoji="1" lang="ja-JP" altLang="en-US" sz="1400" dirty="0"/>
              <a:t>ウイルス感染症による出席停止数</a:t>
            </a:r>
          </a:p>
        </p:txBody>
      </p:sp>
      <p:sp>
        <p:nvSpPr>
          <p:cNvPr id="9" name="テキスト ボックス 8">
            <a:extLst>
              <a:ext uri="{FF2B5EF4-FFF2-40B4-BE49-F238E27FC236}">
                <a16:creationId xmlns:a16="http://schemas.microsoft.com/office/drawing/2014/main" id="{386FCCF8-E791-3ECB-87CC-BB002CFF013C}"/>
              </a:ext>
            </a:extLst>
          </p:cNvPr>
          <p:cNvSpPr txBox="1"/>
          <p:nvPr/>
        </p:nvSpPr>
        <p:spPr>
          <a:xfrm>
            <a:off x="6962931" y="6150654"/>
            <a:ext cx="4734019" cy="523220"/>
          </a:xfrm>
          <a:prstGeom prst="rect">
            <a:avLst/>
          </a:prstGeom>
          <a:noFill/>
        </p:spPr>
        <p:txBody>
          <a:bodyPr wrap="square" rtlCol="0">
            <a:spAutoFit/>
          </a:bodyPr>
          <a:lstStyle/>
          <a:p>
            <a:r>
              <a:rPr kumimoji="1" lang="ja-JP" altLang="en-US" sz="1400" dirty="0"/>
              <a:t>全国で</a:t>
            </a:r>
            <a:r>
              <a:rPr kumimoji="1" lang="en-US" altLang="ja-JP" sz="1400" dirty="0"/>
              <a:t>266</a:t>
            </a:r>
            <a:r>
              <a:rPr kumimoji="1" lang="ja-JP" altLang="en-US" sz="1400" dirty="0"/>
              <a:t>例が報告され、神奈川県では</a:t>
            </a:r>
            <a:r>
              <a:rPr kumimoji="1" lang="en-US" altLang="ja-JP" sz="1400" dirty="0"/>
              <a:t>10,000</a:t>
            </a:r>
            <a:r>
              <a:rPr kumimoji="1" lang="ja-JP" altLang="en-US" sz="1400" dirty="0"/>
              <a:t>人当たり</a:t>
            </a:r>
            <a:r>
              <a:rPr kumimoji="1" lang="en-US" altLang="ja-JP" sz="1400" dirty="0"/>
              <a:t>9.71</a:t>
            </a:r>
            <a:r>
              <a:rPr kumimoji="1" lang="ja-JP" altLang="en-US" sz="1400" dirty="0"/>
              <a:t>例が報告された</a:t>
            </a:r>
          </a:p>
        </p:txBody>
      </p:sp>
      <p:pic>
        <p:nvPicPr>
          <p:cNvPr id="5" name="図 4">
            <a:extLst>
              <a:ext uri="{FF2B5EF4-FFF2-40B4-BE49-F238E27FC236}">
                <a16:creationId xmlns:a16="http://schemas.microsoft.com/office/drawing/2014/main" id="{A9DE22E2-1930-B2A4-FF3B-6F80A0CF28D4}"/>
              </a:ext>
            </a:extLst>
          </p:cNvPr>
          <p:cNvPicPr>
            <a:picLocks noChangeAspect="1"/>
          </p:cNvPicPr>
          <p:nvPr/>
        </p:nvPicPr>
        <p:blipFill>
          <a:blip r:embed="rId2"/>
          <a:stretch>
            <a:fillRect/>
          </a:stretch>
        </p:blipFill>
        <p:spPr>
          <a:xfrm>
            <a:off x="7031461" y="763946"/>
            <a:ext cx="4572000" cy="5387538"/>
          </a:xfrm>
          <a:prstGeom prst="rect">
            <a:avLst/>
          </a:prstGeom>
        </p:spPr>
      </p:pic>
      <p:pic>
        <p:nvPicPr>
          <p:cNvPr id="11" name="図 10">
            <a:extLst>
              <a:ext uri="{FF2B5EF4-FFF2-40B4-BE49-F238E27FC236}">
                <a16:creationId xmlns:a16="http://schemas.microsoft.com/office/drawing/2014/main" id="{5FDE570F-DB58-A7AC-1585-8CF3E62FE397}"/>
              </a:ext>
            </a:extLst>
          </p:cNvPr>
          <p:cNvPicPr>
            <a:picLocks noChangeAspect="1"/>
          </p:cNvPicPr>
          <p:nvPr/>
        </p:nvPicPr>
        <p:blipFill>
          <a:blip r:embed="rId3"/>
          <a:stretch>
            <a:fillRect/>
          </a:stretch>
        </p:blipFill>
        <p:spPr>
          <a:xfrm>
            <a:off x="6723272" y="3479013"/>
            <a:ext cx="5220000" cy="2685874"/>
          </a:xfrm>
          <a:prstGeom prst="rect">
            <a:avLst/>
          </a:prstGeom>
        </p:spPr>
      </p:pic>
    </p:spTree>
    <p:extLst>
      <p:ext uri="{BB962C8B-B14F-4D97-AF65-F5344CB8AC3E}">
        <p14:creationId xmlns:p14="http://schemas.microsoft.com/office/powerpoint/2010/main" val="4108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29A73FFA-408F-0132-CCBB-9DD1293C249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488E54C-20F7-1191-1351-6059BA1A9D41}"/>
              </a:ext>
            </a:extLst>
          </p:cNvPr>
          <p:cNvSpPr>
            <a:spLocks noGrp="1"/>
          </p:cNvSpPr>
          <p:nvPr>
            <p:ph type="title"/>
          </p:nvPr>
        </p:nvSpPr>
        <p:spPr>
          <a:xfrm>
            <a:off x="1760977" y="624110"/>
            <a:ext cx="4633466" cy="1280890"/>
          </a:xfrm>
        </p:spPr>
        <p:txBody>
          <a:bodyPr>
            <a:normAutofit/>
          </a:bodyPr>
          <a:lstStyle/>
          <a:p>
            <a:r>
              <a:rPr kumimoji="1" lang="ja-JP" altLang="en-US" dirty="0"/>
              <a:t>麻しん</a:t>
            </a:r>
          </a:p>
        </p:txBody>
      </p:sp>
      <p:sp>
        <p:nvSpPr>
          <p:cNvPr id="3" name="コンテンツ プレースホルダー 2">
            <a:extLst>
              <a:ext uri="{FF2B5EF4-FFF2-40B4-BE49-F238E27FC236}">
                <a16:creationId xmlns:a16="http://schemas.microsoft.com/office/drawing/2014/main" id="{CECAA7B0-6321-F851-B376-80FF2AF0210A}"/>
              </a:ext>
            </a:extLst>
          </p:cNvPr>
          <p:cNvSpPr>
            <a:spLocks noGrp="1"/>
          </p:cNvSpPr>
          <p:nvPr>
            <p:ph idx="1"/>
          </p:nvPr>
        </p:nvSpPr>
        <p:spPr>
          <a:xfrm>
            <a:off x="1746354" y="1978701"/>
            <a:ext cx="4572000" cy="4497048"/>
          </a:xfrm>
        </p:spPr>
        <p:txBody>
          <a:bodyPr>
            <a:normAutofit fontScale="85000" lnSpcReduction="10000"/>
          </a:bodyPr>
          <a:lstStyle/>
          <a:p>
            <a:pPr>
              <a:lnSpc>
                <a:spcPct val="90000"/>
              </a:lnSpc>
            </a:pPr>
            <a:r>
              <a:rPr lang="ja-JP" altLang="en-US" b="0" i="0" dirty="0">
                <a:effectLst/>
                <a:latin typeface="ヒラギノ角ゴ Pro W3"/>
              </a:rPr>
              <a:t>高熱、全身の発疹、カタル症状を特徴とするウイルス感染症（現感染症法では５類全数把握・学校保健法では第二種）</a:t>
            </a:r>
            <a:endParaRPr lang="en-US" altLang="ja-JP" b="0" i="0" dirty="0">
              <a:effectLst/>
              <a:latin typeface="ヒラギノ角ゴ Pro W3"/>
            </a:endParaRPr>
          </a:p>
          <a:p>
            <a:pPr>
              <a:lnSpc>
                <a:spcPct val="90000"/>
              </a:lnSpc>
            </a:pPr>
            <a:r>
              <a:rPr lang="ja-JP" altLang="en-US" dirty="0">
                <a:latin typeface="ヒラギノ角ゴ Pro W3"/>
              </a:rPr>
              <a:t>感染力が極めて強く、</a:t>
            </a:r>
            <a:r>
              <a:rPr lang="ja-JP" altLang="en-US" b="0" i="0" dirty="0">
                <a:effectLst/>
                <a:latin typeface="ヒラギノ角ゴ Pro W3"/>
              </a:rPr>
              <a:t>感染経路は空気感染・飛沫感染・</a:t>
            </a:r>
            <a:r>
              <a:rPr lang="ja-JP" altLang="en-US" dirty="0">
                <a:latin typeface="ヒラギノ角ゴ Pro W3"/>
              </a:rPr>
              <a:t>接触感染</a:t>
            </a:r>
            <a:endParaRPr lang="en-US" altLang="ja-JP" b="0" i="0" dirty="0">
              <a:effectLst/>
              <a:latin typeface="ヒラギノ角ゴ Pro W3"/>
            </a:endParaRPr>
          </a:p>
          <a:p>
            <a:pPr>
              <a:lnSpc>
                <a:spcPct val="90000"/>
              </a:lnSpc>
            </a:pPr>
            <a:r>
              <a:rPr lang="ja-JP" altLang="en-US" b="0" i="0" dirty="0">
                <a:effectLst/>
                <a:latin typeface="ヒラギノ角ゴ Pro W3"/>
              </a:rPr>
              <a:t>乳幼児では、</a:t>
            </a:r>
            <a:r>
              <a:rPr lang="en-US" altLang="ja-JP" b="0" i="0" dirty="0">
                <a:effectLst/>
                <a:latin typeface="ヒラギノ角ゴ Pro W3"/>
              </a:rPr>
              <a:t>1000</a:t>
            </a:r>
            <a:r>
              <a:rPr lang="ja-JP" altLang="en-US" b="0" i="0" dirty="0">
                <a:effectLst/>
                <a:latin typeface="ヒラギノ角ゴ Pro W3"/>
              </a:rPr>
              <a:t>人に一人の割合で</a:t>
            </a:r>
            <a:r>
              <a:rPr lang="ja-JP" altLang="en-US" dirty="0"/>
              <a:t>麻しん脳炎を発症、または回復後平均</a:t>
            </a:r>
            <a:r>
              <a:rPr lang="en-US" altLang="ja-JP" dirty="0"/>
              <a:t>7</a:t>
            </a:r>
            <a:r>
              <a:rPr lang="ja-JP" altLang="en-US" dirty="0"/>
              <a:t>年の期間を経て重篤な亜急性硬化性全脳炎を発症することがある</a:t>
            </a:r>
            <a:endParaRPr lang="en-US" altLang="ja-JP" b="0" i="0" dirty="0">
              <a:effectLst/>
              <a:latin typeface="ヒラギノ角ゴ Pro W3"/>
            </a:endParaRPr>
          </a:p>
          <a:p>
            <a:pPr>
              <a:lnSpc>
                <a:spcPct val="90000"/>
              </a:lnSpc>
            </a:pPr>
            <a:r>
              <a:rPr lang="ja-JP" altLang="en-US" b="0" i="0" dirty="0">
                <a:effectLst/>
                <a:latin typeface="ヒラギノ角ゴ Pro W3"/>
              </a:rPr>
              <a:t>ワクチン接種で予防可能な感染症で、国内からは排除されている</a:t>
            </a:r>
            <a:endParaRPr lang="en-US" altLang="ja-JP" b="0" i="0" dirty="0">
              <a:effectLst/>
              <a:latin typeface="ヒラギノ角ゴ Pro W3"/>
            </a:endParaRPr>
          </a:p>
          <a:p>
            <a:pPr>
              <a:lnSpc>
                <a:spcPct val="90000"/>
              </a:lnSpc>
            </a:pPr>
            <a:r>
              <a:rPr lang="en-US" altLang="ja-JP" dirty="0"/>
              <a:t>2025</a:t>
            </a:r>
            <a:r>
              <a:rPr lang="ja-JP" altLang="en-US" dirty="0"/>
              <a:t>年第</a:t>
            </a:r>
            <a:r>
              <a:rPr lang="en-US" altLang="ja-JP" dirty="0"/>
              <a:t>1</a:t>
            </a:r>
            <a:r>
              <a:rPr lang="ja-JP" altLang="en-US" dirty="0"/>
              <a:t>～</a:t>
            </a:r>
            <a:r>
              <a:rPr lang="en-US" altLang="ja-JP" dirty="0"/>
              <a:t>13</a:t>
            </a:r>
            <a:r>
              <a:rPr lang="ja-JP" altLang="en-US" dirty="0"/>
              <a:t>週に診断された麻しんの報告数（</a:t>
            </a:r>
            <a:r>
              <a:rPr lang="en-US" altLang="ja-JP" dirty="0"/>
              <a:t>2025</a:t>
            </a:r>
            <a:r>
              <a:rPr lang="ja-JP" altLang="en-US" dirty="0"/>
              <a:t>年</a:t>
            </a:r>
            <a:r>
              <a:rPr lang="en-US" altLang="ja-JP" dirty="0"/>
              <a:t>4</a:t>
            </a:r>
            <a:r>
              <a:rPr lang="ja-JP" altLang="en-US" dirty="0"/>
              <a:t>月</a:t>
            </a:r>
            <a:r>
              <a:rPr lang="en-US" altLang="ja-JP" dirty="0"/>
              <a:t>2</a:t>
            </a:r>
            <a:r>
              <a:rPr lang="ja-JP" altLang="en-US" dirty="0"/>
              <a:t>日現在）は</a:t>
            </a:r>
            <a:r>
              <a:rPr lang="en-US" altLang="ja-JP" dirty="0"/>
              <a:t>58</a:t>
            </a:r>
            <a:r>
              <a:rPr lang="ja-JP" altLang="en-US" dirty="0"/>
              <a:t>例で、</a:t>
            </a:r>
            <a:r>
              <a:rPr lang="ja-JP" altLang="en-US" b="0" i="0" dirty="0">
                <a:effectLst/>
                <a:latin typeface="ヒラギノ角ゴ Pro W3"/>
              </a:rPr>
              <a:t>海外渡航者からの感染（疫学的連鎖はないが遺伝子型からの推定を含む）とされている</a:t>
            </a:r>
            <a:endParaRPr lang="en-US" altLang="ja-JP" b="0" i="0" dirty="0">
              <a:effectLst/>
              <a:latin typeface="ヒラギノ角ゴ Pro W3"/>
            </a:endParaRPr>
          </a:p>
          <a:p>
            <a:pPr>
              <a:lnSpc>
                <a:spcPct val="90000"/>
              </a:lnSpc>
            </a:pPr>
            <a:r>
              <a:rPr kumimoji="1" lang="ja-JP" altLang="en-US" dirty="0"/>
              <a:t>現在、海外では麻しんが流行する地域が多く、渡航時には注意やワクチン接種が必要となる</a:t>
            </a:r>
            <a:endParaRPr kumimoji="1" lang="en-US" altLang="ja-JP" dirty="0"/>
          </a:p>
          <a:p>
            <a:pPr>
              <a:lnSpc>
                <a:spcPct val="90000"/>
              </a:lnSpc>
            </a:pPr>
            <a:r>
              <a:rPr lang="en-US" altLang="ja-JP" dirty="0"/>
              <a:t>[</a:t>
            </a:r>
            <a:r>
              <a:rPr lang="ja-JP" altLang="en-US" dirty="0"/>
              <a:t>学校等</a:t>
            </a:r>
            <a:r>
              <a:rPr lang="en-US" altLang="ja-JP" dirty="0"/>
              <a:t>] 2025</a:t>
            </a:r>
            <a:r>
              <a:rPr lang="ja-JP" altLang="en-US" dirty="0"/>
              <a:t>年</a:t>
            </a:r>
            <a:r>
              <a:rPr lang="en-US" altLang="ja-JP" dirty="0"/>
              <a:t>7</a:t>
            </a:r>
            <a:r>
              <a:rPr lang="ja-JP" altLang="en-US" dirty="0"/>
              <a:t>月</a:t>
            </a:r>
            <a:r>
              <a:rPr lang="en-US" altLang="ja-JP" dirty="0"/>
              <a:t>1</a:t>
            </a:r>
            <a:r>
              <a:rPr lang="ja-JP" altLang="en-US" dirty="0"/>
              <a:t>日時点で</a:t>
            </a:r>
            <a:r>
              <a:rPr lang="en-US" altLang="ja-JP" dirty="0"/>
              <a:t>69</a:t>
            </a:r>
            <a:r>
              <a:rPr lang="ja-JP" altLang="en-US" dirty="0"/>
              <a:t>例の出席停止が報告されている。特に</a:t>
            </a:r>
            <a:r>
              <a:rPr lang="en-US" altLang="ja-JP" dirty="0"/>
              <a:t>4</a:t>
            </a:r>
            <a:r>
              <a:rPr lang="ja-JP" altLang="en-US" dirty="0"/>
              <a:t>月に報告が目立ち、地域別では大分県と大阪府に多い</a:t>
            </a:r>
            <a:endParaRPr kumimoji="1" lang="ja-JP" altLang="en-US" dirty="0"/>
          </a:p>
        </p:txBody>
      </p:sp>
      <p:sp>
        <p:nvSpPr>
          <p:cNvPr id="8" name="テキスト ボックス 7">
            <a:extLst>
              <a:ext uri="{FF2B5EF4-FFF2-40B4-BE49-F238E27FC236}">
                <a16:creationId xmlns:a16="http://schemas.microsoft.com/office/drawing/2014/main" id="{C250B6C9-7F40-FD6A-F47E-FBF94CE3C44C}"/>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2025</a:t>
            </a:r>
            <a:r>
              <a:rPr kumimoji="1" lang="ja-JP" altLang="en-US" sz="1400" dirty="0"/>
              <a:t>年の麻しんによる月別出席停止数集計</a:t>
            </a:r>
          </a:p>
        </p:txBody>
      </p:sp>
      <p:pic>
        <p:nvPicPr>
          <p:cNvPr id="5" name="図 4">
            <a:extLst>
              <a:ext uri="{FF2B5EF4-FFF2-40B4-BE49-F238E27FC236}">
                <a16:creationId xmlns:a16="http://schemas.microsoft.com/office/drawing/2014/main" id="{90E819C4-7BAE-3057-D504-CE0484114ED2}"/>
              </a:ext>
            </a:extLst>
          </p:cNvPr>
          <p:cNvPicPr>
            <a:picLocks noChangeAspect="1"/>
          </p:cNvPicPr>
          <p:nvPr/>
        </p:nvPicPr>
        <p:blipFill>
          <a:blip r:embed="rId2"/>
          <a:stretch>
            <a:fillRect/>
          </a:stretch>
        </p:blipFill>
        <p:spPr>
          <a:xfrm>
            <a:off x="6921871" y="921543"/>
            <a:ext cx="5022865" cy="1645570"/>
          </a:xfrm>
          <a:prstGeom prst="rect">
            <a:avLst/>
          </a:prstGeom>
        </p:spPr>
      </p:pic>
      <mc:AlternateContent xmlns:mc="http://schemas.openxmlformats.org/markup-compatibility/2006" xmlns:cx4="http://schemas.microsoft.com/office/drawing/2016/5/10/chartex">
        <mc:Choice Requires="cx4">
          <p:graphicFrame>
            <p:nvGraphicFramePr>
              <p:cNvPr id="6" name="グラフ 5">
                <a:extLst>
                  <a:ext uri="{FF2B5EF4-FFF2-40B4-BE49-F238E27FC236}">
                    <a16:creationId xmlns:a16="http://schemas.microsoft.com/office/drawing/2014/main" id="{0CE4A2BD-469A-57B4-372B-ED67043B1958}"/>
                  </a:ext>
                </a:extLst>
              </p:cNvPr>
              <p:cNvGraphicFramePr/>
              <p:nvPr>
                <p:extLst>
                  <p:ext uri="{D42A27DB-BD31-4B8C-83A1-F6EECF244321}">
                    <p14:modId xmlns:p14="http://schemas.microsoft.com/office/powerpoint/2010/main" val="3632632618"/>
                  </p:ext>
                </p:extLst>
              </p:nvPr>
            </p:nvGraphicFramePr>
            <p:xfrm>
              <a:off x="7359967" y="2731392"/>
              <a:ext cx="4557713" cy="463857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グラフ 5">
                <a:extLst>
                  <a:ext uri="{FF2B5EF4-FFF2-40B4-BE49-F238E27FC236}">
                    <a16:creationId xmlns:a16="http://schemas.microsoft.com/office/drawing/2014/main" id="{0CE4A2BD-469A-57B4-372B-ED67043B1958}"/>
                  </a:ext>
                </a:extLst>
              </p:cNvPr>
              <p:cNvPicPr>
                <a:picLocks noGrp="1" noRot="1" noChangeAspect="1" noMove="1" noResize="1" noEditPoints="1" noAdjustHandles="1" noChangeArrowheads="1" noChangeShapeType="1"/>
              </p:cNvPicPr>
              <p:nvPr/>
            </p:nvPicPr>
            <p:blipFill>
              <a:blip r:embed="rId4"/>
              <a:stretch>
                <a:fillRect/>
              </a:stretch>
            </p:blipFill>
            <p:spPr>
              <a:xfrm>
                <a:off x="7359967" y="2731392"/>
                <a:ext cx="4557713" cy="4638576"/>
              </a:xfrm>
              <a:prstGeom prst="rect">
                <a:avLst/>
              </a:prstGeom>
            </p:spPr>
          </p:pic>
        </mc:Fallback>
      </mc:AlternateContent>
      <p:grpSp>
        <p:nvGrpSpPr>
          <p:cNvPr id="38" name="グループ化 37">
            <a:extLst>
              <a:ext uri="{FF2B5EF4-FFF2-40B4-BE49-F238E27FC236}">
                <a16:creationId xmlns:a16="http://schemas.microsoft.com/office/drawing/2014/main" id="{D7CACF1F-7F11-8A15-5EB2-5B4BCFB34E82}"/>
              </a:ext>
            </a:extLst>
          </p:cNvPr>
          <p:cNvGrpSpPr/>
          <p:nvPr/>
        </p:nvGrpSpPr>
        <p:grpSpPr>
          <a:xfrm>
            <a:off x="9179719" y="4576762"/>
            <a:ext cx="1761499" cy="1217951"/>
            <a:chOff x="9179719" y="4576762"/>
            <a:chExt cx="1761499" cy="1217951"/>
          </a:xfrm>
        </p:grpSpPr>
        <p:sp>
          <p:nvSpPr>
            <p:cNvPr id="10" name="テキスト ボックス 9">
              <a:extLst>
                <a:ext uri="{FF2B5EF4-FFF2-40B4-BE49-F238E27FC236}">
                  <a16:creationId xmlns:a16="http://schemas.microsoft.com/office/drawing/2014/main" id="{8FED1783-F88F-B747-4235-5D971D8EDC24}"/>
                </a:ext>
              </a:extLst>
            </p:cNvPr>
            <p:cNvSpPr txBox="1"/>
            <p:nvPr/>
          </p:nvSpPr>
          <p:spPr>
            <a:xfrm>
              <a:off x="9258300" y="5579269"/>
              <a:ext cx="198772" cy="215444"/>
            </a:xfrm>
            <a:prstGeom prst="rect">
              <a:avLst/>
            </a:prstGeom>
            <a:noFill/>
          </p:spPr>
          <p:txBody>
            <a:bodyPr wrap="none" lIns="0" tIns="0" rIns="0" bIns="0" rtlCol="0">
              <a:spAutoFit/>
            </a:bodyPr>
            <a:lstStyle/>
            <a:p>
              <a:r>
                <a:rPr kumimoji="1" lang="en-US" altLang="ja-JP" sz="1400" dirty="0"/>
                <a:t>18</a:t>
              </a:r>
              <a:endParaRPr kumimoji="1" lang="ja-JP" altLang="en-US" sz="1400" dirty="0"/>
            </a:p>
          </p:txBody>
        </p:sp>
        <p:sp>
          <p:nvSpPr>
            <p:cNvPr id="11" name="テキスト ボックス 10">
              <a:extLst>
                <a:ext uri="{FF2B5EF4-FFF2-40B4-BE49-F238E27FC236}">
                  <a16:creationId xmlns:a16="http://schemas.microsoft.com/office/drawing/2014/main" id="{51D7DD83-CCB7-FA9F-FA9A-7044F0BC1A2F}"/>
                </a:ext>
              </a:extLst>
            </p:cNvPr>
            <p:cNvSpPr txBox="1"/>
            <p:nvPr/>
          </p:nvSpPr>
          <p:spPr>
            <a:xfrm>
              <a:off x="10067926" y="5181598"/>
              <a:ext cx="198772" cy="215444"/>
            </a:xfrm>
            <a:prstGeom prst="rect">
              <a:avLst/>
            </a:prstGeom>
            <a:noFill/>
          </p:spPr>
          <p:txBody>
            <a:bodyPr wrap="none" lIns="0" tIns="0" rIns="0" bIns="0" rtlCol="0">
              <a:spAutoFit/>
            </a:bodyPr>
            <a:lstStyle/>
            <a:p>
              <a:r>
                <a:rPr kumimoji="1" lang="en-US" altLang="ja-JP" sz="1400" dirty="0"/>
                <a:t>16</a:t>
              </a:r>
              <a:endParaRPr kumimoji="1" lang="ja-JP" altLang="en-US" sz="1400" dirty="0"/>
            </a:p>
          </p:txBody>
        </p:sp>
        <p:sp>
          <p:nvSpPr>
            <p:cNvPr id="12" name="テキスト ボックス 11">
              <a:extLst>
                <a:ext uri="{FF2B5EF4-FFF2-40B4-BE49-F238E27FC236}">
                  <a16:creationId xmlns:a16="http://schemas.microsoft.com/office/drawing/2014/main" id="{F805E8AE-7289-9A6D-554B-115C89634608}"/>
                </a:ext>
              </a:extLst>
            </p:cNvPr>
            <p:cNvSpPr txBox="1"/>
            <p:nvPr/>
          </p:nvSpPr>
          <p:spPr>
            <a:xfrm>
              <a:off x="9767888" y="5474494"/>
              <a:ext cx="99386" cy="215444"/>
            </a:xfrm>
            <a:prstGeom prst="rect">
              <a:avLst/>
            </a:prstGeom>
            <a:noFill/>
          </p:spPr>
          <p:txBody>
            <a:bodyPr wrap="none" lIns="0" tIns="0" rIns="0" bIns="0" rtlCol="0">
              <a:spAutoFit/>
            </a:bodyPr>
            <a:lstStyle/>
            <a:p>
              <a:r>
                <a:rPr kumimoji="1" lang="en-US" altLang="ja-JP" sz="1400" dirty="0"/>
                <a:t>8</a:t>
              </a:r>
              <a:endParaRPr kumimoji="1" lang="ja-JP" altLang="en-US" sz="1400" dirty="0"/>
            </a:p>
          </p:txBody>
        </p:sp>
        <p:sp>
          <p:nvSpPr>
            <p:cNvPr id="13" name="テキスト ボックス 12">
              <a:extLst>
                <a:ext uri="{FF2B5EF4-FFF2-40B4-BE49-F238E27FC236}">
                  <a16:creationId xmlns:a16="http://schemas.microsoft.com/office/drawing/2014/main" id="{2D734FD2-B391-2F99-0B86-C2A1F2B8C2AA}"/>
                </a:ext>
              </a:extLst>
            </p:cNvPr>
            <p:cNvSpPr txBox="1"/>
            <p:nvPr/>
          </p:nvSpPr>
          <p:spPr>
            <a:xfrm>
              <a:off x="10841832" y="4912518"/>
              <a:ext cx="99386" cy="215444"/>
            </a:xfrm>
            <a:prstGeom prst="rect">
              <a:avLst/>
            </a:prstGeom>
            <a:noFill/>
          </p:spPr>
          <p:txBody>
            <a:bodyPr wrap="none" lIns="0" tIns="0" rIns="0" bIns="0" rtlCol="0">
              <a:spAutoFit/>
            </a:bodyPr>
            <a:lstStyle/>
            <a:p>
              <a:r>
                <a:rPr kumimoji="1" lang="en-US" altLang="ja-JP" sz="1400" dirty="0"/>
                <a:t>8</a:t>
              </a:r>
              <a:endParaRPr kumimoji="1" lang="ja-JP" altLang="en-US" sz="1400" dirty="0"/>
            </a:p>
          </p:txBody>
        </p:sp>
        <p:sp>
          <p:nvSpPr>
            <p:cNvPr id="14" name="テキスト ボックス 13">
              <a:extLst>
                <a:ext uri="{FF2B5EF4-FFF2-40B4-BE49-F238E27FC236}">
                  <a16:creationId xmlns:a16="http://schemas.microsoft.com/office/drawing/2014/main" id="{669D9A69-74C4-17CA-1EF4-08FF0C1FCFF6}"/>
                </a:ext>
              </a:extLst>
            </p:cNvPr>
            <p:cNvSpPr txBox="1"/>
            <p:nvPr/>
          </p:nvSpPr>
          <p:spPr>
            <a:xfrm>
              <a:off x="10427494" y="5141119"/>
              <a:ext cx="99386" cy="215444"/>
            </a:xfrm>
            <a:prstGeom prst="rect">
              <a:avLst/>
            </a:prstGeom>
            <a:noFill/>
          </p:spPr>
          <p:txBody>
            <a:bodyPr wrap="none" lIns="0" tIns="0" rIns="0" bIns="0" rtlCol="0">
              <a:spAutoFit/>
            </a:bodyPr>
            <a:lstStyle/>
            <a:p>
              <a:r>
                <a:rPr kumimoji="1" lang="en-US" altLang="ja-JP" sz="1400" dirty="0"/>
                <a:t>8</a:t>
              </a:r>
              <a:endParaRPr kumimoji="1" lang="ja-JP" altLang="en-US" sz="1400" dirty="0"/>
            </a:p>
          </p:txBody>
        </p:sp>
        <p:sp>
          <p:nvSpPr>
            <p:cNvPr id="15" name="テキスト ボックス 14">
              <a:extLst>
                <a:ext uri="{FF2B5EF4-FFF2-40B4-BE49-F238E27FC236}">
                  <a16:creationId xmlns:a16="http://schemas.microsoft.com/office/drawing/2014/main" id="{73DBFCE0-5DFC-B84D-A475-A1A9547D8402}"/>
                </a:ext>
              </a:extLst>
            </p:cNvPr>
            <p:cNvSpPr txBox="1"/>
            <p:nvPr/>
          </p:nvSpPr>
          <p:spPr>
            <a:xfrm>
              <a:off x="10841831" y="4576762"/>
              <a:ext cx="99386" cy="215444"/>
            </a:xfrm>
            <a:prstGeom prst="rect">
              <a:avLst/>
            </a:prstGeom>
            <a:noFill/>
          </p:spPr>
          <p:txBody>
            <a:bodyPr wrap="none" lIns="0" tIns="0" rIns="0" bIns="0" rtlCol="0">
              <a:spAutoFit/>
            </a:bodyPr>
            <a:lstStyle/>
            <a:p>
              <a:r>
                <a:rPr kumimoji="1" lang="en-US" altLang="ja-JP" sz="1400" dirty="0"/>
                <a:t>7</a:t>
              </a:r>
              <a:endParaRPr kumimoji="1" lang="ja-JP" altLang="en-US" sz="1400" dirty="0"/>
            </a:p>
          </p:txBody>
        </p:sp>
        <p:sp>
          <p:nvSpPr>
            <p:cNvPr id="16" name="テキスト ボックス 15">
              <a:extLst>
                <a:ext uri="{FF2B5EF4-FFF2-40B4-BE49-F238E27FC236}">
                  <a16:creationId xmlns:a16="http://schemas.microsoft.com/office/drawing/2014/main" id="{870EF082-390E-FD4C-1660-7ABDAD2EB048}"/>
                </a:ext>
              </a:extLst>
            </p:cNvPr>
            <p:cNvSpPr txBox="1"/>
            <p:nvPr/>
          </p:nvSpPr>
          <p:spPr>
            <a:xfrm>
              <a:off x="9591675" y="4576763"/>
              <a:ext cx="99386" cy="215444"/>
            </a:xfrm>
            <a:prstGeom prst="rect">
              <a:avLst/>
            </a:prstGeom>
            <a:noFill/>
          </p:spPr>
          <p:txBody>
            <a:bodyPr wrap="none" lIns="0" tIns="0" rIns="0" bIns="0" rtlCol="0">
              <a:spAutoFit/>
            </a:bodyPr>
            <a:lstStyle/>
            <a:p>
              <a:r>
                <a:rPr kumimoji="1" lang="en-US" altLang="ja-JP" sz="1400" dirty="0"/>
                <a:t>4</a:t>
              </a:r>
              <a:endParaRPr kumimoji="1" lang="ja-JP" altLang="en-US" sz="1400" dirty="0"/>
            </a:p>
          </p:txBody>
        </p:sp>
        <p:cxnSp>
          <p:nvCxnSpPr>
            <p:cNvPr id="18" name="直線コネクタ 17">
              <a:extLst>
                <a:ext uri="{FF2B5EF4-FFF2-40B4-BE49-F238E27FC236}">
                  <a16:creationId xmlns:a16="http://schemas.microsoft.com/office/drawing/2014/main" id="{CDED6066-8FDE-1104-C184-B6EBAA02ADD3}"/>
                </a:ext>
              </a:extLst>
            </p:cNvPr>
            <p:cNvCxnSpPr>
              <a:cxnSpLocks/>
              <a:stCxn id="16" idx="2"/>
            </p:cNvCxnSpPr>
            <p:nvPr/>
          </p:nvCxnSpPr>
          <p:spPr>
            <a:xfrm>
              <a:off x="9641368" y="4792207"/>
              <a:ext cx="88420" cy="236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D7B613D-7DD6-1CFE-2462-B1972749213A}"/>
                </a:ext>
              </a:extLst>
            </p:cNvPr>
            <p:cNvCxnSpPr>
              <a:cxnSpLocks/>
              <a:stCxn id="10" idx="0"/>
            </p:cNvCxnSpPr>
            <p:nvPr/>
          </p:nvCxnSpPr>
          <p:spPr>
            <a:xfrm flipH="1" flipV="1">
              <a:off x="9179719" y="5422106"/>
              <a:ext cx="177967" cy="157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6AA7708-7C95-681A-C895-0A49AEDEA42C}"/>
                </a:ext>
              </a:extLst>
            </p:cNvPr>
            <p:cNvCxnSpPr>
              <a:cxnSpLocks/>
              <a:endCxn id="12" idx="0"/>
            </p:cNvCxnSpPr>
            <p:nvPr/>
          </p:nvCxnSpPr>
          <p:spPr>
            <a:xfrm>
              <a:off x="9817581" y="5293519"/>
              <a:ext cx="0" cy="180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21AA0B6-54C4-F739-9AE4-BB03ED966AAF}"/>
                </a:ext>
              </a:extLst>
            </p:cNvPr>
            <p:cNvCxnSpPr>
              <a:cxnSpLocks/>
              <a:endCxn id="11" idx="1"/>
            </p:cNvCxnSpPr>
            <p:nvPr/>
          </p:nvCxnSpPr>
          <p:spPr>
            <a:xfrm>
              <a:off x="9844088" y="5157788"/>
              <a:ext cx="223838" cy="131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6954582-A11D-4844-676E-9EC9F8565300}"/>
                </a:ext>
              </a:extLst>
            </p:cNvPr>
            <p:cNvCxnSpPr>
              <a:cxnSpLocks/>
              <a:endCxn id="14" idx="0"/>
            </p:cNvCxnSpPr>
            <p:nvPr/>
          </p:nvCxnSpPr>
          <p:spPr>
            <a:xfrm>
              <a:off x="10477187" y="4922044"/>
              <a:ext cx="0"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E0724B3-7FD7-B17C-7314-8FB4F90A078E}"/>
                </a:ext>
              </a:extLst>
            </p:cNvPr>
            <p:cNvCxnSpPr>
              <a:cxnSpLocks/>
              <a:endCxn id="13" idx="1"/>
            </p:cNvCxnSpPr>
            <p:nvPr/>
          </p:nvCxnSpPr>
          <p:spPr>
            <a:xfrm>
              <a:off x="10615613" y="4950619"/>
              <a:ext cx="226219" cy="69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16212B0-9F99-1E1A-9452-A91A5F578A65}"/>
                </a:ext>
              </a:extLst>
            </p:cNvPr>
            <p:cNvCxnSpPr>
              <a:cxnSpLocks/>
              <a:endCxn id="15" idx="1"/>
            </p:cNvCxnSpPr>
            <p:nvPr/>
          </p:nvCxnSpPr>
          <p:spPr>
            <a:xfrm flipV="1">
              <a:off x="10608469" y="4684484"/>
              <a:ext cx="233362" cy="13040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テキスト ボックス 38">
            <a:extLst>
              <a:ext uri="{FF2B5EF4-FFF2-40B4-BE49-F238E27FC236}">
                <a16:creationId xmlns:a16="http://schemas.microsoft.com/office/drawing/2014/main" id="{7EFF5052-261E-6B8A-7F4D-C8DE3E77F72E}"/>
              </a:ext>
            </a:extLst>
          </p:cNvPr>
          <p:cNvSpPr txBox="1"/>
          <p:nvPr/>
        </p:nvSpPr>
        <p:spPr>
          <a:xfrm>
            <a:off x="6942289" y="3102674"/>
            <a:ext cx="3416149" cy="738664"/>
          </a:xfrm>
          <a:prstGeom prst="rect">
            <a:avLst/>
          </a:prstGeom>
          <a:noFill/>
        </p:spPr>
        <p:txBody>
          <a:bodyPr wrap="square" rtlCol="0">
            <a:spAutoFit/>
          </a:bodyPr>
          <a:lstStyle/>
          <a:p>
            <a:r>
              <a:rPr kumimoji="1" lang="ja-JP" altLang="en-US" sz="1400" dirty="0"/>
              <a:t>学校等欠席者システムの把握する</a:t>
            </a:r>
            <a:r>
              <a:rPr kumimoji="1" lang="en-US" altLang="ja-JP" sz="1400" dirty="0"/>
              <a:t>2025</a:t>
            </a:r>
            <a:r>
              <a:rPr kumimoji="1" lang="ja-JP" altLang="en-US" sz="1400" dirty="0"/>
              <a:t>年の麻しんによる月別出席停止が発生した都道府県</a:t>
            </a:r>
          </a:p>
        </p:txBody>
      </p:sp>
    </p:spTree>
    <p:extLst>
      <p:ext uri="{BB962C8B-B14F-4D97-AF65-F5344CB8AC3E}">
        <p14:creationId xmlns:p14="http://schemas.microsoft.com/office/powerpoint/2010/main" val="240957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3C42A4CA-FE98-0D01-390A-CF5FAF65BC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D9EF30-EB16-7ED1-7768-2095E12BB6C7}"/>
              </a:ext>
            </a:extLst>
          </p:cNvPr>
          <p:cNvSpPr>
            <a:spLocks noGrp="1"/>
          </p:cNvSpPr>
          <p:nvPr>
            <p:ph type="title"/>
          </p:nvPr>
        </p:nvSpPr>
        <p:spPr>
          <a:xfrm>
            <a:off x="1760977" y="624110"/>
            <a:ext cx="4633466" cy="1280890"/>
          </a:xfrm>
        </p:spPr>
        <p:txBody>
          <a:bodyPr>
            <a:normAutofit/>
          </a:bodyPr>
          <a:lstStyle/>
          <a:p>
            <a:r>
              <a:rPr kumimoji="1" lang="ja-JP" altLang="en-US" dirty="0"/>
              <a:t>百日咳</a:t>
            </a:r>
          </a:p>
        </p:txBody>
      </p:sp>
      <p:sp>
        <p:nvSpPr>
          <p:cNvPr id="3" name="コンテンツ プレースホルダー 2">
            <a:extLst>
              <a:ext uri="{FF2B5EF4-FFF2-40B4-BE49-F238E27FC236}">
                <a16:creationId xmlns:a16="http://schemas.microsoft.com/office/drawing/2014/main" id="{0C789ACB-F1CB-C050-C815-1EA4594F1E17}"/>
              </a:ext>
            </a:extLst>
          </p:cNvPr>
          <p:cNvSpPr>
            <a:spLocks noGrp="1"/>
          </p:cNvSpPr>
          <p:nvPr>
            <p:ph idx="1"/>
          </p:nvPr>
        </p:nvSpPr>
        <p:spPr>
          <a:xfrm>
            <a:off x="1746354" y="1978701"/>
            <a:ext cx="4572000" cy="4497048"/>
          </a:xfrm>
        </p:spPr>
        <p:txBody>
          <a:bodyPr>
            <a:normAutofit fontScale="85000" lnSpcReduction="20000"/>
          </a:bodyPr>
          <a:lstStyle/>
          <a:p>
            <a:pPr>
              <a:lnSpc>
                <a:spcPct val="90000"/>
              </a:lnSpc>
            </a:pPr>
            <a:r>
              <a:rPr lang="ja-JP" altLang="en-US" b="0" i="0" dirty="0">
                <a:effectLst/>
                <a:latin typeface="ヒラギノ角ゴ Pro W3"/>
              </a:rPr>
              <a:t>主に百日咳菌（</a:t>
            </a:r>
            <a:r>
              <a:rPr lang="en-US" altLang="ja-JP" b="0" i="0" dirty="0">
                <a:effectLst/>
                <a:latin typeface="ヒラギノ角ゴ Pro W3"/>
              </a:rPr>
              <a:t>Bordetella pertussis</a:t>
            </a:r>
            <a:r>
              <a:rPr lang="ja-JP" altLang="en-US" b="0" i="0" dirty="0">
                <a:effectLst/>
                <a:latin typeface="ヒラギノ角ゴ Pro W3"/>
              </a:rPr>
              <a:t>）による急性呼吸器感染症（５類全数）</a:t>
            </a:r>
            <a:endParaRPr lang="en-US" altLang="ja-JP" b="0" i="0" dirty="0">
              <a:effectLst/>
              <a:latin typeface="ヒラギノ角ゴ Pro W3"/>
            </a:endParaRPr>
          </a:p>
          <a:p>
            <a:pPr>
              <a:lnSpc>
                <a:spcPct val="90000"/>
              </a:lnSpc>
            </a:pPr>
            <a:r>
              <a:rPr lang="ja-JP" altLang="en-US" b="0" i="0" dirty="0">
                <a:effectLst/>
                <a:latin typeface="ヒラギノ角ゴ Pro W3"/>
              </a:rPr>
              <a:t>主な感染経路は、飛沫</a:t>
            </a:r>
            <a:r>
              <a:rPr lang="ja-JP" altLang="en-US" dirty="0">
                <a:latin typeface="ヒラギノ角ゴ Pro W3"/>
              </a:rPr>
              <a:t>・接触</a:t>
            </a:r>
            <a:r>
              <a:rPr lang="ja-JP" altLang="en-US" b="0" i="0" dirty="0">
                <a:effectLst/>
                <a:latin typeface="ヒラギノ角ゴ Pro W3"/>
              </a:rPr>
              <a:t>感染</a:t>
            </a:r>
            <a:endParaRPr lang="en-US" altLang="ja-JP" b="0" i="0" dirty="0">
              <a:effectLst/>
              <a:latin typeface="ヒラギノ角ゴ Pro W3"/>
            </a:endParaRPr>
          </a:p>
          <a:p>
            <a:pPr>
              <a:lnSpc>
                <a:spcPct val="90000"/>
              </a:lnSpc>
            </a:pPr>
            <a:r>
              <a:rPr lang="ja-JP" altLang="en-US" b="0" i="0" dirty="0">
                <a:effectLst/>
                <a:latin typeface="ヒラギノ角ゴ Pro W3"/>
              </a:rPr>
              <a:t>経過はカタル期（かぜ症状）、痙咳期（特有の発作性けいれん性の咳、吸気性の笛声など）、回復期（発作の減衰）の</a:t>
            </a:r>
            <a:r>
              <a:rPr lang="en-US" altLang="ja-JP" b="0" i="0" dirty="0">
                <a:effectLst/>
                <a:latin typeface="ヒラギノ角ゴ Pro W3"/>
              </a:rPr>
              <a:t>3</a:t>
            </a:r>
            <a:r>
              <a:rPr lang="ja-JP" altLang="en-US" b="0" i="0" dirty="0">
                <a:effectLst/>
                <a:latin typeface="ヒラギノ角ゴ Pro W3"/>
              </a:rPr>
              <a:t>期を経て、通常</a:t>
            </a:r>
            <a:r>
              <a:rPr lang="en-US" altLang="ja-JP" b="0" i="0" dirty="0">
                <a:effectLst/>
                <a:latin typeface="ヒラギノ角ゴ Pro W3"/>
              </a:rPr>
              <a:t>2</a:t>
            </a:r>
            <a:r>
              <a:rPr lang="ja-JP" altLang="en-US" b="0" i="0" dirty="0">
                <a:effectLst/>
                <a:latin typeface="ヒラギノ角ゴ Pro W3"/>
              </a:rPr>
              <a:t>～</a:t>
            </a:r>
            <a:r>
              <a:rPr lang="en-US" altLang="ja-JP" b="0" i="0" dirty="0">
                <a:effectLst/>
                <a:latin typeface="ヒラギノ角ゴ Pro W3"/>
              </a:rPr>
              <a:t>3</a:t>
            </a:r>
            <a:r>
              <a:rPr lang="ja-JP" altLang="en-US" b="0" i="0" dirty="0">
                <a:effectLst/>
                <a:latin typeface="ヒラギノ角ゴ Pro W3"/>
              </a:rPr>
              <a:t>カ月かけて回復する</a:t>
            </a:r>
            <a:endParaRPr lang="en-US" altLang="ja-JP" b="0" i="0" dirty="0">
              <a:effectLst/>
              <a:latin typeface="ヒラギノ角ゴ Pro W3"/>
            </a:endParaRPr>
          </a:p>
          <a:p>
            <a:pPr>
              <a:lnSpc>
                <a:spcPct val="90000"/>
              </a:lnSpc>
            </a:pPr>
            <a:r>
              <a:rPr lang="ja-JP" altLang="en-US" dirty="0"/>
              <a:t>五種混合ワクチン（</a:t>
            </a:r>
            <a:r>
              <a:rPr lang="en-US" altLang="ja-JP" dirty="0"/>
              <a:t>DPT-IPV-Hib</a:t>
            </a:r>
            <a:r>
              <a:rPr lang="ja-JP" altLang="en-US" dirty="0"/>
              <a:t>）等の定期接種（４回）により予防できるが、乳幼児早期には無効であり、成人はしばしば軽症のため、伝播が生じる</a:t>
            </a:r>
            <a:endParaRPr lang="en-US" altLang="ja-JP" dirty="0"/>
          </a:p>
          <a:p>
            <a:pPr>
              <a:lnSpc>
                <a:spcPct val="90000"/>
              </a:lnSpc>
            </a:pPr>
            <a:r>
              <a:rPr lang="ja-JP" altLang="en-US" dirty="0"/>
              <a:t>治療の第一選択薬はマクロライド系抗菌薬だが、耐性菌が世界各国で問題となっている。また、アメリカ大陸地域の複数の国で報告が大幅に増加している。</a:t>
            </a:r>
            <a:endParaRPr lang="en-US" altLang="ja-JP" dirty="0"/>
          </a:p>
          <a:p>
            <a:pPr>
              <a:lnSpc>
                <a:spcPct val="90000"/>
              </a:lnSpc>
            </a:pPr>
            <a:r>
              <a:rPr lang="en-US" altLang="ja-JP" dirty="0"/>
              <a:t>2025</a:t>
            </a:r>
            <a:r>
              <a:rPr lang="ja-JP" altLang="en-US" dirty="0"/>
              <a:t>年第</a:t>
            </a:r>
            <a:r>
              <a:rPr lang="en-US" altLang="ja-JP" dirty="0"/>
              <a:t>1</a:t>
            </a:r>
            <a:r>
              <a:rPr lang="ja-JP" altLang="en-US" dirty="0"/>
              <a:t>～</a:t>
            </a:r>
            <a:r>
              <a:rPr lang="en-US" altLang="ja-JP" dirty="0"/>
              <a:t>21</a:t>
            </a:r>
            <a:r>
              <a:rPr lang="ja-JP" altLang="en-US" dirty="0"/>
              <a:t>週に診断された百日咳の累積報告数（</a:t>
            </a:r>
            <a:r>
              <a:rPr lang="en-US" altLang="ja-JP" dirty="0"/>
              <a:t>2025</a:t>
            </a:r>
            <a:r>
              <a:rPr lang="ja-JP" altLang="en-US" dirty="0"/>
              <a:t>年</a:t>
            </a:r>
            <a:r>
              <a:rPr lang="en-US" altLang="ja-JP" dirty="0"/>
              <a:t>5</a:t>
            </a:r>
            <a:r>
              <a:rPr lang="ja-JP" altLang="en-US" dirty="0"/>
              <a:t>月</a:t>
            </a:r>
            <a:r>
              <a:rPr lang="en-US" altLang="ja-JP" dirty="0"/>
              <a:t>28</a:t>
            </a:r>
            <a:r>
              <a:rPr lang="ja-JP" altLang="en-US" dirty="0"/>
              <a:t>日現在）は</a:t>
            </a:r>
            <a:r>
              <a:rPr lang="en-US" altLang="ja-JP" dirty="0"/>
              <a:t>22,351</a:t>
            </a:r>
            <a:r>
              <a:rPr lang="ja-JP" altLang="en-US" dirty="0"/>
              <a:t>例であり、全数把握疾患としての報告が開始された</a:t>
            </a:r>
            <a:r>
              <a:rPr lang="en-US" altLang="ja-JP" dirty="0"/>
              <a:t>2018</a:t>
            </a:r>
            <a:r>
              <a:rPr lang="ja-JP" altLang="en-US" dirty="0"/>
              <a:t>年以降、同時期で最多を記録した</a:t>
            </a:r>
            <a:endParaRPr lang="en-US" altLang="ja-JP" dirty="0"/>
          </a:p>
          <a:p>
            <a:pPr>
              <a:lnSpc>
                <a:spcPct val="90000"/>
              </a:lnSpc>
            </a:pPr>
            <a:r>
              <a:rPr kumimoji="1" lang="en-US" altLang="ja-JP" dirty="0"/>
              <a:t>[</a:t>
            </a:r>
            <a:r>
              <a:rPr kumimoji="1" lang="ja-JP" altLang="en-US" dirty="0"/>
              <a:t>学校等</a:t>
            </a:r>
            <a:r>
              <a:rPr kumimoji="1" lang="en-US" altLang="ja-JP" dirty="0"/>
              <a:t>] </a:t>
            </a:r>
            <a:r>
              <a:rPr lang="ja-JP" altLang="en-US" dirty="0"/>
              <a:t>今年度に入って以降、計</a:t>
            </a:r>
            <a:r>
              <a:rPr lang="en-US" altLang="ja-JP" dirty="0"/>
              <a:t>200</a:t>
            </a:r>
            <a:r>
              <a:rPr lang="ja-JP" altLang="en-US" dirty="0"/>
              <a:t>名以上の報告数が続いている。最高値は</a:t>
            </a:r>
            <a:r>
              <a:rPr lang="en-US" altLang="ja-JP" dirty="0"/>
              <a:t>6</a:t>
            </a:r>
            <a:r>
              <a:rPr lang="ja-JP" altLang="en-US" dirty="0"/>
              <a:t>月</a:t>
            </a:r>
            <a:r>
              <a:rPr lang="en-US" altLang="ja-JP" dirty="0"/>
              <a:t>19</a:t>
            </a:r>
            <a:r>
              <a:rPr lang="ja-JP" altLang="en-US" dirty="0"/>
              <a:t>日の</a:t>
            </a:r>
            <a:r>
              <a:rPr lang="en-US" altLang="ja-JP" dirty="0"/>
              <a:t>903</a:t>
            </a:r>
            <a:r>
              <a:rPr lang="ja-JP" altLang="en-US" dirty="0"/>
              <a:t>例で、北海道を除く全国で流行が続いている</a:t>
            </a:r>
            <a:endParaRPr kumimoji="1" lang="ja-JP" altLang="en-US" dirty="0"/>
          </a:p>
        </p:txBody>
      </p:sp>
      <p:sp>
        <p:nvSpPr>
          <p:cNvPr id="8" name="テキスト ボックス 7">
            <a:extLst>
              <a:ext uri="{FF2B5EF4-FFF2-40B4-BE49-F238E27FC236}">
                <a16:creationId xmlns:a16="http://schemas.microsoft.com/office/drawing/2014/main" id="{2E073E2A-FD54-7CAA-3B09-81D35962245B}"/>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2025</a:t>
            </a:r>
            <a:r>
              <a:rPr kumimoji="1" lang="ja-JP" altLang="en-US" sz="1400" dirty="0"/>
              <a:t>年</a:t>
            </a:r>
            <a:r>
              <a:rPr kumimoji="1" lang="en-US" altLang="ja-JP" sz="1400" dirty="0"/>
              <a:t>6</a:t>
            </a:r>
            <a:r>
              <a:rPr kumimoji="1" lang="ja-JP" altLang="en-US" sz="1400" dirty="0"/>
              <a:t>月</a:t>
            </a:r>
            <a:r>
              <a:rPr kumimoji="1" lang="en-US" altLang="ja-JP" sz="1400" dirty="0"/>
              <a:t>19</a:t>
            </a:r>
            <a:r>
              <a:rPr kumimoji="1" lang="ja-JP" altLang="en-US" sz="1400" dirty="0"/>
              <a:t>日（第</a:t>
            </a:r>
            <a:r>
              <a:rPr kumimoji="1" lang="en-US" altLang="ja-JP" sz="1400" dirty="0"/>
              <a:t>25</a:t>
            </a:r>
            <a:r>
              <a:rPr kumimoji="1" lang="ja-JP" altLang="en-US" sz="1400" dirty="0"/>
              <a:t>週木曜）の百日咳による出席停止数</a:t>
            </a:r>
          </a:p>
        </p:txBody>
      </p:sp>
      <p:sp>
        <p:nvSpPr>
          <p:cNvPr id="9" name="テキスト ボックス 8">
            <a:extLst>
              <a:ext uri="{FF2B5EF4-FFF2-40B4-BE49-F238E27FC236}">
                <a16:creationId xmlns:a16="http://schemas.microsoft.com/office/drawing/2014/main" id="{75D22F86-898B-B9A2-3249-95918A7A39B3}"/>
              </a:ext>
            </a:extLst>
          </p:cNvPr>
          <p:cNvSpPr txBox="1"/>
          <p:nvPr/>
        </p:nvSpPr>
        <p:spPr>
          <a:xfrm>
            <a:off x="6962931" y="6093502"/>
            <a:ext cx="4734019" cy="523220"/>
          </a:xfrm>
          <a:prstGeom prst="rect">
            <a:avLst/>
          </a:prstGeom>
          <a:noFill/>
        </p:spPr>
        <p:txBody>
          <a:bodyPr wrap="square" rtlCol="0">
            <a:spAutoFit/>
          </a:bodyPr>
          <a:lstStyle/>
          <a:p>
            <a:r>
              <a:rPr kumimoji="1" lang="ja-JP" altLang="en-US" sz="1400" dirty="0"/>
              <a:t>全国で</a:t>
            </a:r>
            <a:r>
              <a:rPr kumimoji="1" lang="en-US" altLang="ja-JP" sz="1400" dirty="0"/>
              <a:t>903</a:t>
            </a:r>
            <a:r>
              <a:rPr kumimoji="1" lang="ja-JP" altLang="en-US" sz="1400" dirty="0"/>
              <a:t>例が報告され、岩手県と秋田県では</a:t>
            </a:r>
            <a:r>
              <a:rPr kumimoji="1" lang="en-US" altLang="ja-JP" sz="1400" dirty="0"/>
              <a:t>10,000</a:t>
            </a:r>
            <a:r>
              <a:rPr kumimoji="1" lang="ja-JP" altLang="en-US" sz="1400" dirty="0"/>
              <a:t>人当たりそれぞれ</a:t>
            </a:r>
            <a:r>
              <a:rPr kumimoji="1" lang="en-US" altLang="ja-JP" sz="1400" dirty="0"/>
              <a:t>7.76</a:t>
            </a:r>
            <a:r>
              <a:rPr kumimoji="1" lang="ja-JP" altLang="en-US" sz="1400" dirty="0"/>
              <a:t>例・</a:t>
            </a:r>
            <a:r>
              <a:rPr kumimoji="1" lang="en-US" altLang="ja-JP" sz="1400" dirty="0"/>
              <a:t>4.30</a:t>
            </a:r>
            <a:r>
              <a:rPr kumimoji="1" lang="ja-JP" altLang="en-US" sz="1400" dirty="0"/>
              <a:t>例が報告された</a:t>
            </a:r>
          </a:p>
        </p:txBody>
      </p:sp>
      <p:pic>
        <p:nvPicPr>
          <p:cNvPr id="10" name="図 9">
            <a:extLst>
              <a:ext uri="{FF2B5EF4-FFF2-40B4-BE49-F238E27FC236}">
                <a16:creationId xmlns:a16="http://schemas.microsoft.com/office/drawing/2014/main" id="{A91EB38F-0410-1D88-4AAE-8B441D82A5FA}"/>
              </a:ext>
            </a:extLst>
          </p:cNvPr>
          <p:cNvPicPr>
            <a:picLocks noChangeAspect="1"/>
          </p:cNvPicPr>
          <p:nvPr/>
        </p:nvPicPr>
        <p:blipFill>
          <a:blip r:embed="rId2"/>
          <a:stretch>
            <a:fillRect/>
          </a:stretch>
        </p:blipFill>
        <p:spPr>
          <a:xfrm>
            <a:off x="7062417" y="766332"/>
            <a:ext cx="4572000" cy="5336733"/>
          </a:xfrm>
          <a:prstGeom prst="rect">
            <a:avLst/>
          </a:prstGeom>
        </p:spPr>
      </p:pic>
      <p:pic>
        <p:nvPicPr>
          <p:cNvPr id="12" name="図 11">
            <a:extLst>
              <a:ext uri="{FF2B5EF4-FFF2-40B4-BE49-F238E27FC236}">
                <a16:creationId xmlns:a16="http://schemas.microsoft.com/office/drawing/2014/main" id="{48A64043-5814-47A5-D502-A7260D5C4DEC}"/>
              </a:ext>
            </a:extLst>
          </p:cNvPr>
          <p:cNvPicPr>
            <a:picLocks noChangeAspect="1"/>
          </p:cNvPicPr>
          <p:nvPr/>
        </p:nvPicPr>
        <p:blipFill>
          <a:blip r:embed="rId3"/>
          <a:stretch>
            <a:fillRect/>
          </a:stretch>
        </p:blipFill>
        <p:spPr>
          <a:xfrm>
            <a:off x="9901122" y="4912442"/>
            <a:ext cx="1648055" cy="1105054"/>
          </a:xfrm>
          <a:prstGeom prst="rect">
            <a:avLst/>
          </a:prstGeom>
        </p:spPr>
      </p:pic>
      <p:pic>
        <p:nvPicPr>
          <p:cNvPr id="14" name="図 13">
            <a:extLst>
              <a:ext uri="{FF2B5EF4-FFF2-40B4-BE49-F238E27FC236}">
                <a16:creationId xmlns:a16="http://schemas.microsoft.com/office/drawing/2014/main" id="{E99BDED5-05E0-BE8A-9AD9-BF306BDF0258}"/>
              </a:ext>
            </a:extLst>
          </p:cNvPr>
          <p:cNvPicPr>
            <a:picLocks noChangeAspect="1"/>
          </p:cNvPicPr>
          <p:nvPr/>
        </p:nvPicPr>
        <p:blipFill>
          <a:blip r:embed="rId4"/>
          <a:stretch>
            <a:fillRect/>
          </a:stretch>
        </p:blipFill>
        <p:spPr>
          <a:xfrm>
            <a:off x="6743701" y="3429893"/>
            <a:ext cx="5220000" cy="2678086"/>
          </a:xfrm>
          <a:prstGeom prst="rect">
            <a:avLst/>
          </a:prstGeom>
        </p:spPr>
      </p:pic>
    </p:spTree>
    <p:extLst>
      <p:ext uri="{BB962C8B-B14F-4D97-AF65-F5344CB8AC3E}">
        <p14:creationId xmlns:p14="http://schemas.microsoft.com/office/powerpoint/2010/main" val="199698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58A8B50F-27C2-90F6-418E-AB4527E96D7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AAE7AD9-87B9-E6E5-0067-F9BDE87451F3}"/>
              </a:ext>
            </a:extLst>
          </p:cNvPr>
          <p:cNvSpPr>
            <a:spLocks noGrp="1"/>
          </p:cNvSpPr>
          <p:nvPr>
            <p:ph type="title"/>
          </p:nvPr>
        </p:nvSpPr>
        <p:spPr>
          <a:xfrm>
            <a:off x="1760977" y="624110"/>
            <a:ext cx="4633466" cy="1280890"/>
          </a:xfrm>
        </p:spPr>
        <p:txBody>
          <a:bodyPr>
            <a:normAutofit/>
          </a:bodyPr>
          <a:lstStyle/>
          <a:p>
            <a:r>
              <a:rPr kumimoji="1" lang="ja-JP" altLang="en-US" dirty="0"/>
              <a:t>伝染性紅斑</a:t>
            </a:r>
          </a:p>
        </p:txBody>
      </p:sp>
      <p:sp>
        <p:nvSpPr>
          <p:cNvPr id="3" name="コンテンツ プレースホルダー 2">
            <a:extLst>
              <a:ext uri="{FF2B5EF4-FFF2-40B4-BE49-F238E27FC236}">
                <a16:creationId xmlns:a16="http://schemas.microsoft.com/office/drawing/2014/main" id="{1082B076-82E5-FDF4-2C77-35DCAC18F1A7}"/>
              </a:ext>
            </a:extLst>
          </p:cNvPr>
          <p:cNvSpPr>
            <a:spLocks noGrp="1"/>
          </p:cNvSpPr>
          <p:nvPr>
            <p:ph idx="1"/>
          </p:nvPr>
        </p:nvSpPr>
        <p:spPr>
          <a:xfrm>
            <a:off x="1746354" y="1978701"/>
            <a:ext cx="4572000" cy="4497048"/>
          </a:xfrm>
        </p:spPr>
        <p:txBody>
          <a:bodyPr>
            <a:normAutofit fontScale="92500" lnSpcReduction="20000"/>
          </a:bodyPr>
          <a:lstStyle/>
          <a:p>
            <a:pPr>
              <a:lnSpc>
                <a:spcPct val="90000"/>
              </a:lnSpc>
            </a:pPr>
            <a:r>
              <a:rPr lang="ja-JP" altLang="en-US" b="0" i="0" dirty="0">
                <a:effectLst/>
                <a:latin typeface="ヒラギノ角ゴ Pro W3"/>
              </a:rPr>
              <a:t>ヒトパルボウイルス</a:t>
            </a:r>
            <a:r>
              <a:rPr lang="en-US" altLang="ja-JP" b="0" i="0" dirty="0">
                <a:effectLst/>
                <a:latin typeface="ヒラギノ角ゴ Pro W3"/>
              </a:rPr>
              <a:t>B19</a:t>
            </a:r>
            <a:r>
              <a:rPr lang="ja-JP" altLang="en-US" b="0" i="0" dirty="0">
                <a:effectLst/>
                <a:latin typeface="ヒラギノ角ゴ Pro W3"/>
              </a:rPr>
              <a:t>（</a:t>
            </a:r>
            <a:r>
              <a:rPr lang="en-US" altLang="ja-JP" b="0" i="0" dirty="0">
                <a:effectLst/>
                <a:latin typeface="ヒラギノ角ゴ Pro W3"/>
              </a:rPr>
              <a:t>Human parvovirus B19</a:t>
            </a:r>
            <a:r>
              <a:rPr lang="ja-JP" altLang="en-US" b="0" i="0" dirty="0">
                <a:effectLst/>
                <a:latin typeface="ヒラギノ角ゴ Pro W3"/>
              </a:rPr>
              <a:t>）を病原体とし、幼児、学童の小児を中心にみられる流行性の発疹性疾患（５類定点）</a:t>
            </a:r>
            <a:endParaRPr lang="en-US" altLang="ja-JP" b="0" i="0" dirty="0">
              <a:effectLst/>
              <a:latin typeface="ヒラギノ角ゴ Pro W3"/>
            </a:endParaRPr>
          </a:p>
          <a:p>
            <a:pPr>
              <a:lnSpc>
                <a:spcPct val="90000"/>
              </a:lnSpc>
            </a:pPr>
            <a:r>
              <a:rPr lang="ja-JP" altLang="en-US" b="0" i="0" dirty="0">
                <a:effectLst/>
                <a:latin typeface="ヒラギノ角ゴ Pro W3"/>
              </a:rPr>
              <a:t>両頬に蝶形紅斑が出ることが特徴的で、リンゴのように赤くなることから「リンゴ病」と呼ばれているほか、</a:t>
            </a:r>
            <a:r>
              <a:rPr lang="ja-JP" altLang="en-US" dirty="0"/>
              <a:t>インフルエンザ様症状を呈することがある</a:t>
            </a:r>
            <a:endParaRPr lang="en-US" altLang="ja-JP" b="0" i="0" dirty="0">
              <a:effectLst/>
              <a:latin typeface="ヒラギノ角ゴ Pro W3"/>
            </a:endParaRPr>
          </a:p>
          <a:p>
            <a:pPr>
              <a:lnSpc>
                <a:spcPct val="90000"/>
              </a:lnSpc>
            </a:pPr>
            <a:r>
              <a:rPr lang="ja-JP" altLang="en-US" b="0" i="0" dirty="0">
                <a:effectLst/>
                <a:latin typeface="ヒラギノ角ゴ Pro W3"/>
              </a:rPr>
              <a:t>妊娠中に感染した場合、胎児にも感染し、胎児水腫などの重篤な状態や、流産のリスクとなる</a:t>
            </a:r>
            <a:endParaRPr lang="en-US" altLang="ja-JP" b="0" i="0" dirty="0">
              <a:effectLst/>
              <a:latin typeface="ヒラギノ角ゴ Pro W3"/>
            </a:endParaRPr>
          </a:p>
          <a:p>
            <a:pPr>
              <a:lnSpc>
                <a:spcPct val="90000"/>
              </a:lnSpc>
            </a:pPr>
            <a:r>
              <a:rPr lang="ja-JP" altLang="en-US" dirty="0">
                <a:latin typeface="ヒラギノ角ゴ Pro W3"/>
              </a:rPr>
              <a:t>感染経路は飛沫感染・接触感染</a:t>
            </a:r>
            <a:endParaRPr lang="en-US" altLang="ja-JP" b="0" i="0" dirty="0">
              <a:effectLst/>
              <a:latin typeface="ヒラギノ角ゴ Pro W3"/>
            </a:endParaRPr>
          </a:p>
          <a:p>
            <a:pPr>
              <a:lnSpc>
                <a:spcPct val="90000"/>
              </a:lnSpc>
            </a:pPr>
            <a:r>
              <a:rPr lang="en-US" altLang="ja-JP" dirty="0">
                <a:latin typeface="ヒラギノ角ゴ Pro W3"/>
              </a:rPr>
              <a:t>2025</a:t>
            </a:r>
            <a:r>
              <a:rPr lang="ja-JP" altLang="en-US" dirty="0">
                <a:latin typeface="ヒラギノ角ゴ Pro W3"/>
              </a:rPr>
              <a:t>年</a:t>
            </a:r>
            <a:r>
              <a:rPr lang="en-US" altLang="ja-JP" dirty="0">
                <a:latin typeface="ヒラギノ角ゴ Pro W3"/>
              </a:rPr>
              <a:t>3</a:t>
            </a:r>
            <a:r>
              <a:rPr lang="ja-JP" altLang="en-US" dirty="0">
                <a:latin typeface="ヒラギノ角ゴ Pro W3"/>
              </a:rPr>
              <a:t>月から、定点当たり報告数が増加し始め、現在過去</a:t>
            </a:r>
            <a:r>
              <a:rPr lang="en-US" altLang="ja-JP" dirty="0">
                <a:latin typeface="ヒラギノ角ゴ Pro W3"/>
              </a:rPr>
              <a:t>5</a:t>
            </a:r>
            <a:r>
              <a:rPr lang="ja-JP" altLang="en-US" dirty="0">
                <a:latin typeface="ヒラギノ角ゴ Pro W3"/>
              </a:rPr>
              <a:t>年間の同時期の平均と比較してかなり多くなっている</a:t>
            </a:r>
            <a:endParaRPr lang="en-US" altLang="ja-JP" dirty="0">
              <a:latin typeface="ヒラギノ角ゴ Pro W3"/>
            </a:endParaRPr>
          </a:p>
          <a:p>
            <a:pPr>
              <a:lnSpc>
                <a:spcPct val="90000"/>
              </a:lnSpc>
            </a:pPr>
            <a:r>
              <a:rPr kumimoji="1" lang="en-US" altLang="ja-JP" dirty="0">
                <a:latin typeface="ヒラギノ角ゴ Pro W3"/>
              </a:rPr>
              <a:t>[</a:t>
            </a:r>
            <a:r>
              <a:rPr kumimoji="1" lang="ja-JP" altLang="en-US" dirty="0">
                <a:latin typeface="ヒラギノ角ゴ Pro W3"/>
              </a:rPr>
              <a:t>学校等</a:t>
            </a:r>
            <a:r>
              <a:rPr kumimoji="1" lang="en-US" altLang="ja-JP" dirty="0">
                <a:latin typeface="ヒラギノ角ゴ Pro W3"/>
              </a:rPr>
              <a:t>]</a:t>
            </a:r>
            <a:r>
              <a:rPr kumimoji="1" lang="ja-JP" altLang="en-US" dirty="0">
                <a:latin typeface="ヒラギノ角ゴ Pro W3"/>
              </a:rPr>
              <a:t>昨年秋から</a:t>
            </a:r>
            <a:r>
              <a:rPr lang="ja-JP" altLang="en-US" dirty="0"/>
              <a:t>計</a:t>
            </a:r>
            <a:r>
              <a:rPr lang="en-US" altLang="ja-JP" dirty="0"/>
              <a:t>200</a:t>
            </a:r>
            <a:r>
              <a:rPr lang="ja-JP" altLang="en-US" dirty="0"/>
              <a:t>名以上の報告数が続いているが、</a:t>
            </a:r>
            <a:r>
              <a:rPr lang="en-US" altLang="ja-JP" dirty="0"/>
              <a:t>GW</a:t>
            </a:r>
            <a:r>
              <a:rPr lang="ja-JP" altLang="en-US" dirty="0"/>
              <a:t>以降さらに増加している。最高値は</a:t>
            </a:r>
            <a:r>
              <a:rPr lang="en-US" altLang="ja-JP" dirty="0"/>
              <a:t>6</a:t>
            </a:r>
            <a:r>
              <a:rPr lang="ja-JP" altLang="en-US" dirty="0"/>
              <a:t>月</a:t>
            </a:r>
            <a:r>
              <a:rPr lang="en-US" altLang="ja-JP" dirty="0"/>
              <a:t>19</a:t>
            </a:r>
            <a:r>
              <a:rPr lang="ja-JP" altLang="en-US" dirty="0"/>
              <a:t>日の</a:t>
            </a:r>
            <a:r>
              <a:rPr lang="en-US" altLang="ja-JP" dirty="0"/>
              <a:t>488</a:t>
            </a:r>
            <a:r>
              <a:rPr lang="ja-JP" altLang="en-US" dirty="0"/>
              <a:t>例で、全国で流行が続いている</a:t>
            </a:r>
            <a:endParaRPr kumimoji="1" lang="ja-JP" altLang="en-US" dirty="0"/>
          </a:p>
        </p:txBody>
      </p:sp>
      <p:sp>
        <p:nvSpPr>
          <p:cNvPr id="8" name="テキスト ボックス 7">
            <a:extLst>
              <a:ext uri="{FF2B5EF4-FFF2-40B4-BE49-F238E27FC236}">
                <a16:creationId xmlns:a16="http://schemas.microsoft.com/office/drawing/2014/main" id="{1B888401-4CC0-AD17-2300-59D77EBBD4BC}"/>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2025</a:t>
            </a:r>
            <a:r>
              <a:rPr kumimoji="1" lang="ja-JP" altLang="en-US" sz="1400" dirty="0"/>
              <a:t>年</a:t>
            </a:r>
            <a:r>
              <a:rPr kumimoji="1" lang="en-US" altLang="ja-JP" sz="1400" dirty="0"/>
              <a:t>6</a:t>
            </a:r>
            <a:r>
              <a:rPr kumimoji="1" lang="ja-JP" altLang="en-US" sz="1400" dirty="0"/>
              <a:t>月</a:t>
            </a:r>
            <a:r>
              <a:rPr kumimoji="1" lang="en-US" altLang="ja-JP" sz="1400" dirty="0"/>
              <a:t>19</a:t>
            </a:r>
            <a:r>
              <a:rPr kumimoji="1" lang="ja-JP" altLang="en-US" sz="1400" dirty="0"/>
              <a:t>日（第</a:t>
            </a:r>
            <a:r>
              <a:rPr kumimoji="1" lang="en-US" altLang="ja-JP" sz="1400" dirty="0"/>
              <a:t>25</a:t>
            </a:r>
            <a:r>
              <a:rPr kumimoji="1" lang="ja-JP" altLang="en-US" sz="1400" dirty="0"/>
              <a:t>週木曜）の伝染性紅斑（リンゴ病）による出席停止数</a:t>
            </a:r>
          </a:p>
        </p:txBody>
      </p:sp>
      <p:sp>
        <p:nvSpPr>
          <p:cNvPr id="9" name="テキスト ボックス 8">
            <a:extLst>
              <a:ext uri="{FF2B5EF4-FFF2-40B4-BE49-F238E27FC236}">
                <a16:creationId xmlns:a16="http://schemas.microsoft.com/office/drawing/2014/main" id="{4E573270-89AC-EB1A-D94D-481ABD7E4152}"/>
              </a:ext>
            </a:extLst>
          </p:cNvPr>
          <p:cNvSpPr txBox="1"/>
          <p:nvPr/>
        </p:nvSpPr>
        <p:spPr>
          <a:xfrm>
            <a:off x="6962931" y="6093502"/>
            <a:ext cx="4734019" cy="523220"/>
          </a:xfrm>
          <a:prstGeom prst="rect">
            <a:avLst/>
          </a:prstGeom>
          <a:noFill/>
        </p:spPr>
        <p:txBody>
          <a:bodyPr wrap="square" rtlCol="0">
            <a:spAutoFit/>
          </a:bodyPr>
          <a:lstStyle/>
          <a:p>
            <a:r>
              <a:rPr kumimoji="1" lang="ja-JP" altLang="en-US" sz="1400" dirty="0"/>
              <a:t>全国で</a:t>
            </a:r>
            <a:r>
              <a:rPr kumimoji="1" lang="en-US" altLang="ja-JP" sz="1400" dirty="0"/>
              <a:t>488</a:t>
            </a:r>
            <a:r>
              <a:rPr kumimoji="1" lang="ja-JP" altLang="en-US" sz="1400" dirty="0"/>
              <a:t>例が報告され、特に北海道では</a:t>
            </a:r>
            <a:r>
              <a:rPr kumimoji="1" lang="en-US" altLang="ja-JP" sz="1400" dirty="0"/>
              <a:t>10,000</a:t>
            </a:r>
            <a:r>
              <a:rPr kumimoji="1" lang="ja-JP" altLang="en-US" sz="1400" dirty="0"/>
              <a:t>人当たり</a:t>
            </a:r>
            <a:r>
              <a:rPr kumimoji="1" lang="en-US" altLang="ja-JP" sz="1400" dirty="0"/>
              <a:t>9.04</a:t>
            </a:r>
            <a:r>
              <a:rPr kumimoji="1" lang="ja-JP" altLang="en-US" sz="1400" dirty="0"/>
              <a:t>例と報告が比較的多い</a:t>
            </a:r>
          </a:p>
        </p:txBody>
      </p:sp>
      <p:pic>
        <p:nvPicPr>
          <p:cNvPr id="5" name="図 4">
            <a:extLst>
              <a:ext uri="{FF2B5EF4-FFF2-40B4-BE49-F238E27FC236}">
                <a16:creationId xmlns:a16="http://schemas.microsoft.com/office/drawing/2014/main" id="{6CE113C7-C2C2-EA0E-72FF-6EF0E55847FD}"/>
              </a:ext>
            </a:extLst>
          </p:cNvPr>
          <p:cNvPicPr>
            <a:picLocks noChangeAspect="1"/>
          </p:cNvPicPr>
          <p:nvPr/>
        </p:nvPicPr>
        <p:blipFill>
          <a:blip r:embed="rId2"/>
          <a:stretch>
            <a:fillRect/>
          </a:stretch>
        </p:blipFill>
        <p:spPr>
          <a:xfrm>
            <a:off x="7071943" y="756806"/>
            <a:ext cx="4572000" cy="5347759"/>
          </a:xfrm>
          <a:prstGeom prst="rect">
            <a:avLst/>
          </a:prstGeom>
        </p:spPr>
      </p:pic>
      <p:pic>
        <p:nvPicPr>
          <p:cNvPr id="10" name="図 9">
            <a:extLst>
              <a:ext uri="{FF2B5EF4-FFF2-40B4-BE49-F238E27FC236}">
                <a16:creationId xmlns:a16="http://schemas.microsoft.com/office/drawing/2014/main" id="{7895B949-DCA6-B792-A6A8-EE0F02D53159}"/>
              </a:ext>
            </a:extLst>
          </p:cNvPr>
          <p:cNvPicPr>
            <a:picLocks noChangeAspect="1"/>
          </p:cNvPicPr>
          <p:nvPr/>
        </p:nvPicPr>
        <p:blipFill>
          <a:blip r:embed="rId3"/>
          <a:stretch>
            <a:fillRect/>
          </a:stretch>
        </p:blipFill>
        <p:spPr>
          <a:xfrm>
            <a:off x="9913028" y="4891008"/>
            <a:ext cx="1638529" cy="1133633"/>
          </a:xfrm>
          <a:prstGeom prst="rect">
            <a:avLst/>
          </a:prstGeom>
        </p:spPr>
      </p:pic>
      <p:pic>
        <p:nvPicPr>
          <p:cNvPr id="12" name="図 11">
            <a:extLst>
              <a:ext uri="{FF2B5EF4-FFF2-40B4-BE49-F238E27FC236}">
                <a16:creationId xmlns:a16="http://schemas.microsoft.com/office/drawing/2014/main" id="{6B25597C-0447-69F7-021E-C17953624D66}"/>
              </a:ext>
            </a:extLst>
          </p:cNvPr>
          <p:cNvPicPr>
            <a:picLocks noChangeAspect="1"/>
          </p:cNvPicPr>
          <p:nvPr/>
        </p:nvPicPr>
        <p:blipFill>
          <a:blip r:embed="rId4"/>
          <a:stretch>
            <a:fillRect/>
          </a:stretch>
        </p:blipFill>
        <p:spPr>
          <a:xfrm>
            <a:off x="6767056" y="3416876"/>
            <a:ext cx="5220000" cy="2697366"/>
          </a:xfrm>
          <a:prstGeom prst="rect">
            <a:avLst/>
          </a:prstGeom>
        </p:spPr>
      </p:pic>
    </p:spTree>
    <p:extLst>
      <p:ext uri="{BB962C8B-B14F-4D97-AF65-F5344CB8AC3E}">
        <p14:creationId xmlns:p14="http://schemas.microsoft.com/office/powerpoint/2010/main" val="65942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A39C1-8CBE-463C-9758-11D4219ECA17}"/>
              </a:ext>
            </a:extLst>
          </p:cNvPr>
          <p:cNvSpPr>
            <a:spLocks noGrp="1"/>
          </p:cNvSpPr>
          <p:nvPr>
            <p:ph type="title"/>
          </p:nvPr>
        </p:nvSpPr>
        <p:spPr/>
        <p:txBody>
          <a:bodyPr/>
          <a:lstStyle/>
          <a:p>
            <a:r>
              <a:rPr kumimoji="1" lang="en-US" altLang="ja-JP" dirty="0"/>
              <a:t>Agenda</a:t>
            </a:r>
            <a:endParaRPr kumimoji="1" lang="ja-JP" altLang="en-US" dirty="0"/>
          </a:p>
        </p:txBody>
      </p:sp>
      <p:graphicFrame>
        <p:nvGraphicFramePr>
          <p:cNvPr id="4" name="コンテンツ プレースホルダー 3">
            <a:extLst>
              <a:ext uri="{FF2B5EF4-FFF2-40B4-BE49-F238E27FC236}">
                <a16:creationId xmlns:a16="http://schemas.microsoft.com/office/drawing/2014/main" id="{91FBDD78-A6B2-F1B8-1EF8-DEEBF3789178}"/>
              </a:ext>
            </a:extLst>
          </p:cNvPr>
          <p:cNvGraphicFramePr>
            <a:graphicFrameLocks noGrp="1"/>
          </p:cNvGraphicFramePr>
          <p:nvPr>
            <p:ph idx="1"/>
            <p:extLst>
              <p:ext uri="{D42A27DB-BD31-4B8C-83A1-F6EECF244321}">
                <p14:modId xmlns:p14="http://schemas.microsoft.com/office/powerpoint/2010/main" val="323478097"/>
              </p:ext>
            </p:extLst>
          </p:nvPr>
        </p:nvGraphicFramePr>
        <p:xfrm>
          <a:off x="714375" y="1557338"/>
          <a:ext cx="1147762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783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17961C-96B2-E31B-9BDC-A4ABA10AEB05}"/>
              </a:ext>
            </a:extLst>
          </p:cNvPr>
          <p:cNvSpPr>
            <a:spLocks noGrp="1"/>
          </p:cNvSpPr>
          <p:nvPr>
            <p:ph type="title"/>
          </p:nvPr>
        </p:nvSpPr>
        <p:spPr>
          <a:xfrm>
            <a:off x="1687669" y="624110"/>
            <a:ext cx="4137059" cy="1280890"/>
          </a:xfrm>
        </p:spPr>
        <p:txBody>
          <a:bodyPr>
            <a:normAutofit/>
          </a:bodyPr>
          <a:lstStyle/>
          <a:p>
            <a:r>
              <a:rPr kumimoji="1" lang="ja-JP" altLang="en-US" sz="3200" dirty="0"/>
              <a:t>季節性インフルエンザ</a:t>
            </a:r>
          </a:p>
        </p:txBody>
      </p:sp>
      <p:sp>
        <p:nvSpPr>
          <p:cNvPr id="3" name="コンテンツ プレースホルダー 2">
            <a:extLst>
              <a:ext uri="{FF2B5EF4-FFF2-40B4-BE49-F238E27FC236}">
                <a16:creationId xmlns:a16="http://schemas.microsoft.com/office/drawing/2014/main" id="{B3F48F4F-BB29-DE32-3875-C1ADD903A164}"/>
              </a:ext>
            </a:extLst>
          </p:cNvPr>
          <p:cNvSpPr>
            <a:spLocks noGrp="1"/>
          </p:cNvSpPr>
          <p:nvPr>
            <p:ph idx="1"/>
          </p:nvPr>
        </p:nvSpPr>
        <p:spPr>
          <a:xfrm>
            <a:off x="1683955" y="2133599"/>
            <a:ext cx="4784301" cy="4544519"/>
          </a:xfrm>
        </p:spPr>
        <p:txBody>
          <a:bodyPr>
            <a:noAutofit/>
          </a:bodyPr>
          <a:lstStyle/>
          <a:p>
            <a:pPr>
              <a:lnSpc>
                <a:spcPct val="90000"/>
              </a:lnSpc>
            </a:pPr>
            <a:r>
              <a:rPr lang="ja-JP" altLang="en-US" sz="1400" b="0" i="0" dirty="0">
                <a:solidFill>
                  <a:srgbClr val="000000"/>
                </a:solidFill>
                <a:effectLst/>
                <a:latin typeface="ヒラギノ角ゴ Pro W3"/>
              </a:rPr>
              <a:t>インフルエンザウイルス</a:t>
            </a:r>
            <a:r>
              <a:rPr lang="en-US" altLang="ja-JP" sz="1400" b="0" i="0" dirty="0">
                <a:solidFill>
                  <a:srgbClr val="000000"/>
                </a:solidFill>
                <a:effectLst/>
                <a:latin typeface="ヒラギノ角ゴ Pro W3"/>
              </a:rPr>
              <a:t>A</a:t>
            </a:r>
            <a:r>
              <a:rPr lang="ja-JP" altLang="en-US" sz="1400" b="0" i="0" dirty="0">
                <a:solidFill>
                  <a:srgbClr val="000000"/>
                </a:solidFill>
                <a:effectLst/>
                <a:latin typeface="ヒラギノ角ゴ Pro W3"/>
              </a:rPr>
              <a:t>型または</a:t>
            </a:r>
            <a:r>
              <a:rPr lang="en-US" altLang="ja-JP" sz="1400" b="0" i="0" dirty="0">
                <a:solidFill>
                  <a:srgbClr val="000000"/>
                </a:solidFill>
                <a:effectLst/>
                <a:latin typeface="ヒラギノ角ゴ Pro W3"/>
              </a:rPr>
              <a:t>B</a:t>
            </a:r>
            <a:r>
              <a:rPr lang="ja-JP" altLang="en-US" sz="1400" b="0" i="0" dirty="0">
                <a:solidFill>
                  <a:srgbClr val="000000"/>
                </a:solidFill>
                <a:effectLst/>
                <a:latin typeface="ヒラギノ角ゴ Pro W3"/>
              </a:rPr>
              <a:t>型を原因病原体とする急性の呼吸器感染症</a:t>
            </a:r>
            <a:endParaRPr lang="en-US" altLang="ja-JP" sz="1400" b="0" i="0" dirty="0">
              <a:solidFill>
                <a:srgbClr val="000000"/>
              </a:solidFill>
              <a:effectLst/>
              <a:latin typeface="ヒラギノ角ゴ Pro W3"/>
            </a:endParaRPr>
          </a:p>
          <a:p>
            <a:pPr>
              <a:lnSpc>
                <a:spcPct val="90000"/>
              </a:lnSpc>
            </a:pPr>
            <a:r>
              <a:rPr lang="ja-JP" altLang="en-US" sz="1400" b="0" i="0" dirty="0">
                <a:solidFill>
                  <a:srgbClr val="000000"/>
                </a:solidFill>
                <a:effectLst/>
                <a:latin typeface="ヒラギノ角ゴ Pro W3"/>
              </a:rPr>
              <a:t>主な感染経路は、飛沫感染</a:t>
            </a:r>
            <a:r>
              <a:rPr lang="ja-JP" altLang="en-US" sz="1400" dirty="0">
                <a:solidFill>
                  <a:srgbClr val="000000"/>
                </a:solidFill>
                <a:latin typeface="ヒラギノ角ゴ Pro W3"/>
              </a:rPr>
              <a:t>と接触感染</a:t>
            </a:r>
            <a:endParaRPr lang="en-US" altLang="ja-JP" sz="1400" dirty="0">
              <a:solidFill>
                <a:srgbClr val="000000"/>
              </a:solidFill>
              <a:latin typeface="ヒラギノ角ゴ Pro W3"/>
            </a:endParaRPr>
          </a:p>
          <a:p>
            <a:pPr>
              <a:lnSpc>
                <a:spcPct val="90000"/>
              </a:lnSpc>
            </a:pPr>
            <a:r>
              <a:rPr lang="ja-JP" altLang="en-US" sz="1400" dirty="0">
                <a:solidFill>
                  <a:srgbClr val="000000"/>
                </a:solidFill>
                <a:latin typeface="ヒラギノ角ゴ Pro W3"/>
              </a:rPr>
              <a:t>風邪と全身症状を特徴とする</a:t>
            </a:r>
            <a:r>
              <a:rPr kumimoji="1" lang="ja-JP" altLang="en-US" sz="1400" dirty="0">
                <a:solidFill>
                  <a:srgbClr val="000000"/>
                </a:solidFill>
                <a:latin typeface="ヒラギノ角ゴ Pro W3"/>
              </a:rPr>
              <a:t>「インフルエンザ様症状」</a:t>
            </a:r>
            <a:endParaRPr kumimoji="1" lang="en-US" altLang="ja-JP" sz="1400" dirty="0">
              <a:solidFill>
                <a:srgbClr val="000000"/>
              </a:solidFill>
              <a:latin typeface="ヒラギノ角ゴ Pro W3"/>
            </a:endParaRPr>
          </a:p>
          <a:p>
            <a:pPr>
              <a:lnSpc>
                <a:spcPct val="90000"/>
              </a:lnSpc>
            </a:pPr>
            <a:r>
              <a:rPr lang="ja-JP" altLang="en-US" sz="1400" b="0" i="0" dirty="0">
                <a:solidFill>
                  <a:srgbClr val="000000"/>
                </a:solidFill>
                <a:effectLst/>
                <a:latin typeface="ヒラギノ角ゴ Pro W3"/>
              </a:rPr>
              <a:t>毎年冬季に周期的に流行する「季節性」の感染症、故にシーズンは年をまたぐ</a:t>
            </a:r>
            <a:endParaRPr lang="en-US" altLang="ja-JP" sz="1400" b="0" i="0" dirty="0">
              <a:solidFill>
                <a:srgbClr val="000000"/>
              </a:solidFill>
              <a:effectLst/>
              <a:latin typeface="ヒラギノ角ゴ Pro W3"/>
            </a:endParaRPr>
          </a:p>
          <a:p>
            <a:pPr lvl="1">
              <a:lnSpc>
                <a:spcPct val="90000"/>
              </a:lnSpc>
            </a:pPr>
            <a:r>
              <a:rPr lang="ja-JP" altLang="en-US" sz="1400" dirty="0">
                <a:solidFill>
                  <a:srgbClr val="000000"/>
                </a:solidFill>
                <a:latin typeface="ヒラギノ角ゴ Pro W3"/>
              </a:rPr>
              <a:t>例年</a:t>
            </a:r>
            <a:r>
              <a:rPr lang="en-US" altLang="ja-JP" sz="1400" dirty="0">
                <a:solidFill>
                  <a:srgbClr val="000000"/>
                </a:solidFill>
                <a:latin typeface="ヒラギノ角ゴ Pro W3"/>
              </a:rPr>
              <a:t>A</a:t>
            </a:r>
            <a:r>
              <a:rPr lang="ja-JP" altLang="en-US" sz="1400" dirty="0">
                <a:solidFill>
                  <a:srgbClr val="000000"/>
                </a:solidFill>
                <a:latin typeface="ヒラギノ角ゴ Pro W3"/>
              </a:rPr>
              <a:t>型が先に流行し、春先から</a:t>
            </a:r>
            <a:r>
              <a:rPr lang="en-US" altLang="ja-JP" sz="1400" dirty="0">
                <a:solidFill>
                  <a:srgbClr val="000000"/>
                </a:solidFill>
                <a:latin typeface="ヒラギノ角ゴ Pro W3"/>
              </a:rPr>
              <a:t>B</a:t>
            </a:r>
            <a:r>
              <a:rPr lang="ja-JP" altLang="en-US" sz="1400" dirty="0">
                <a:solidFill>
                  <a:srgbClr val="000000"/>
                </a:solidFill>
                <a:latin typeface="ヒラギノ角ゴ Pro W3"/>
              </a:rPr>
              <a:t>型になる</a:t>
            </a:r>
            <a:endParaRPr lang="en-US" altLang="ja-JP" sz="1400" dirty="0">
              <a:solidFill>
                <a:srgbClr val="000000"/>
              </a:solidFill>
              <a:latin typeface="ヒラギノ角ゴ Pro W3"/>
            </a:endParaRPr>
          </a:p>
          <a:p>
            <a:pPr lvl="1">
              <a:lnSpc>
                <a:spcPct val="90000"/>
              </a:lnSpc>
            </a:pPr>
            <a:r>
              <a:rPr lang="ja-JP" altLang="en-US" sz="1400" b="0" i="0" dirty="0">
                <a:solidFill>
                  <a:srgbClr val="000000"/>
                </a:solidFill>
                <a:effectLst/>
                <a:latin typeface="ヒラギノ角ゴ Pro W3"/>
              </a:rPr>
              <a:t>表面抗原の変異が早く、年毎に流行する株が異なる</a:t>
            </a:r>
            <a:endParaRPr lang="en-US" altLang="ja-JP" sz="1400" b="0" i="0" dirty="0">
              <a:solidFill>
                <a:srgbClr val="000000"/>
              </a:solidFill>
              <a:effectLst/>
              <a:latin typeface="ヒラギノ角ゴ Pro W3"/>
            </a:endParaRPr>
          </a:p>
          <a:p>
            <a:pPr>
              <a:lnSpc>
                <a:spcPct val="90000"/>
              </a:lnSpc>
            </a:pPr>
            <a:r>
              <a:rPr lang="ja-JP" altLang="en-US" sz="1400" b="0" i="0" dirty="0">
                <a:solidFill>
                  <a:srgbClr val="000000"/>
                </a:solidFill>
                <a:effectLst/>
                <a:latin typeface="ヒラギノ角ゴ Pro W3"/>
              </a:rPr>
              <a:t>一定の割合で、呼吸管理が必要な肺炎や脳症を伴うなど、入院を要する重症例が見られる</a:t>
            </a:r>
            <a:endParaRPr lang="en-US" altLang="ja-JP" sz="1400" b="0" i="0" dirty="0">
              <a:solidFill>
                <a:srgbClr val="000000"/>
              </a:solidFill>
              <a:effectLst/>
              <a:latin typeface="ヒラギノ角ゴ Pro W3"/>
            </a:endParaRPr>
          </a:p>
          <a:p>
            <a:pPr>
              <a:lnSpc>
                <a:spcPct val="90000"/>
              </a:lnSpc>
            </a:pPr>
            <a:r>
              <a:rPr lang="en-US" altLang="ja-JP" sz="1400" dirty="0">
                <a:solidFill>
                  <a:srgbClr val="000000"/>
                </a:solidFill>
                <a:latin typeface="ヒラギノ角ゴ Pro W3"/>
              </a:rPr>
              <a:t>2024/25</a:t>
            </a:r>
            <a:r>
              <a:rPr lang="ja-JP" altLang="en-US" sz="1400" dirty="0">
                <a:solidFill>
                  <a:srgbClr val="000000"/>
                </a:solidFill>
                <a:latin typeface="ヒラギノ角ゴ Pro W3"/>
              </a:rPr>
              <a:t>シーズンのインフルエンザは、</a:t>
            </a:r>
            <a:r>
              <a:rPr lang="en-US" altLang="ja-JP" sz="1400" dirty="0">
                <a:solidFill>
                  <a:srgbClr val="000000"/>
                </a:solidFill>
                <a:latin typeface="ヒラギノ角ゴ Pro W3"/>
              </a:rPr>
              <a:t>2024</a:t>
            </a:r>
            <a:r>
              <a:rPr lang="ja-JP" altLang="en-US" sz="1400" dirty="0">
                <a:solidFill>
                  <a:srgbClr val="000000"/>
                </a:solidFill>
                <a:latin typeface="ヒラギノ角ゴ Pro W3"/>
              </a:rPr>
              <a:t>年第</a:t>
            </a:r>
            <a:r>
              <a:rPr lang="en-US" altLang="ja-JP" sz="1400" dirty="0">
                <a:solidFill>
                  <a:srgbClr val="000000"/>
                </a:solidFill>
                <a:latin typeface="ヒラギノ角ゴ Pro W3"/>
              </a:rPr>
              <a:t>44</a:t>
            </a:r>
            <a:r>
              <a:rPr lang="ja-JP" altLang="en-US" sz="1400" dirty="0">
                <a:solidFill>
                  <a:srgbClr val="000000"/>
                </a:solidFill>
                <a:latin typeface="ヒラギノ角ゴ Pro W3"/>
              </a:rPr>
              <a:t>週に定点当たり報告数</a:t>
            </a:r>
            <a:r>
              <a:rPr lang="en-US" altLang="ja-JP" sz="1400" dirty="0">
                <a:solidFill>
                  <a:srgbClr val="000000"/>
                </a:solidFill>
                <a:latin typeface="ヒラギノ角ゴ Pro W3"/>
              </a:rPr>
              <a:t>1.00</a:t>
            </a:r>
            <a:r>
              <a:rPr lang="ja-JP" altLang="en-US" sz="1400" dirty="0">
                <a:solidFill>
                  <a:srgbClr val="000000"/>
                </a:solidFill>
                <a:latin typeface="ヒラギノ角ゴ Pro W3"/>
              </a:rPr>
              <a:t>を上回り、</a:t>
            </a:r>
            <a:r>
              <a:rPr lang="ja-JP" altLang="en-US" sz="1400" b="0" i="0" dirty="0">
                <a:solidFill>
                  <a:srgbClr val="000000"/>
                </a:solidFill>
                <a:effectLst/>
                <a:latin typeface="ヒラギノ角ゴ Pro W3"/>
              </a:rPr>
              <a:t>第</a:t>
            </a:r>
            <a:r>
              <a:rPr lang="en-US" altLang="ja-JP" sz="1400" b="0" i="0" dirty="0">
                <a:solidFill>
                  <a:srgbClr val="000000"/>
                </a:solidFill>
                <a:effectLst/>
                <a:latin typeface="ヒラギノ角ゴ Pro W3"/>
              </a:rPr>
              <a:t>52</a:t>
            </a:r>
            <a:r>
              <a:rPr lang="ja-JP" altLang="en-US" sz="1400" b="0" i="0" dirty="0">
                <a:solidFill>
                  <a:srgbClr val="000000"/>
                </a:solidFill>
                <a:effectLst/>
                <a:latin typeface="ヒラギノ角ゴ Pro W3"/>
              </a:rPr>
              <a:t>週に</a:t>
            </a:r>
            <a:r>
              <a:rPr lang="en-US" altLang="ja-JP" sz="1400" b="0" i="0" dirty="0">
                <a:solidFill>
                  <a:srgbClr val="000000"/>
                </a:solidFill>
                <a:effectLst/>
                <a:latin typeface="ヒラギノ角ゴ Pro W3"/>
              </a:rPr>
              <a:t>64.39</a:t>
            </a:r>
            <a:r>
              <a:rPr lang="ja-JP" altLang="en-US" sz="1400" b="0" i="0" dirty="0">
                <a:solidFill>
                  <a:srgbClr val="000000"/>
                </a:solidFill>
                <a:effectLst/>
                <a:latin typeface="ヒラギノ角ゴ Pro W3"/>
              </a:rPr>
              <a:t>に達し、</a:t>
            </a:r>
            <a:r>
              <a:rPr lang="en-US" altLang="ja-JP" sz="1400" b="0" i="0" dirty="0">
                <a:solidFill>
                  <a:srgbClr val="000000"/>
                </a:solidFill>
                <a:effectLst/>
                <a:latin typeface="ヒラギノ角ゴ Pro W3"/>
              </a:rPr>
              <a:t>1999</a:t>
            </a:r>
            <a:r>
              <a:rPr lang="ja-JP" altLang="en-US" sz="1400" b="0" i="0" dirty="0">
                <a:solidFill>
                  <a:srgbClr val="000000"/>
                </a:solidFill>
                <a:effectLst/>
                <a:latin typeface="ヒラギノ角ゴ Pro W3"/>
              </a:rPr>
              <a:t>年以来最大の流行となった</a:t>
            </a:r>
            <a:r>
              <a:rPr lang="ja-JP" altLang="en-US" sz="1400" dirty="0">
                <a:solidFill>
                  <a:srgbClr val="000000"/>
                </a:solidFill>
                <a:latin typeface="ヒラギノ角ゴ Pro W3"/>
              </a:rPr>
              <a:t>（時期的に</a:t>
            </a:r>
            <a:r>
              <a:rPr lang="en-US" altLang="ja-JP" sz="1400" dirty="0">
                <a:solidFill>
                  <a:srgbClr val="000000"/>
                </a:solidFill>
                <a:latin typeface="ヒラギノ角ゴ Pro W3"/>
              </a:rPr>
              <a:t>A</a:t>
            </a:r>
            <a:r>
              <a:rPr lang="ja-JP" altLang="en-US" sz="1400" dirty="0">
                <a:solidFill>
                  <a:srgbClr val="000000"/>
                </a:solidFill>
                <a:latin typeface="ヒラギノ角ゴ Pro W3"/>
              </a:rPr>
              <a:t>型）</a:t>
            </a:r>
            <a:endParaRPr lang="en-US" altLang="ja-JP" sz="1400" b="0" i="0" dirty="0">
              <a:solidFill>
                <a:srgbClr val="000000"/>
              </a:solidFill>
              <a:effectLst/>
              <a:latin typeface="ヒラギノ角ゴ Pro W3"/>
            </a:endParaRPr>
          </a:p>
          <a:p>
            <a:pPr>
              <a:lnSpc>
                <a:spcPct val="90000"/>
              </a:lnSpc>
            </a:pPr>
            <a:r>
              <a:rPr lang="en-US" altLang="ja-JP" sz="1400" dirty="0">
                <a:solidFill>
                  <a:srgbClr val="000000"/>
                </a:solidFill>
                <a:latin typeface="ヒラギノ角ゴ Pro W3"/>
              </a:rPr>
              <a:t>[</a:t>
            </a:r>
            <a:r>
              <a:rPr lang="ja-JP" altLang="en-US" sz="1400" dirty="0">
                <a:solidFill>
                  <a:srgbClr val="000000"/>
                </a:solidFill>
                <a:latin typeface="ヒラギノ角ゴ Pro W3"/>
              </a:rPr>
              <a:t>学校等</a:t>
            </a:r>
            <a:r>
              <a:rPr lang="en-US" altLang="ja-JP" sz="1400" dirty="0">
                <a:solidFill>
                  <a:srgbClr val="000000"/>
                </a:solidFill>
                <a:latin typeface="ヒラギノ角ゴ Pro W3"/>
              </a:rPr>
              <a:t>]</a:t>
            </a:r>
            <a:r>
              <a:rPr lang="ja-JP" altLang="en-US" sz="1400" dirty="0">
                <a:solidFill>
                  <a:srgbClr val="000000"/>
                </a:solidFill>
                <a:latin typeface="ヒラギノ角ゴ Pro W3"/>
              </a:rPr>
              <a:t>同じ</a:t>
            </a:r>
            <a:r>
              <a:rPr lang="en-US" altLang="ja-JP" sz="1400" dirty="0">
                <a:solidFill>
                  <a:srgbClr val="000000"/>
                </a:solidFill>
                <a:latin typeface="ヒラギノ角ゴ Pro W3"/>
              </a:rPr>
              <a:t>52</a:t>
            </a:r>
            <a:r>
              <a:rPr lang="ja-JP" altLang="en-US" sz="1400" dirty="0">
                <a:solidFill>
                  <a:srgbClr val="000000"/>
                </a:solidFill>
                <a:latin typeface="ヒラギノ角ゴ Pro W3"/>
              </a:rPr>
              <a:t>週の月曜日に全国的に</a:t>
            </a:r>
            <a:r>
              <a:rPr lang="en-US" altLang="ja-JP" sz="1400" dirty="0">
                <a:solidFill>
                  <a:srgbClr val="000000"/>
                </a:solidFill>
                <a:latin typeface="ヒラギノ角ゴ Pro W3"/>
              </a:rPr>
              <a:t>A</a:t>
            </a:r>
            <a:r>
              <a:rPr lang="ja-JP" altLang="en-US" sz="1400" dirty="0">
                <a:solidFill>
                  <a:srgbClr val="000000"/>
                </a:solidFill>
                <a:latin typeface="ヒラギノ角ゴ Pro W3"/>
              </a:rPr>
              <a:t>型のピークを迎えている。例年通り、春先には</a:t>
            </a:r>
            <a:r>
              <a:rPr lang="en-US" altLang="ja-JP" sz="1400" dirty="0">
                <a:solidFill>
                  <a:srgbClr val="000000"/>
                </a:solidFill>
                <a:latin typeface="ヒラギノ角ゴ Pro W3"/>
              </a:rPr>
              <a:t>B</a:t>
            </a:r>
            <a:r>
              <a:rPr lang="ja-JP" altLang="en-US" sz="1400" dirty="0">
                <a:solidFill>
                  <a:srgbClr val="000000"/>
                </a:solidFill>
                <a:latin typeface="ヒラギノ角ゴ Pro W3"/>
              </a:rPr>
              <a:t>型が検出された</a:t>
            </a:r>
            <a:endParaRPr lang="en-US" altLang="ja-JP" sz="1400" b="0" i="0" dirty="0">
              <a:solidFill>
                <a:srgbClr val="000000"/>
              </a:solidFill>
              <a:effectLst/>
              <a:latin typeface="ヒラギノ角ゴ Pro W3"/>
            </a:endParaRPr>
          </a:p>
        </p:txBody>
      </p:sp>
      <p:sp>
        <p:nvSpPr>
          <p:cNvPr id="12" name="テキスト ボックス 11">
            <a:extLst>
              <a:ext uri="{FF2B5EF4-FFF2-40B4-BE49-F238E27FC236}">
                <a16:creationId xmlns:a16="http://schemas.microsoft.com/office/drawing/2014/main" id="{D888B56A-FE37-4D77-D4BB-FB1E0C1378F4}"/>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2024</a:t>
            </a:r>
            <a:r>
              <a:rPr kumimoji="1" lang="ja-JP" altLang="en-US" sz="1400" dirty="0"/>
              <a:t>年</a:t>
            </a:r>
            <a:r>
              <a:rPr kumimoji="1" lang="en-US" altLang="ja-JP" sz="1400" dirty="0"/>
              <a:t>12</a:t>
            </a:r>
            <a:r>
              <a:rPr kumimoji="1" lang="ja-JP" altLang="en-US" sz="1400" dirty="0"/>
              <a:t>月</a:t>
            </a:r>
            <a:r>
              <a:rPr kumimoji="1" lang="en-US" altLang="ja-JP" sz="1400" dirty="0"/>
              <a:t>23</a:t>
            </a:r>
            <a:r>
              <a:rPr kumimoji="1" lang="ja-JP" altLang="en-US" sz="1400" dirty="0"/>
              <a:t>日（第</a:t>
            </a:r>
            <a:r>
              <a:rPr kumimoji="1" lang="en-US" altLang="ja-JP" sz="1400" dirty="0"/>
              <a:t>52</a:t>
            </a:r>
            <a:r>
              <a:rPr kumimoji="1" lang="ja-JP" altLang="en-US" sz="1400" dirty="0"/>
              <a:t>週月曜）のインフルエンザによる出席停止数</a:t>
            </a:r>
          </a:p>
        </p:txBody>
      </p:sp>
      <p:sp>
        <p:nvSpPr>
          <p:cNvPr id="13" name="テキスト ボックス 12">
            <a:extLst>
              <a:ext uri="{FF2B5EF4-FFF2-40B4-BE49-F238E27FC236}">
                <a16:creationId xmlns:a16="http://schemas.microsoft.com/office/drawing/2014/main" id="{83B52737-DBC8-E656-B278-1D051978E1D8}"/>
              </a:ext>
            </a:extLst>
          </p:cNvPr>
          <p:cNvSpPr txBox="1"/>
          <p:nvPr/>
        </p:nvSpPr>
        <p:spPr>
          <a:xfrm>
            <a:off x="6962931" y="6100997"/>
            <a:ext cx="4734019" cy="523220"/>
          </a:xfrm>
          <a:prstGeom prst="rect">
            <a:avLst/>
          </a:prstGeom>
          <a:noFill/>
        </p:spPr>
        <p:txBody>
          <a:bodyPr wrap="square" rtlCol="0">
            <a:spAutoFit/>
          </a:bodyPr>
          <a:lstStyle/>
          <a:p>
            <a:r>
              <a:rPr kumimoji="1" lang="ja-JP" altLang="en-US" sz="1400" dirty="0"/>
              <a:t>全国で、</a:t>
            </a:r>
            <a:r>
              <a:rPr kumimoji="1" lang="en-US" altLang="ja-JP" sz="1400" dirty="0"/>
              <a:t>12</a:t>
            </a:r>
            <a:r>
              <a:rPr kumimoji="1" lang="ja-JP" altLang="en-US" sz="1400" dirty="0"/>
              <a:t>月</a:t>
            </a:r>
            <a:r>
              <a:rPr kumimoji="1" lang="en-US" altLang="ja-JP" sz="1400" dirty="0"/>
              <a:t>23</a:t>
            </a:r>
            <a:r>
              <a:rPr kumimoji="1" lang="ja-JP" altLang="en-US" sz="1400" dirty="0"/>
              <a:t>日には</a:t>
            </a:r>
            <a:r>
              <a:rPr kumimoji="1" lang="en-US" altLang="ja-JP" sz="1400" dirty="0"/>
              <a:t>54,078</a:t>
            </a:r>
            <a:r>
              <a:rPr kumimoji="1" lang="ja-JP" altLang="en-US" sz="1400" dirty="0"/>
              <a:t>例が報告された。</a:t>
            </a:r>
            <a:endParaRPr kumimoji="1" lang="en-US" altLang="ja-JP" sz="1400" dirty="0"/>
          </a:p>
          <a:p>
            <a:r>
              <a:rPr kumimoji="1" lang="ja-JP" altLang="en-US" sz="1400" dirty="0"/>
              <a:t>＃推移については、</a:t>
            </a:r>
            <a:r>
              <a:rPr kumimoji="1" lang="en-US" altLang="ja-JP" sz="1400" dirty="0"/>
              <a:t>COVID-19</a:t>
            </a:r>
            <a:r>
              <a:rPr kumimoji="1" lang="ja-JP" altLang="en-US" sz="1400" dirty="0"/>
              <a:t>と合わせて後述する</a:t>
            </a:r>
          </a:p>
        </p:txBody>
      </p:sp>
      <p:pic>
        <p:nvPicPr>
          <p:cNvPr id="9" name="図 8">
            <a:extLst>
              <a:ext uri="{FF2B5EF4-FFF2-40B4-BE49-F238E27FC236}">
                <a16:creationId xmlns:a16="http://schemas.microsoft.com/office/drawing/2014/main" id="{F268E742-08F1-F5E4-04FA-267E04987ABC}"/>
              </a:ext>
            </a:extLst>
          </p:cNvPr>
          <p:cNvPicPr>
            <a:picLocks noChangeAspect="1"/>
          </p:cNvPicPr>
          <p:nvPr/>
        </p:nvPicPr>
        <p:blipFill>
          <a:blip r:embed="rId2"/>
          <a:stretch>
            <a:fillRect/>
          </a:stretch>
        </p:blipFill>
        <p:spPr>
          <a:xfrm>
            <a:off x="7055236" y="768686"/>
            <a:ext cx="4572000" cy="5317832"/>
          </a:xfrm>
          <a:prstGeom prst="rect">
            <a:avLst/>
          </a:prstGeom>
        </p:spPr>
      </p:pic>
      <p:pic>
        <p:nvPicPr>
          <p:cNvPr id="18" name="図 17">
            <a:extLst>
              <a:ext uri="{FF2B5EF4-FFF2-40B4-BE49-F238E27FC236}">
                <a16:creationId xmlns:a16="http://schemas.microsoft.com/office/drawing/2014/main" id="{23C496BD-CB77-7518-F6EE-8E70A39B0262}"/>
              </a:ext>
            </a:extLst>
          </p:cNvPr>
          <p:cNvPicPr>
            <a:picLocks noChangeAspect="1"/>
          </p:cNvPicPr>
          <p:nvPr/>
        </p:nvPicPr>
        <p:blipFill>
          <a:blip r:embed="rId3"/>
          <a:stretch>
            <a:fillRect/>
          </a:stretch>
        </p:blipFill>
        <p:spPr>
          <a:xfrm>
            <a:off x="9855877" y="4409964"/>
            <a:ext cx="1667108" cy="1581371"/>
          </a:xfrm>
          <a:prstGeom prst="rect">
            <a:avLst/>
          </a:prstGeom>
        </p:spPr>
      </p:pic>
    </p:spTree>
    <p:extLst>
      <p:ext uri="{BB962C8B-B14F-4D97-AF65-F5344CB8AC3E}">
        <p14:creationId xmlns:p14="http://schemas.microsoft.com/office/powerpoint/2010/main" val="3785781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AAC29A-CEFB-66B8-71AC-99846AE2D9DC}"/>
              </a:ext>
            </a:extLst>
          </p:cNvPr>
          <p:cNvSpPr>
            <a:spLocks noGrp="1"/>
          </p:cNvSpPr>
          <p:nvPr>
            <p:ph type="title"/>
          </p:nvPr>
        </p:nvSpPr>
        <p:spPr/>
        <p:txBody>
          <a:bodyPr/>
          <a:lstStyle/>
          <a:p>
            <a:r>
              <a:rPr kumimoji="1" lang="ja-JP" altLang="en-US" dirty="0"/>
              <a:t>学校等システムに見る</a:t>
            </a:r>
            <a:r>
              <a:rPr lang="ja-JP" altLang="en-US" dirty="0"/>
              <a:t>インフルエンザと</a:t>
            </a:r>
            <a:r>
              <a:rPr kumimoji="1" lang="en-US" altLang="ja-JP" dirty="0"/>
              <a:t>COVID-19</a:t>
            </a:r>
            <a:r>
              <a:rPr kumimoji="1" lang="ja-JP" altLang="en-US" dirty="0"/>
              <a:t>のこの１年の動向</a:t>
            </a:r>
          </a:p>
        </p:txBody>
      </p:sp>
      <p:sp>
        <p:nvSpPr>
          <p:cNvPr id="8" name="テキスト ボックス 7">
            <a:extLst>
              <a:ext uri="{FF2B5EF4-FFF2-40B4-BE49-F238E27FC236}">
                <a16:creationId xmlns:a16="http://schemas.microsoft.com/office/drawing/2014/main" id="{2D6907BC-3DAE-CD90-FA2F-62E4398DB724}"/>
              </a:ext>
            </a:extLst>
          </p:cNvPr>
          <p:cNvSpPr txBox="1"/>
          <p:nvPr/>
        </p:nvSpPr>
        <p:spPr>
          <a:xfrm>
            <a:off x="8619217" y="2895062"/>
            <a:ext cx="3252082" cy="3416320"/>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インフルエンザは、</a:t>
            </a:r>
            <a:r>
              <a:rPr kumimoji="1" lang="en-US" altLang="ja-JP" dirty="0"/>
              <a:t>11</a:t>
            </a:r>
            <a:r>
              <a:rPr kumimoji="1" lang="ja-JP" altLang="en-US" dirty="0"/>
              <a:t>月から</a:t>
            </a:r>
            <a:r>
              <a:rPr kumimoji="1" lang="en-US" altLang="ja-JP" dirty="0"/>
              <a:t>A</a:t>
            </a:r>
            <a:r>
              <a:rPr kumimoji="1" lang="ja-JP" altLang="en-US" dirty="0"/>
              <a:t>型を中心に流行が始まり、</a:t>
            </a:r>
            <a:r>
              <a:rPr kumimoji="1" lang="en-US" altLang="ja-JP" dirty="0"/>
              <a:t>2</a:t>
            </a:r>
            <a:r>
              <a:rPr kumimoji="1" lang="ja-JP" altLang="en-US" dirty="0"/>
              <a:t>学期終わりにピークを迎えた</a:t>
            </a:r>
            <a:endParaRPr kumimoji="1" lang="en-US" altLang="ja-JP" dirty="0"/>
          </a:p>
          <a:p>
            <a:pPr marL="285750" indent="-285750">
              <a:buFont typeface="Wingdings" panose="05000000000000000000" pitchFamily="2" charset="2"/>
              <a:buChar char="Ø"/>
            </a:pPr>
            <a:r>
              <a:rPr kumimoji="1" lang="ja-JP" altLang="en-US" dirty="0"/>
              <a:t>インフルエンザ</a:t>
            </a:r>
            <a:r>
              <a:rPr kumimoji="1" lang="en-US" altLang="ja-JP" dirty="0"/>
              <a:t>B</a:t>
            </a:r>
            <a:r>
              <a:rPr kumimoji="1" lang="ja-JP" altLang="en-US" dirty="0"/>
              <a:t>は、春先に検出された</a:t>
            </a:r>
            <a:endParaRPr kumimoji="1" lang="en-US" altLang="ja-JP" dirty="0"/>
          </a:p>
          <a:p>
            <a:pPr marL="285750" indent="-285750">
              <a:buFont typeface="Wingdings" panose="05000000000000000000" pitchFamily="2" charset="2"/>
              <a:buChar char="Ø"/>
            </a:pPr>
            <a:r>
              <a:rPr kumimoji="1" lang="en-US" altLang="ja-JP" dirty="0"/>
              <a:t>COVID-19</a:t>
            </a:r>
            <a:r>
              <a:rPr kumimoji="1" lang="ja-JP" altLang="en-US" dirty="0"/>
              <a:t>は、一学期終わり・二学期前半にインフルエンザよりも流行していたが、三学期はインフルのほうが目立ち、今年度は報告数が少ない</a:t>
            </a:r>
            <a:endParaRPr kumimoji="1" lang="en-US" altLang="ja-JP" dirty="0"/>
          </a:p>
        </p:txBody>
      </p:sp>
      <p:sp>
        <p:nvSpPr>
          <p:cNvPr id="9" name="テキスト ボックス 8">
            <a:extLst>
              <a:ext uri="{FF2B5EF4-FFF2-40B4-BE49-F238E27FC236}">
                <a16:creationId xmlns:a16="http://schemas.microsoft.com/office/drawing/2014/main" id="{6D9277ED-FCB7-324E-367B-03DC796D1F4D}"/>
              </a:ext>
            </a:extLst>
          </p:cNvPr>
          <p:cNvSpPr txBox="1"/>
          <p:nvPr/>
        </p:nvSpPr>
        <p:spPr>
          <a:xfrm>
            <a:off x="1543987" y="6100996"/>
            <a:ext cx="7719934" cy="523220"/>
          </a:xfrm>
          <a:prstGeom prst="rect">
            <a:avLst/>
          </a:prstGeom>
          <a:noFill/>
        </p:spPr>
        <p:txBody>
          <a:bodyPr wrap="square" rtlCol="0">
            <a:spAutoFit/>
          </a:bodyPr>
          <a:lstStyle/>
          <a:p>
            <a:r>
              <a:rPr kumimoji="1" lang="ja-JP" altLang="en-US" sz="1400" dirty="0"/>
              <a:t>感染症情報マップ（マップビュー）</a:t>
            </a:r>
            <a:r>
              <a:rPr kumimoji="1" lang="en-US" altLang="ja-JP" sz="1400" i="1" dirty="0"/>
              <a:t>https://www.gakkohoken.jp/system_information/jssh_absence_information_mapping</a:t>
            </a:r>
            <a:endParaRPr kumimoji="1" lang="ja-JP" altLang="en-US" sz="1400" i="1" dirty="0"/>
          </a:p>
        </p:txBody>
      </p:sp>
      <p:pic>
        <p:nvPicPr>
          <p:cNvPr id="4" name="図 3">
            <a:extLst>
              <a:ext uri="{FF2B5EF4-FFF2-40B4-BE49-F238E27FC236}">
                <a16:creationId xmlns:a16="http://schemas.microsoft.com/office/drawing/2014/main" id="{80AA4E43-EF03-8F44-6F9C-5BE03DADCABB}"/>
              </a:ext>
            </a:extLst>
          </p:cNvPr>
          <p:cNvPicPr>
            <a:picLocks noChangeAspect="1"/>
          </p:cNvPicPr>
          <p:nvPr/>
        </p:nvPicPr>
        <p:blipFill>
          <a:blip r:embed="rId2"/>
          <a:stretch>
            <a:fillRect/>
          </a:stretch>
        </p:blipFill>
        <p:spPr>
          <a:xfrm>
            <a:off x="1509250" y="2295292"/>
            <a:ext cx="6544588" cy="3381847"/>
          </a:xfrm>
          <a:prstGeom prst="rect">
            <a:avLst/>
          </a:prstGeom>
        </p:spPr>
      </p:pic>
      <p:pic>
        <p:nvPicPr>
          <p:cNvPr id="10" name="図 9">
            <a:extLst>
              <a:ext uri="{FF2B5EF4-FFF2-40B4-BE49-F238E27FC236}">
                <a16:creationId xmlns:a16="http://schemas.microsoft.com/office/drawing/2014/main" id="{61375AB2-4799-BEEA-83E7-426AC71BC26F}"/>
              </a:ext>
            </a:extLst>
          </p:cNvPr>
          <p:cNvPicPr>
            <a:picLocks noChangeAspect="1"/>
          </p:cNvPicPr>
          <p:nvPr/>
        </p:nvPicPr>
        <p:blipFill>
          <a:blip r:embed="rId3"/>
          <a:stretch>
            <a:fillRect/>
          </a:stretch>
        </p:blipFill>
        <p:spPr>
          <a:xfrm>
            <a:off x="8727139" y="1645357"/>
            <a:ext cx="2353003" cy="1095528"/>
          </a:xfrm>
          <a:prstGeom prst="rect">
            <a:avLst/>
          </a:prstGeom>
        </p:spPr>
      </p:pic>
    </p:spTree>
    <p:extLst>
      <p:ext uri="{BB962C8B-B14F-4D97-AF65-F5344CB8AC3E}">
        <p14:creationId xmlns:p14="http://schemas.microsoft.com/office/powerpoint/2010/main" val="367790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70F2D3F-0A66-B68F-4FE1-C1CD99E30A1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E8411F-3B5D-1160-3B69-D00A77340A40}"/>
              </a:ext>
            </a:extLst>
          </p:cNvPr>
          <p:cNvSpPr>
            <a:spLocks noGrp="1"/>
          </p:cNvSpPr>
          <p:nvPr>
            <p:ph type="title"/>
          </p:nvPr>
        </p:nvSpPr>
        <p:spPr>
          <a:xfrm>
            <a:off x="1760977" y="624110"/>
            <a:ext cx="4633466" cy="1280890"/>
          </a:xfrm>
        </p:spPr>
        <p:txBody>
          <a:bodyPr>
            <a:normAutofit fontScale="90000"/>
          </a:bodyPr>
          <a:lstStyle/>
          <a:p>
            <a:r>
              <a:rPr kumimoji="1" lang="ja-JP" altLang="en-US" dirty="0"/>
              <a:t>新型コロナウイルス感染症（</a:t>
            </a:r>
            <a:r>
              <a:rPr kumimoji="1" lang="en-US" altLang="ja-JP" dirty="0"/>
              <a:t>COVID-19</a:t>
            </a:r>
            <a:r>
              <a:rPr kumimoji="1" lang="ja-JP" altLang="en-US" dirty="0"/>
              <a:t>）</a:t>
            </a:r>
          </a:p>
        </p:txBody>
      </p:sp>
      <p:sp>
        <p:nvSpPr>
          <p:cNvPr id="3" name="コンテンツ プレースホルダー 2">
            <a:extLst>
              <a:ext uri="{FF2B5EF4-FFF2-40B4-BE49-F238E27FC236}">
                <a16:creationId xmlns:a16="http://schemas.microsoft.com/office/drawing/2014/main" id="{893D9EE8-FEF4-3954-F873-FD02DDF6F9DD}"/>
              </a:ext>
            </a:extLst>
          </p:cNvPr>
          <p:cNvSpPr>
            <a:spLocks noGrp="1"/>
          </p:cNvSpPr>
          <p:nvPr>
            <p:ph idx="1"/>
          </p:nvPr>
        </p:nvSpPr>
        <p:spPr>
          <a:xfrm>
            <a:off x="1746354" y="1978701"/>
            <a:ext cx="4572000" cy="4497048"/>
          </a:xfrm>
        </p:spPr>
        <p:txBody>
          <a:bodyPr>
            <a:normAutofit fontScale="85000" lnSpcReduction="10000"/>
          </a:bodyPr>
          <a:lstStyle/>
          <a:p>
            <a:pPr>
              <a:lnSpc>
                <a:spcPct val="90000"/>
              </a:lnSpc>
            </a:pPr>
            <a:r>
              <a:rPr lang="en-US" altLang="ja-JP" b="0" i="0" dirty="0">
                <a:effectLst/>
                <a:latin typeface="ヒラギノ角ゴ Pro W3"/>
              </a:rPr>
              <a:t>SARS-CoV2</a:t>
            </a:r>
            <a:r>
              <a:rPr lang="ja-JP" altLang="en-US" b="0" i="0" dirty="0">
                <a:effectLst/>
                <a:latin typeface="ヒラギノ角ゴ Pro W3"/>
              </a:rPr>
              <a:t>を病原体とする、</a:t>
            </a:r>
            <a:r>
              <a:rPr lang="en-US" altLang="ja-JP" b="0" i="0" dirty="0">
                <a:effectLst/>
                <a:latin typeface="ヒラギノ角ゴ Pro W3"/>
              </a:rPr>
              <a:t>2019</a:t>
            </a:r>
            <a:r>
              <a:rPr lang="ja-JP" altLang="en-US" b="0" i="0" dirty="0">
                <a:effectLst/>
                <a:latin typeface="ヒラギノ角ゴ Pro W3"/>
              </a:rPr>
              <a:t>年末から新興している急性呼吸器感染症（</a:t>
            </a:r>
            <a:r>
              <a:rPr lang="en-US" altLang="ja-JP" b="0" i="0" dirty="0">
                <a:effectLst/>
                <a:latin typeface="ヒラギノ角ゴ Pro W3"/>
              </a:rPr>
              <a:t>5</a:t>
            </a:r>
            <a:r>
              <a:rPr lang="ja-JP" altLang="en-US" b="0" i="0" dirty="0">
                <a:effectLst/>
                <a:latin typeface="ヒラギノ角ゴ Pro W3"/>
              </a:rPr>
              <a:t>類定点）</a:t>
            </a:r>
            <a:endParaRPr lang="en-US" altLang="ja-JP" b="0" i="0" dirty="0">
              <a:effectLst/>
              <a:latin typeface="ヒラギノ角ゴ Pro W3"/>
            </a:endParaRPr>
          </a:p>
          <a:p>
            <a:pPr>
              <a:lnSpc>
                <a:spcPct val="90000"/>
              </a:lnSpc>
            </a:pPr>
            <a:r>
              <a:rPr lang="ja-JP" altLang="en-US" b="0" i="0" dirty="0">
                <a:effectLst/>
                <a:latin typeface="ヒラギノ角ゴ Pro W3"/>
              </a:rPr>
              <a:t>主な感染経路は、飛沫</a:t>
            </a:r>
            <a:r>
              <a:rPr lang="ja-JP" altLang="en-US" dirty="0">
                <a:latin typeface="ヒラギノ角ゴ Pro W3"/>
              </a:rPr>
              <a:t>・接触</a:t>
            </a:r>
            <a:r>
              <a:rPr lang="ja-JP" altLang="en-US" b="0" i="0" dirty="0">
                <a:effectLst/>
                <a:latin typeface="ヒラギノ角ゴ Pro W3"/>
              </a:rPr>
              <a:t>感染</a:t>
            </a:r>
            <a:endParaRPr lang="en-US" altLang="ja-JP" b="0" i="0" dirty="0">
              <a:effectLst/>
              <a:latin typeface="ヒラギノ角ゴ Pro W3"/>
            </a:endParaRPr>
          </a:p>
          <a:p>
            <a:pPr>
              <a:lnSpc>
                <a:spcPct val="90000"/>
              </a:lnSpc>
            </a:pPr>
            <a:r>
              <a:rPr lang="ja-JP" altLang="en-US" b="0" i="0" dirty="0">
                <a:effectLst/>
                <a:latin typeface="ヒラギノ角ゴ Pro W3"/>
              </a:rPr>
              <a:t>症状は、頭痛、嗅覚味覚異常、鼻漏、筋肉痛、咽頭痛、発熱、下痢、肺炎等多岐に及び、重症の場合多臓器不全から死に至るが、無症状</a:t>
            </a:r>
            <a:r>
              <a:rPr lang="ja-JP" altLang="en-US" dirty="0">
                <a:latin typeface="ヒラギノ角ゴ Pro W3"/>
              </a:rPr>
              <a:t>も多い</a:t>
            </a:r>
            <a:endParaRPr lang="en-US" altLang="ja-JP" dirty="0">
              <a:latin typeface="ヒラギノ角ゴ Pro W3"/>
            </a:endParaRPr>
          </a:p>
          <a:p>
            <a:pPr>
              <a:lnSpc>
                <a:spcPct val="90000"/>
              </a:lnSpc>
            </a:pPr>
            <a:r>
              <a:rPr lang="ja-JP" altLang="en-US" dirty="0">
                <a:latin typeface="ヒラギノ角ゴ Pro W3"/>
              </a:rPr>
              <a:t>基礎疾患がある方や高齢者では重症化のリスクが高い</a:t>
            </a:r>
            <a:endParaRPr lang="en-US" altLang="ja-JP" dirty="0">
              <a:latin typeface="ヒラギノ角ゴ Pro W3"/>
            </a:endParaRPr>
          </a:p>
          <a:p>
            <a:pPr>
              <a:lnSpc>
                <a:spcPct val="90000"/>
              </a:lnSpc>
            </a:pPr>
            <a:r>
              <a:rPr lang="ja-JP" altLang="en-US" dirty="0">
                <a:latin typeface="ヒラギノ角ゴ Pro W3"/>
              </a:rPr>
              <a:t>ワクチンは開発されており、重症化を防ぐ効果は高いが、予防への効果は限定的</a:t>
            </a:r>
            <a:endParaRPr lang="en-US" altLang="ja-JP" dirty="0">
              <a:latin typeface="ヒラギノ角ゴ Pro W3"/>
            </a:endParaRPr>
          </a:p>
          <a:p>
            <a:pPr>
              <a:lnSpc>
                <a:spcPct val="90000"/>
              </a:lnSpc>
            </a:pPr>
            <a:r>
              <a:rPr lang="ja-JP" altLang="en-US" b="0" i="0" dirty="0">
                <a:effectLst/>
                <a:latin typeface="ヒラギノ角ゴ Pro W3"/>
              </a:rPr>
              <a:t>発生以降、変異を繰り返してヒトに適応している最中であり、まだ観察が必要</a:t>
            </a:r>
            <a:endParaRPr lang="en-US" altLang="ja-JP" b="0" i="0" dirty="0">
              <a:effectLst/>
              <a:latin typeface="ヒラギノ角ゴ Pro W3"/>
            </a:endParaRPr>
          </a:p>
          <a:p>
            <a:pPr>
              <a:lnSpc>
                <a:spcPct val="90000"/>
              </a:lnSpc>
            </a:pPr>
            <a:r>
              <a:rPr lang="en-US" altLang="ja-JP" dirty="0">
                <a:latin typeface="ヒラギノ角ゴ Pro W3"/>
              </a:rPr>
              <a:t>2025</a:t>
            </a:r>
            <a:r>
              <a:rPr lang="ja-JP" altLang="en-US" dirty="0">
                <a:latin typeface="ヒラギノ角ゴ Pro W3"/>
              </a:rPr>
              <a:t>年第</a:t>
            </a:r>
            <a:r>
              <a:rPr lang="en-US" altLang="ja-JP" dirty="0">
                <a:latin typeface="ヒラギノ角ゴ Pro W3"/>
              </a:rPr>
              <a:t>11</a:t>
            </a:r>
            <a:r>
              <a:rPr lang="ja-JP" altLang="en-US" dirty="0">
                <a:latin typeface="ヒラギノ角ゴ Pro W3"/>
              </a:rPr>
              <a:t>週の定点報告数は</a:t>
            </a:r>
            <a:r>
              <a:rPr lang="en-US" altLang="ja-JP" dirty="0">
                <a:latin typeface="ヒラギノ角ゴ Pro W3"/>
              </a:rPr>
              <a:t>18927</a:t>
            </a:r>
            <a:r>
              <a:rPr lang="ja-JP" altLang="en-US" dirty="0">
                <a:latin typeface="ヒラギノ角ゴ Pro W3"/>
              </a:rPr>
              <a:t>件で最近はこの程度の報告数で推移している</a:t>
            </a:r>
            <a:endParaRPr lang="en-US" altLang="ja-JP" dirty="0">
              <a:latin typeface="ヒラギノ角ゴ Pro W3"/>
            </a:endParaRPr>
          </a:p>
          <a:p>
            <a:pPr>
              <a:lnSpc>
                <a:spcPct val="90000"/>
              </a:lnSpc>
            </a:pPr>
            <a:r>
              <a:rPr kumimoji="1" lang="en-US" altLang="ja-JP" dirty="0">
                <a:latin typeface="ヒラギノ角ゴ Pro W3"/>
              </a:rPr>
              <a:t>[</a:t>
            </a:r>
            <a:r>
              <a:rPr kumimoji="1" lang="ja-JP" altLang="en-US" dirty="0">
                <a:latin typeface="ヒラギノ角ゴ Pro W3"/>
              </a:rPr>
              <a:t>学校等</a:t>
            </a:r>
            <a:r>
              <a:rPr kumimoji="1" lang="en-US" altLang="ja-JP" dirty="0">
                <a:latin typeface="ヒラギノ角ゴ Pro W3"/>
              </a:rPr>
              <a:t>] </a:t>
            </a:r>
            <a:r>
              <a:rPr kumimoji="1" lang="ja-JP" altLang="en-US" dirty="0">
                <a:latin typeface="ヒラギノ角ゴ Pro W3"/>
              </a:rPr>
              <a:t>昨年度は</a:t>
            </a:r>
            <a:r>
              <a:rPr kumimoji="1" lang="en-US" altLang="ja-JP" dirty="0">
                <a:latin typeface="ヒラギノ角ゴ Pro W3"/>
              </a:rPr>
              <a:t>10,000</a:t>
            </a:r>
            <a:r>
              <a:rPr lang="ja-JP" altLang="en-US" dirty="0">
                <a:latin typeface="ヒラギノ角ゴ Pro W3"/>
              </a:rPr>
              <a:t>件以上の報告のある日も珍しくなかったが、今年度はインフルエンザより低い報告数にとどまっている。</a:t>
            </a:r>
            <a:endParaRPr kumimoji="1" lang="ja-JP" altLang="en-US" dirty="0"/>
          </a:p>
        </p:txBody>
      </p:sp>
      <p:sp>
        <p:nvSpPr>
          <p:cNvPr id="8" name="テキスト ボックス 7">
            <a:extLst>
              <a:ext uri="{FF2B5EF4-FFF2-40B4-BE49-F238E27FC236}">
                <a16:creationId xmlns:a16="http://schemas.microsoft.com/office/drawing/2014/main" id="{CC5E8B1D-63D2-5ACB-6E25-1F52BECDB5DE}"/>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2024</a:t>
            </a:r>
            <a:r>
              <a:rPr kumimoji="1" lang="ja-JP" altLang="en-US" sz="1400" dirty="0"/>
              <a:t>年</a:t>
            </a:r>
            <a:r>
              <a:rPr kumimoji="1" lang="en-US" altLang="ja-JP" sz="1400" dirty="0"/>
              <a:t>7</a:t>
            </a:r>
            <a:r>
              <a:rPr kumimoji="1" lang="ja-JP" altLang="en-US" sz="1400" dirty="0"/>
              <a:t>月</a:t>
            </a:r>
            <a:r>
              <a:rPr kumimoji="1" lang="en-US" altLang="ja-JP" sz="1400" dirty="0"/>
              <a:t>18</a:t>
            </a:r>
            <a:r>
              <a:rPr kumimoji="1" lang="ja-JP" altLang="en-US" sz="1400" dirty="0"/>
              <a:t>日（第</a:t>
            </a:r>
            <a:r>
              <a:rPr kumimoji="1" lang="en-US" altLang="ja-JP" sz="1400" dirty="0"/>
              <a:t>29</a:t>
            </a:r>
            <a:r>
              <a:rPr kumimoji="1" lang="ja-JP" altLang="en-US" sz="1400" dirty="0"/>
              <a:t>週木曜）の新型コロナウイルス感染症による出席停止数</a:t>
            </a:r>
          </a:p>
        </p:txBody>
      </p:sp>
      <p:sp>
        <p:nvSpPr>
          <p:cNvPr id="9" name="テキスト ボックス 8">
            <a:extLst>
              <a:ext uri="{FF2B5EF4-FFF2-40B4-BE49-F238E27FC236}">
                <a16:creationId xmlns:a16="http://schemas.microsoft.com/office/drawing/2014/main" id="{0F23DB5A-5A4C-C378-E774-9CA13EA9ED5A}"/>
              </a:ext>
            </a:extLst>
          </p:cNvPr>
          <p:cNvSpPr txBox="1"/>
          <p:nvPr/>
        </p:nvSpPr>
        <p:spPr>
          <a:xfrm>
            <a:off x="6962931" y="6157798"/>
            <a:ext cx="4734019" cy="738664"/>
          </a:xfrm>
          <a:prstGeom prst="rect">
            <a:avLst/>
          </a:prstGeom>
          <a:noFill/>
        </p:spPr>
        <p:txBody>
          <a:bodyPr wrap="square" rtlCol="0">
            <a:spAutoFit/>
          </a:bodyPr>
          <a:lstStyle/>
          <a:p>
            <a:r>
              <a:rPr kumimoji="1" lang="ja-JP" altLang="en-US" sz="1400" dirty="0"/>
              <a:t>全国で</a:t>
            </a:r>
            <a:r>
              <a:rPr kumimoji="1" lang="en-US" altLang="ja-JP" sz="1400" dirty="0"/>
              <a:t>21,645</a:t>
            </a:r>
            <a:r>
              <a:rPr kumimoji="1" lang="ja-JP" altLang="en-US" sz="1400" dirty="0"/>
              <a:t>例が報告され、宮崎県・熊本県・長崎県では</a:t>
            </a:r>
            <a:r>
              <a:rPr kumimoji="1" lang="en-US" altLang="ja-JP" sz="1400" dirty="0"/>
              <a:t>10,000</a:t>
            </a:r>
            <a:r>
              <a:rPr kumimoji="1" lang="ja-JP" altLang="en-US" sz="1400" dirty="0"/>
              <a:t>人当たりそれぞれ</a:t>
            </a:r>
            <a:r>
              <a:rPr kumimoji="1" lang="en-US" altLang="ja-JP" sz="1400" dirty="0"/>
              <a:t>94.65</a:t>
            </a:r>
            <a:r>
              <a:rPr kumimoji="1" lang="ja-JP" altLang="en-US" sz="1400" dirty="0"/>
              <a:t>例・</a:t>
            </a:r>
            <a:r>
              <a:rPr kumimoji="1" lang="en-US" altLang="ja-JP" sz="1400" dirty="0"/>
              <a:t>85.68</a:t>
            </a:r>
            <a:r>
              <a:rPr kumimoji="1" lang="ja-JP" altLang="en-US" sz="1400" dirty="0"/>
              <a:t>例・</a:t>
            </a:r>
            <a:r>
              <a:rPr kumimoji="1" lang="en-US" altLang="ja-JP" sz="1400" dirty="0"/>
              <a:t>84.12</a:t>
            </a:r>
            <a:r>
              <a:rPr kumimoji="1" lang="ja-JP" altLang="en-US" sz="1400" dirty="0"/>
              <a:t>例と多く報告された</a:t>
            </a:r>
          </a:p>
        </p:txBody>
      </p:sp>
      <p:pic>
        <p:nvPicPr>
          <p:cNvPr id="5" name="図 4">
            <a:extLst>
              <a:ext uri="{FF2B5EF4-FFF2-40B4-BE49-F238E27FC236}">
                <a16:creationId xmlns:a16="http://schemas.microsoft.com/office/drawing/2014/main" id="{5B68D72A-EA84-7DE0-C035-3930A76F94B2}"/>
              </a:ext>
            </a:extLst>
          </p:cNvPr>
          <p:cNvPicPr>
            <a:picLocks noChangeAspect="1"/>
          </p:cNvPicPr>
          <p:nvPr/>
        </p:nvPicPr>
        <p:blipFill>
          <a:blip r:embed="rId2"/>
          <a:stretch>
            <a:fillRect/>
          </a:stretch>
        </p:blipFill>
        <p:spPr>
          <a:xfrm>
            <a:off x="7069565" y="756814"/>
            <a:ext cx="4572000" cy="5411584"/>
          </a:xfrm>
          <a:prstGeom prst="rect">
            <a:avLst/>
          </a:prstGeom>
        </p:spPr>
      </p:pic>
      <p:pic>
        <p:nvPicPr>
          <p:cNvPr id="10" name="図 9">
            <a:extLst>
              <a:ext uri="{FF2B5EF4-FFF2-40B4-BE49-F238E27FC236}">
                <a16:creationId xmlns:a16="http://schemas.microsoft.com/office/drawing/2014/main" id="{A475AC28-15D1-B949-B30C-F9DE25130D5F}"/>
              </a:ext>
            </a:extLst>
          </p:cNvPr>
          <p:cNvPicPr>
            <a:picLocks noChangeAspect="1"/>
          </p:cNvPicPr>
          <p:nvPr/>
        </p:nvPicPr>
        <p:blipFill>
          <a:blip r:embed="rId3"/>
          <a:stretch>
            <a:fillRect/>
          </a:stretch>
        </p:blipFill>
        <p:spPr>
          <a:xfrm>
            <a:off x="8419882" y="4860046"/>
            <a:ext cx="3124636" cy="1209844"/>
          </a:xfrm>
          <a:prstGeom prst="rect">
            <a:avLst/>
          </a:prstGeom>
        </p:spPr>
      </p:pic>
    </p:spTree>
    <p:extLst>
      <p:ext uri="{BB962C8B-B14F-4D97-AF65-F5344CB8AC3E}">
        <p14:creationId xmlns:p14="http://schemas.microsoft.com/office/powerpoint/2010/main" val="4240672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33A9A9A6-38DE-B081-36D5-1E2519FEF9FB}"/>
              </a:ext>
            </a:extLst>
          </p:cNvPr>
          <p:cNvGrpSpPr/>
          <p:nvPr/>
        </p:nvGrpSpPr>
        <p:grpSpPr>
          <a:xfrm>
            <a:off x="8389856" y="1960775"/>
            <a:ext cx="3506318" cy="3421931"/>
            <a:chOff x="8389856" y="1960775"/>
            <a:chExt cx="3506318" cy="3421931"/>
          </a:xfrm>
        </p:grpSpPr>
        <p:sp>
          <p:nvSpPr>
            <p:cNvPr id="51" name="正方形/長方形 50">
              <a:extLst>
                <a:ext uri="{FF2B5EF4-FFF2-40B4-BE49-F238E27FC236}">
                  <a16:creationId xmlns:a16="http://schemas.microsoft.com/office/drawing/2014/main" id="{3CC84A45-F90D-6036-58BF-0B3D2DBCFFB9}"/>
                </a:ext>
              </a:extLst>
            </p:cNvPr>
            <p:cNvSpPr/>
            <p:nvPr/>
          </p:nvSpPr>
          <p:spPr>
            <a:xfrm>
              <a:off x="8389856" y="1960775"/>
              <a:ext cx="3440783" cy="342193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既感染者または</a:t>
              </a:r>
              <a:endParaRPr kumimoji="1" lang="en-US" altLang="ja-JP" dirty="0">
                <a:solidFill>
                  <a:sysClr val="windowText" lastClr="000000"/>
                </a:solidFill>
              </a:endParaRPr>
            </a:p>
            <a:p>
              <a:pPr algn="ctr"/>
              <a:r>
                <a:rPr kumimoji="1" lang="ja-JP" altLang="en-US" dirty="0">
                  <a:solidFill>
                    <a:sysClr val="windowText" lastClr="000000"/>
                  </a:solidFill>
                </a:rPr>
                <a:t>ワクチン接種者</a:t>
              </a:r>
            </a:p>
          </p:txBody>
        </p:sp>
        <p:grpSp>
          <p:nvGrpSpPr>
            <p:cNvPr id="47" name="グループ化 46">
              <a:extLst>
                <a:ext uri="{FF2B5EF4-FFF2-40B4-BE49-F238E27FC236}">
                  <a16:creationId xmlns:a16="http://schemas.microsoft.com/office/drawing/2014/main" id="{F77C72F3-81FC-B0B7-25CC-3932E5AE591F}"/>
                </a:ext>
              </a:extLst>
            </p:cNvPr>
            <p:cNvGrpSpPr/>
            <p:nvPr/>
          </p:nvGrpSpPr>
          <p:grpSpPr>
            <a:xfrm>
              <a:off x="8795208" y="4364610"/>
              <a:ext cx="3100966" cy="338554"/>
              <a:chOff x="8795208" y="4364610"/>
              <a:chExt cx="3100966" cy="338554"/>
            </a:xfrm>
          </p:grpSpPr>
          <p:cxnSp>
            <p:nvCxnSpPr>
              <p:cNvPr id="45" name="直線コネクタ 44">
                <a:extLst>
                  <a:ext uri="{FF2B5EF4-FFF2-40B4-BE49-F238E27FC236}">
                    <a16:creationId xmlns:a16="http://schemas.microsoft.com/office/drawing/2014/main" id="{D99AF3DB-DEB4-7592-A171-420F3C900E5E}"/>
                  </a:ext>
                </a:extLst>
              </p:cNvPr>
              <p:cNvCxnSpPr/>
              <p:nvPr/>
            </p:nvCxnSpPr>
            <p:spPr>
              <a:xfrm>
                <a:off x="8795208" y="4374037"/>
                <a:ext cx="2997724"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テキスト ボックス 45">
                <a:extLst>
                  <a:ext uri="{FF2B5EF4-FFF2-40B4-BE49-F238E27FC236}">
                    <a16:creationId xmlns:a16="http://schemas.microsoft.com/office/drawing/2014/main" id="{70FDA39B-8DA8-B66E-5F3E-386E74C54EB8}"/>
                  </a:ext>
                </a:extLst>
              </p:cNvPr>
              <p:cNvSpPr txBox="1"/>
              <p:nvPr/>
            </p:nvSpPr>
            <p:spPr>
              <a:xfrm>
                <a:off x="10275217" y="4364610"/>
                <a:ext cx="1620957" cy="338554"/>
              </a:xfrm>
              <a:prstGeom prst="rect">
                <a:avLst/>
              </a:prstGeom>
              <a:noFill/>
            </p:spPr>
            <p:txBody>
              <a:bodyPr wrap="none" rtlCol="0">
                <a:spAutoFit/>
              </a:bodyPr>
              <a:lstStyle/>
              <a:p>
                <a:r>
                  <a:rPr kumimoji="1" lang="ja-JP" altLang="en-US" sz="1600" dirty="0">
                    <a:solidFill>
                      <a:schemeClr val="accent6"/>
                    </a:solidFill>
                  </a:rPr>
                  <a:t>防御免疫の閾値</a:t>
                </a:r>
              </a:p>
            </p:txBody>
          </p:sp>
        </p:grpSp>
      </p:grpSp>
      <p:graphicFrame>
        <p:nvGraphicFramePr>
          <p:cNvPr id="43" name="グラフ 42">
            <a:extLst>
              <a:ext uri="{FF2B5EF4-FFF2-40B4-BE49-F238E27FC236}">
                <a16:creationId xmlns:a16="http://schemas.microsoft.com/office/drawing/2014/main" id="{3CA006A1-9604-9243-36D7-68B107E98282}"/>
              </a:ext>
            </a:extLst>
          </p:cNvPr>
          <p:cNvGraphicFramePr>
            <a:graphicFrameLocks/>
          </p:cNvGraphicFramePr>
          <p:nvPr>
            <p:extLst>
              <p:ext uri="{D42A27DB-BD31-4B8C-83A1-F6EECF244321}">
                <p14:modId xmlns:p14="http://schemas.microsoft.com/office/powerpoint/2010/main" val="1678158847"/>
              </p:ext>
            </p:extLst>
          </p:nvPr>
        </p:nvGraphicFramePr>
        <p:xfrm>
          <a:off x="8550111" y="1788283"/>
          <a:ext cx="3535052" cy="4597757"/>
        </p:xfrm>
        <a:graphic>
          <a:graphicData uri="http://schemas.openxmlformats.org/drawingml/2006/chart">
            <c:chart xmlns:c="http://schemas.openxmlformats.org/drawingml/2006/chart" xmlns:r="http://schemas.openxmlformats.org/officeDocument/2006/relationships" r:id="rId2"/>
          </a:graphicData>
        </a:graphic>
      </p:graphicFrame>
      <p:grpSp>
        <p:nvGrpSpPr>
          <p:cNvPr id="28" name="グループ化 27">
            <a:extLst>
              <a:ext uri="{FF2B5EF4-FFF2-40B4-BE49-F238E27FC236}">
                <a16:creationId xmlns:a16="http://schemas.microsoft.com/office/drawing/2014/main" id="{704762D7-82E4-3BC2-4548-EE0DB25D082A}"/>
              </a:ext>
            </a:extLst>
          </p:cNvPr>
          <p:cNvGrpSpPr/>
          <p:nvPr/>
        </p:nvGrpSpPr>
        <p:grpSpPr>
          <a:xfrm>
            <a:off x="1351802" y="1956515"/>
            <a:ext cx="7041700" cy="3443621"/>
            <a:chOff x="1351802" y="1956515"/>
            <a:chExt cx="7041700" cy="3443621"/>
          </a:xfrm>
        </p:grpSpPr>
        <p:sp>
          <p:nvSpPr>
            <p:cNvPr id="7" name="正方形/長方形 6">
              <a:extLst>
                <a:ext uri="{FF2B5EF4-FFF2-40B4-BE49-F238E27FC236}">
                  <a16:creationId xmlns:a16="http://schemas.microsoft.com/office/drawing/2014/main" id="{CC4F74BC-83DE-4CDB-9D77-CD8AC748229A}"/>
                </a:ext>
              </a:extLst>
            </p:cNvPr>
            <p:cNvSpPr/>
            <p:nvPr/>
          </p:nvSpPr>
          <p:spPr>
            <a:xfrm>
              <a:off x="1351802" y="1956515"/>
              <a:ext cx="1003209" cy="3443621"/>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曝露期</a:t>
              </a:r>
              <a:endParaRPr kumimoji="1" lang="en-US" altLang="ja-JP" dirty="0"/>
            </a:p>
            <a:p>
              <a:pPr algn="ctr"/>
              <a:r>
                <a:rPr kumimoji="1" lang="ja-JP" altLang="en-US" dirty="0"/>
                <a:t>無症状</a:t>
              </a:r>
            </a:p>
          </p:txBody>
        </p:sp>
        <p:sp>
          <p:nvSpPr>
            <p:cNvPr id="3" name="正方形/長方形 2">
              <a:extLst>
                <a:ext uri="{FF2B5EF4-FFF2-40B4-BE49-F238E27FC236}">
                  <a16:creationId xmlns:a16="http://schemas.microsoft.com/office/drawing/2014/main" id="{C17DF897-D9E2-C3A9-D8E2-12D14C2699F6}"/>
                </a:ext>
              </a:extLst>
            </p:cNvPr>
            <p:cNvSpPr/>
            <p:nvPr/>
          </p:nvSpPr>
          <p:spPr>
            <a:xfrm>
              <a:off x="2366843" y="1956515"/>
              <a:ext cx="833558" cy="3443621"/>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a:t>無症状</a:t>
              </a:r>
            </a:p>
          </p:txBody>
        </p:sp>
        <p:sp>
          <p:nvSpPr>
            <p:cNvPr id="4" name="正方形/長方形 3">
              <a:extLst>
                <a:ext uri="{FF2B5EF4-FFF2-40B4-BE49-F238E27FC236}">
                  <a16:creationId xmlns:a16="http://schemas.microsoft.com/office/drawing/2014/main" id="{2F37E8C8-BD7F-94F6-2FC3-D4B878E76D38}"/>
                </a:ext>
              </a:extLst>
            </p:cNvPr>
            <p:cNvSpPr/>
            <p:nvPr/>
          </p:nvSpPr>
          <p:spPr>
            <a:xfrm>
              <a:off x="3220853" y="1956515"/>
              <a:ext cx="2455327" cy="3443621"/>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a:t>インフルエンザ様症状</a:t>
              </a:r>
              <a:endParaRPr kumimoji="1" lang="en-US" altLang="ja-JP" sz="1600" dirty="0"/>
            </a:p>
            <a:p>
              <a:pPr algn="ctr"/>
              <a:r>
                <a:rPr kumimoji="1" lang="ja-JP" altLang="en-US" sz="1600" dirty="0"/>
                <a:t>のどの痛み・腫れ等</a:t>
              </a:r>
              <a:endParaRPr kumimoji="1" lang="en-US" altLang="ja-JP" sz="1600" dirty="0"/>
            </a:p>
            <a:p>
              <a:pPr algn="ctr"/>
              <a:r>
                <a:rPr kumimoji="1" lang="ja-JP" altLang="en-US" sz="1600" dirty="0"/>
                <a:t>無症状</a:t>
              </a:r>
            </a:p>
          </p:txBody>
        </p:sp>
        <p:sp>
          <p:nvSpPr>
            <p:cNvPr id="17" name="正方形/長方形 16">
              <a:extLst>
                <a:ext uri="{FF2B5EF4-FFF2-40B4-BE49-F238E27FC236}">
                  <a16:creationId xmlns:a16="http://schemas.microsoft.com/office/drawing/2014/main" id="{1A56DA39-DD51-CE1A-92DC-16D738890AA9}"/>
                </a:ext>
              </a:extLst>
            </p:cNvPr>
            <p:cNvSpPr/>
            <p:nvPr/>
          </p:nvSpPr>
          <p:spPr>
            <a:xfrm>
              <a:off x="5688013" y="1956515"/>
              <a:ext cx="2705489" cy="3443621"/>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t>回復期</a:t>
              </a:r>
              <a:endParaRPr kumimoji="1" lang="en-US" altLang="ja-JP" dirty="0"/>
            </a:p>
            <a:p>
              <a:pPr algn="ctr"/>
              <a:r>
                <a:rPr kumimoji="1" lang="ja-JP" altLang="en-US" dirty="0"/>
                <a:t>感染防御免疫の獲得</a:t>
              </a:r>
              <a:endParaRPr kumimoji="1" lang="en-US" altLang="ja-JP" dirty="0"/>
            </a:p>
          </p:txBody>
        </p:sp>
      </p:grpSp>
      <p:grpSp>
        <p:nvGrpSpPr>
          <p:cNvPr id="53" name="グループ化 52">
            <a:extLst>
              <a:ext uri="{FF2B5EF4-FFF2-40B4-BE49-F238E27FC236}">
                <a16:creationId xmlns:a16="http://schemas.microsoft.com/office/drawing/2014/main" id="{54B38950-4AF6-1CAF-B2C5-82AC37CE32FF}"/>
              </a:ext>
            </a:extLst>
          </p:cNvPr>
          <p:cNvGrpSpPr/>
          <p:nvPr/>
        </p:nvGrpSpPr>
        <p:grpSpPr>
          <a:xfrm>
            <a:off x="5391508" y="3847382"/>
            <a:ext cx="5015684" cy="1519119"/>
            <a:chOff x="5391508" y="3847382"/>
            <a:chExt cx="5015684" cy="1519119"/>
          </a:xfrm>
        </p:grpSpPr>
        <p:sp>
          <p:nvSpPr>
            <p:cNvPr id="34" name="フリーフォーム: 図形 33">
              <a:extLst>
                <a:ext uri="{FF2B5EF4-FFF2-40B4-BE49-F238E27FC236}">
                  <a16:creationId xmlns:a16="http://schemas.microsoft.com/office/drawing/2014/main" id="{46636EDA-5307-58C7-BA55-AF58E005808F}"/>
                </a:ext>
              </a:extLst>
            </p:cNvPr>
            <p:cNvSpPr/>
            <p:nvPr/>
          </p:nvSpPr>
          <p:spPr>
            <a:xfrm>
              <a:off x="5391508" y="3847382"/>
              <a:ext cx="1889185" cy="1509623"/>
            </a:xfrm>
            <a:custGeom>
              <a:avLst/>
              <a:gdLst>
                <a:gd name="connsiteX0" fmla="*/ 0 w 1570008"/>
                <a:gd name="connsiteY0" fmla="*/ 1225918 h 1225918"/>
                <a:gd name="connsiteX1" fmla="*/ 284672 w 1570008"/>
                <a:gd name="connsiteY1" fmla="*/ 1018884 h 1225918"/>
                <a:gd name="connsiteX2" fmla="*/ 500333 w 1570008"/>
                <a:gd name="connsiteY2" fmla="*/ 225254 h 1225918"/>
                <a:gd name="connsiteX3" fmla="*/ 741872 w 1570008"/>
                <a:gd name="connsiteY3" fmla="*/ 967 h 1225918"/>
                <a:gd name="connsiteX4" fmla="*/ 940280 w 1570008"/>
                <a:gd name="connsiteY4" fmla="*/ 182122 h 1225918"/>
                <a:gd name="connsiteX5" fmla="*/ 1173193 w 1570008"/>
                <a:gd name="connsiteY5" fmla="*/ 949872 h 1225918"/>
                <a:gd name="connsiteX6" fmla="*/ 1570008 w 1570008"/>
                <a:gd name="connsiteY6" fmla="*/ 1225918 h 122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008" h="1225918">
                  <a:moveTo>
                    <a:pt x="0" y="1225918"/>
                  </a:moveTo>
                  <a:cubicBezTo>
                    <a:pt x="100641" y="1205789"/>
                    <a:pt x="201283" y="1185661"/>
                    <a:pt x="284672" y="1018884"/>
                  </a:cubicBezTo>
                  <a:cubicBezTo>
                    <a:pt x="368061" y="852107"/>
                    <a:pt x="424133" y="394907"/>
                    <a:pt x="500333" y="225254"/>
                  </a:cubicBezTo>
                  <a:cubicBezTo>
                    <a:pt x="576533" y="55601"/>
                    <a:pt x="668548" y="8156"/>
                    <a:pt x="741872" y="967"/>
                  </a:cubicBezTo>
                  <a:cubicBezTo>
                    <a:pt x="815197" y="-6222"/>
                    <a:pt x="868393" y="23971"/>
                    <a:pt x="940280" y="182122"/>
                  </a:cubicBezTo>
                  <a:cubicBezTo>
                    <a:pt x="1012167" y="340273"/>
                    <a:pt x="1068238" y="775906"/>
                    <a:pt x="1173193" y="949872"/>
                  </a:cubicBezTo>
                  <a:cubicBezTo>
                    <a:pt x="1278148" y="1123838"/>
                    <a:pt x="1424078" y="1174878"/>
                    <a:pt x="1570008" y="1225918"/>
                  </a:cubicBezTo>
                </a:path>
              </a:pathLst>
            </a:custGeom>
            <a:solidFill>
              <a:srgbClr val="FFFF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r>
                <a:rPr kumimoji="1" lang="ja-JP" altLang="en-US" sz="1100" dirty="0">
                  <a:solidFill>
                    <a:sysClr val="windowText" lastClr="000000"/>
                  </a:solidFill>
                </a:rPr>
                <a:t>サイトカイン</a:t>
              </a:r>
              <a:endParaRPr kumimoji="1" lang="en-US" altLang="ja-JP" sz="1100" dirty="0">
                <a:solidFill>
                  <a:sysClr val="windowText" lastClr="000000"/>
                </a:solidFill>
              </a:endParaRPr>
            </a:p>
            <a:p>
              <a:pPr algn="ctr"/>
              <a:r>
                <a:rPr kumimoji="1" lang="ja-JP" altLang="en-US" sz="1100" dirty="0">
                  <a:solidFill>
                    <a:sysClr val="windowText" lastClr="000000"/>
                  </a:solidFill>
                </a:rPr>
                <a:t>ストーム</a:t>
              </a:r>
            </a:p>
          </p:txBody>
        </p:sp>
        <p:sp>
          <p:nvSpPr>
            <p:cNvPr id="35" name="フリーフォーム: 図形 34">
              <a:extLst>
                <a:ext uri="{FF2B5EF4-FFF2-40B4-BE49-F238E27FC236}">
                  <a16:creationId xmlns:a16="http://schemas.microsoft.com/office/drawing/2014/main" id="{E5B05999-38D7-0BFC-B6D0-411AA7BFB849}"/>
                </a:ext>
              </a:extLst>
            </p:cNvPr>
            <p:cNvSpPr/>
            <p:nvPr/>
          </p:nvSpPr>
          <p:spPr>
            <a:xfrm>
              <a:off x="6354792" y="3979654"/>
              <a:ext cx="1889185" cy="1377351"/>
            </a:xfrm>
            <a:custGeom>
              <a:avLst/>
              <a:gdLst>
                <a:gd name="connsiteX0" fmla="*/ 0 w 1570008"/>
                <a:gd name="connsiteY0" fmla="*/ 1225918 h 1225918"/>
                <a:gd name="connsiteX1" fmla="*/ 284672 w 1570008"/>
                <a:gd name="connsiteY1" fmla="*/ 1018884 h 1225918"/>
                <a:gd name="connsiteX2" fmla="*/ 500333 w 1570008"/>
                <a:gd name="connsiteY2" fmla="*/ 225254 h 1225918"/>
                <a:gd name="connsiteX3" fmla="*/ 741872 w 1570008"/>
                <a:gd name="connsiteY3" fmla="*/ 967 h 1225918"/>
                <a:gd name="connsiteX4" fmla="*/ 940280 w 1570008"/>
                <a:gd name="connsiteY4" fmla="*/ 182122 h 1225918"/>
                <a:gd name="connsiteX5" fmla="*/ 1173193 w 1570008"/>
                <a:gd name="connsiteY5" fmla="*/ 949872 h 1225918"/>
                <a:gd name="connsiteX6" fmla="*/ 1570008 w 1570008"/>
                <a:gd name="connsiteY6" fmla="*/ 1225918 h 122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008" h="1225918">
                  <a:moveTo>
                    <a:pt x="0" y="1225918"/>
                  </a:moveTo>
                  <a:cubicBezTo>
                    <a:pt x="100641" y="1205789"/>
                    <a:pt x="201283" y="1185661"/>
                    <a:pt x="284672" y="1018884"/>
                  </a:cubicBezTo>
                  <a:cubicBezTo>
                    <a:pt x="368061" y="852107"/>
                    <a:pt x="424133" y="394907"/>
                    <a:pt x="500333" y="225254"/>
                  </a:cubicBezTo>
                  <a:cubicBezTo>
                    <a:pt x="576533" y="55601"/>
                    <a:pt x="668548" y="8156"/>
                    <a:pt x="741872" y="967"/>
                  </a:cubicBezTo>
                  <a:cubicBezTo>
                    <a:pt x="815197" y="-6222"/>
                    <a:pt x="868393" y="23971"/>
                    <a:pt x="940280" y="182122"/>
                  </a:cubicBezTo>
                  <a:cubicBezTo>
                    <a:pt x="1012167" y="340273"/>
                    <a:pt x="1068238" y="775906"/>
                    <a:pt x="1173193" y="949872"/>
                  </a:cubicBezTo>
                  <a:cubicBezTo>
                    <a:pt x="1278148" y="1123838"/>
                    <a:pt x="1424078" y="1174878"/>
                    <a:pt x="1570008" y="1225918"/>
                  </a:cubicBezTo>
                </a:path>
              </a:pathLst>
            </a:custGeom>
            <a:solidFill>
              <a:schemeClr val="accent6">
                <a:lumMod val="40000"/>
                <a:lumOff val="6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endParaRPr kumimoji="1" lang="en-US" altLang="ja-JP" sz="1100" dirty="0">
                <a:solidFill>
                  <a:sysClr val="windowText" lastClr="000000"/>
                </a:solidFill>
              </a:endParaRPr>
            </a:p>
            <a:p>
              <a:pPr algn="ctr"/>
              <a:r>
                <a:rPr kumimoji="1" lang="ja-JP" altLang="en-US" sz="1100" dirty="0">
                  <a:solidFill>
                    <a:sysClr val="windowText" lastClr="000000"/>
                  </a:solidFill>
                </a:rPr>
                <a:t>血液凝固異常</a:t>
              </a:r>
              <a:endParaRPr kumimoji="1" lang="en-US" altLang="ja-JP" sz="1100" dirty="0">
                <a:solidFill>
                  <a:sysClr val="windowText" lastClr="000000"/>
                </a:solidFill>
              </a:endParaRPr>
            </a:p>
          </p:txBody>
        </p:sp>
        <p:sp>
          <p:nvSpPr>
            <p:cNvPr id="52" name="フリーフォーム: 図形 51">
              <a:extLst>
                <a:ext uri="{FF2B5EF4-FFF2-40B4-BE49-F238E27FC236}">
                  <a16:creationId xmlns:a16="http://schemas.microsoft.com/office/drawing/2014/main" id="{6704B2B3-EA8B-970D-E76F-9F86002F711F}"/>
                </a:ext>
              </a:extLst>
            </p:cNvPr>
            <p:cNvSpPr/>
            <p:nvPr/>
          </p:nvSpPr>
          <p:spPr>
            <a:xfrm>
              <a:off x="7560297" y="4471815"/>
              <a:ext cx="2846895" cy="894686"/>
            </a:xfrm>
            <a:custGeom>
              <a:avLst/>
              <a:gdLst>
                <a:gd name="connsiteX0" fmla="*/ 0 w 2846895"/>
                <a:gd name="connsiteY0" fmla="*/ 873183 h 894686"/>
                <a:gd name="connsiteX1" fmla="*/ 273377 w 2846895"/>
                <a:gd name="connsiteY1" fmla="*/ 731781 h 894686"/>
                <a:gd name="connsiteX2" fmla="*/ 612742 w 2846895"/>
                <a:gd name="connsiteY2" fmla="*/ 185026 h 894686"/>
                <a:gd name="connsiteX3" fmla="*/ 838985 w 2846895"/>
                <a:gd name="connsiteY3" fmla="*/ 24771 h 894686"/>
                <a:gd name="connsiteX4" fmla="*/ 1282045 w 2846895"/>
                <a:gd name="connsiteY4" fmla="*/ 81331 h 894686"/>
                <a:gd name="connsiteX5" fmla="*/ 2309567 w 2846895"/>
                <a:gd name="connsiteY5" fmla="*/ 769488 h 894686"/>
                <a:gd name="connsiteX6" fmla="*/ 2846895 w 2846895"/>
                <a:gd name="connsiteY6" fmla="*/ 892037 h 89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895" h="894686">
                  <a:moveTo>
                    <a:pt x="0" y="873183"/>
                  </a:moveTo>
                  <a:cubicBezTo>
                    <a:pt x="85626" y="859828"/>
                    <a:pt x="171253" y="846474"/>
                    <a:pt x="273377" y="731781"/>
                  </a:cubicBezTo>
                  <a:cubicBezTo>
                    <a:pt x="375501" y="617088"/>
                    <a:pt x="518474" y="302861"/>
                    <a:pt x="612742" y="185026"/>
                  </a:cubicBezTo>
                  <a:cubicBezTo>
                    <a:pt x="707010" y="67191"/>
                    <a:pt x="727435" y="42053"/>
                    <a:pt x="838985" y="24771"/>
                  </a:cubicBezTo>
                  <a:cubicBezTo>
                    <a:pt x="950535" y="7489"/>
                    <a:pt x="1036948" y="-42788"/>
                    <a:pt x="1282045" y="81331"/>
                  </a:cubicBezTo>
                  <a:cubicBezTo>
                    <a:pt x="1527142" y="205450"/>
                    <a:pt x="2048759" y="634370"/>
                    <a:pt x="2309567" y="769488"/>
                  </a:cubicBezTo>
                  <a:cubicBezTo>
                    <a:pt x="2570375" y="904606"/>
                    <a:pt x="2708635" y="898321"/>
                    <a:pt x="2846895" y="892037"/>
                  </a:cubicBezTo>
                </a:path>
              </a:pathLst>
            </a:custGeom>
            <a:solidFill>
              <a:srgbClr val="FFCC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C0F58863-13A2-0972-900C-B35BF9E01F50}"/>
                </a:ext>
              </a:extLst>
            </p:cNvPr>
            <p:cNvSpPr txBox="1"/>
            <p:nvPr/>
          </p:nvSpPr>
          <p:spPr>
            <a:xfrm>
              <a:off x="7895980" y="4948747"/>
              <a:ext cx="748923" cy="261610"/>
            </a:xfrm>
            <a:prstGeom prst="rect">
              <a:avLst/>
            </a:prstGeom>
            <a:noFill/>
          </p:spPr>
          <p:txBody>
            <a:bodyPr wrap="none" rtlCol="0">
              <a:spAutoFit/>
            </a:bodyPr>
            <a:lstStyle/>
            <a:p>
              <a:pPr algn="ctr"/>
              <a:r>
                <a:rPr kumimoji="1" lang="ja-JP" altLang="en-US" sz="1100" dirty="0"/>
                <a:t>慢性炎症</a:t>
              </a:r>
              <a:endParaRPr kumimoji="1" lang="en-US" altLang="ja-JP" sz="1100" dirty="0"/>
            </a:p>
          </p:txBody>
        </p:sp>
      </p:grpSp>
      <p:sp>
        <p:nvSpPr>
          <p:cNvPr id="2" name="タイトル 1">
            <a:extLst>
              <a:ext uri="{FF2B5EF4-FFF2-40B4-BE49-F238E27FC236}">
                <a16:creationId xmlns:a16="http://schemas.microsoft.com/office/drawing/2014/main" id="{14A6BE2E-5F2D-4789-BCD7-4C42743B56A0}"/>
              </a:ext>
            </a:extLst>
          </p:cNvPr>
          <p:cNvSpPr>
            <a:spLocks noGrp="1"/>
          </p:cNvSpPr>
          <p:nvPr>
            <p:ph type="title"/>
          </p:nvPr>
        </p:nvSpPr>
        <p:spPr>
          <a:xfrm>
            <a:off x="2592925" y="624110"/>
            <a:ext cx="9302588" cy="1280890"/>
          </a:xfrm>
        </p:spPr>
        <p:txBody>
          <a:bodyPr/>
          <a:lstStyle/>
          <a:p>
            <a:r>
              <a:rPr lang="en-US" altLang="ja-JP" dirty="0"/>
              <a:t>SARS-CoV2</a:t>
            </a:r>
            <a:r>
              <a:rPr lang="ja-JP" altLang="en-US" dirty="0"/>
              <a:t>（オミクロン株）の感染経過</a:t>
            </a:r>
            <a:endParaRPr kumimoji="1" lang="ja-JP" altLang="en-US" dirty="0"/>
          </a:p>
        </p:txBody>
      </p:sp>
      <p:sp>
        <p:nvSpPr>
          <p:cNvPr id="5" name="テキスト ボックス 4">
            <a:extLst>
              <a:ext uri="{FF2B5EF4-FFF2-40B4-BE49-F238E27FC236}">
                <a16:creationId xmlns:a16="http://schemas.microsoft.com/office/drawing/2014/main" id="{4720A4B6-6EF9-4873-850C-388644BA84D6}"/>
              </a:ext>
            </a:extLst>
          </p:cNvPr>
          <p:cNvSpPr txBox="1"/>
          <p:nvPr/>
        </p:nvSpPr>
        <p:spPr>
          <a:xfrm rot="5400000">
            <a:off x="7168441" y="3562845"/>
            <a:ext cx="2816797" cy="369332"/>
          </a:xfrm>
          <a:prstGeom prst="rect">
            <a:avLst/>
          </a:prstGeom>
          <a:noFill/>
        </p:spPr>
        <p:txBody>
          <a:bodyPr wrap="none" rtlCol="0">
            <a:spAutoFit/>
          </a:bodyPr>
          <a:lstStyle/>
          <a:p>
            <a:r>
              <a:rPr kumimoji="1" lang="ja-JP" altLang="en-US" dirty="0"/>
              <a:t>抗</a:t>
            </a:r>
            <a:r>
              <a:rPr kumimoji="1" lang="en-US" altLang="ja-JP" dirty="0"/>
              <a:t>SARS-CoV2</a:t>
            </a:r>
            <a:r>
              <a:rPr kumimoji="1" lang="ja-JP" altLang="en-US" dirty="0"/>
              <a:t>抗体産生量</a:t>
            </a:r>
          </a:p>
        </p:txBody>
      </p:sp>
      <p:grpSp>
        <p:nvGrpSpPr>
          <p:cNvPr id="50" name="グループ化 49">
            <a:extLst>
              <a:ext uri="{FF2B5EF4-FFF2-40B4-BE49-F238E27FC236}">
                <a16:creationId xmlns:a16="http://schemas.microsoft.com/office/drawing/2014/main" id="{E7E51845-83B5-EB91-C51D-993336DFF32F}"/>
              </a:ext>
            </a:extLst>
          </p:cNvPr>
          <p:cNvGrpSpPr/>
          <p:nvPr/>
        </p:nvGrpSpPr>
        <p:grpSpPr>
          <a:xfrm>
            <a:off x="10108678" y="1470579"/>
            <a:ext cx="1960775" cy="1621413"/>
            <a:chOff x="10108678" y="1470579"/>
            <a:chExt cx="1960775" cy="1621413"/>
          </a:xfrm>
        </p:grpSpPr>
        <p:sp>
          <p:nvSpPr>
            <p:cNvPr id="48" name="矢印: 上下 47">
              <a:extLst>
                <a:ext uri="{FF2B5EF4-FFF2-40B4-BE49-F238E27FC236}">
                  <a16:creationId xmlns:a16="http://schemas.microsoft.com/office/drawing/2014/main" id="{E7F11C5A-6E21-3CD7-9F3F-088128DBD461}"/>
                </a:ext>
              </a:extLst>
            </p:cNvPr>
            <p:cNvSpPr/>
            <p:nvPr/>
          </p:nvSpPr>
          <p:spPr>
            <a:xfrm>
              <a:off x="11623249" y="2639505"/>
              <a:ext cx="103695" cy="452487"/>
            </a:xfrm>
            <a:prstGeom prst="up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63C494BC-DD3C-5A59-006B-1AC40A55D01B}"/>
                </a:ext>
              </a:extLst>
            </p:cNvPr>
            <p:cNvSpPr txBox="1"/>
            <p:nvPr/>
          </p:nvSpPr>
          <p:spPr>
            <a:xfrm>
              <a:off x="10108678" y="1470579"/>
              <a:ext cx="1960775" cy="461665"/>
            </a:xfrm>
            <a:prstGeom prst="rect">
              <a:avLst/>
            </a:prstGeom>
            <a:noFill/>
          </p:spPr>
          <p:txBody>
            <a:bodyPr wrap="square" rtlCol="0">
              <a:spAutoFit/>
            </a:bodyPr>
            <a:lstStyle/>
            <a:p>
              <a:pPr algn="ctr"/>
              <a:r>
                <a:rPr kumimoji="1" lang="ja-JP" altLang="en-US" sz="1200" dirty="0"/>
                <a:t>ワクチンによる抗体価の上昇は限定的</a:t>
              </a:r>
            </a:p>
          </p:txBody>
        </p:sp>
      </p:grpSp>
      <p:graphicFrame>
        <p:nvGraphicFramePr>
          <p:cNvPr id="6" name="グラフ 5">
            <a:extLst>
              <a:ext uri="{FF2B5EF4-FFF2-40B4-BE49-F238E27FC236}">
                <a16:creationId xmlns:a16="http://schemas.microsoft.com/office/drawing/2014/main" id="{6825127F-E714-49FB-BD80-5782E41C48BA}"/>
              </a:ext>
            </a:extLst>
          </p:cNvPr>
          <p:cNvGraphicFramePr>
            <a:graphicFrameLocks/>
          </p:cNvGraphicFramePr>
          <p:nvPr>
            <p:extLst>
              <p:ext uri="{D42A27DB-BD31-4B8C-83A1-F6EECF244321}">
                <p14:modId xmlns:p14="http://schemas.microsoft.com/office/powerpoint/2010/main" val="1957610509"/>
              </p:ext>
            </p:extLst>
          </p:nvPr>
        </p:nvGraphicFramePr>
        <p:xfrm>
          <a:off x="651969" y="1777285"/>
          <a:ext cx="7997780" cy="4597757"/>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グループ化 7">
            <a:extLst>
              <a:ext uri="{FF2B5EF4-FFF2-40B4-BE49-F238E27FC236}">
                <a16:creationId xmlns:a16="http://schemas.microsoft.com/office/drawing/2014/main" id="{1AE765D5-2F5E-14D4-A4BC-8B9AEB2CD6FB}"/>
              </a:ext>
            </a:extLst>
          </p:cNvPr>
          <p:cNvGrpSpPr/>
          <p:nvPr/>
        </p:nvGrpSpPr>
        <p:grpSpPr>
          <a:xfrm>
            <a:off x="3282649" y="408594"/>
            <a:ext cx="2336447" cy="2404683"/>
            <a:chOff x="6316459" y="1537957"/>
            <a:chExt cx="2336447" cy="3817092"/>
          </a:xfrm>
        </p:grpSpPr>
        <p:sp>
          <p:nvSpPr>
            <p:cNvPr id="9" name="四角形: 角を丸くする 8">
              <a:extLst>
                <a:ext uri="{FF2B5EF4-FFF2-40B4-BE49-F238E27FC236}">
                  <a16:creationId xmlns:a16="http://schemas.microsoft.com/office/drawing/2014/main" id="{ADB1B1A0-57EE-3A28-66FF-04076746C11F}"/>
                </a:ext>
              </a:extLst>
            </p:cNvPr>
            <p:cNvSpPr/>
            <p:nvPr/>
          </p:nvSpPr>
          <p:spPr>
            <a:xfrm>
              <a:off x="6316459" y="1537957"/>
              <a:ext cx="2336447" cy="332898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発症率</a:t>
              </a:r>
              <a:endParaRPr kumimoji="1" lang="en-US" altLang="ja-JP"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kumimoji="1" lang="en-US" altLang="ja-JP" sz="1400" dirty="0">
                  <a:solidFill>
                    <a:schemeClr val="bg1"/>
                  </a:solidFill>
                </a:rPr>
                <a:t>COVID-19</a:t>
              </a:r>
              <a:r>
                <a:rPr kumimoji="1" lang="ja-JP" altLang="en-US" sz="1400" dirty="0">
                  <a:solidFill>
                    <a:schemeClr val="bg1"/>
                  </a:solidFill>
                </a:rPr>
                <a:t>では、かなりの感染者が無症状のため、ウイルスの蔓延が見逃がされがちになる。若年層・ワクチンの普及・オミクロン株以降の感染では、発症率はさらに低い。</a:t>
              </a:r>
              <a:endParaRPr kumimoji="1" lang="en-US" altLang="ja-JP" sz="1400" dirty="0">
                <a:solidFill>
                  <a:schemeClr val="bg1"/>
                </a:solidFill>
              </a:endParaRPr>
            </a:p>
          </p:txBody>
        </p:sp>
        <p:cxnSp>
          <p:nvCxnSpPr>
            <p:cNvPr id="10" name="直線矢印コネクタ 9">
              <a:extLst>
                <a:ext uri="{FF2B5EF4-FFF2-40B4-BE49-F238E27FC236}">
                  <a16:creationId xmlns:a16="http://schemas.microsoft.com/office/drawing/2014/main" id="{10B8C960-344B-F384-1951-184189D183F5}"/>
                </a:ext>
              </a:extLst>
            </p:cNvPr>
            <p:cNvCxnSpPr>
              <a:cxnSpLocks/>
              <a:stCxn id="9" idx="2"/>
            </p:cNvCxnSpPr>
            <p:nvPr/>
          </p:nvCxnSpPr>
          <p:spPr>
            <a:xfrm>
              <a:off x="7484683" y="4866940"/>
              <a:ext cx="0" cy="48810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cxnSp>
        <p:nvCxnSpPr>
          <p:cNvPr id="12" name="直線コネクタ 11">
            <a:extLst>
              <a:ext uri="{FF2B5EF4-FFF2-40B4-BE49-F238E27FC236}">
                <a16:creationId xmlns:a16="http://schemas.microsoft.com/office/drawing/2014/main" id="{0C23EB6E-98B0-E848-DC84-2DFE47E67327}"/>
              </a:ext>
            </a:extLst>
          </p:cNvPr>
          <p:cNvCxnSpPr/>
          <p:nvPr/>
        </p:nvCxnSpPr>
        <p:spPr>
          <a:xfrm>
            <a:off x="2363638" y="4390840"/>
            <a:ext cx="602123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テキスト ボックス 12">
            <a:extLst>
              <a:ext uri="{FF2B5EF4-FFF2-40B4-BE49-F238E27FC236}">
                <a16:creationId xmlns:a16="http://schemas.microsoft.com/office/drawing/2014/main" id="{4AB36CDF-8B49-1439-99B2-02AF31BBFDF6}"/>
              </a:ext>
            </a:extLst>
          </p:cNvPr>
          <p:cNvSpPr txBox="1"/>
          <p:nvPr/>
        </p:nvSpPr>
        <p:spPr>
          <a:xfrm>
            <a:off x="2553418" y="4123424"/>
            <a:ext cx="1826141" cy="338554"/>
          </a:xfrm>
          <a:prstGeom prst="rect">
            <a:avLst/>
          </a:prstGeom>
          <a:noFill/>
        </p:spPr>
        <p:txBody>
          <a:bodyPr wrap="none" rtlCol="0">
            <a:spAutoFit/>
          </a:bodyPr>
          <a:lstStyle/>
          <a:p>
            <a:r>
              <a:rPr kumimoji="1" lang="ja-JP" altLang="en-US" sz="1600" dirty="0">
                <a:solidFill>
                  <a:schemeClr val="accent1"/>
                </a:solidFill>
              </a:rPr>
              <a:t>他者への感染閾値</a:t>
            </a:r>
          </a:p>
        </p:txBody>
      </p:sp>
      <p:grpSp>
        <p:nvGrpSpPr>
          <p:cNvPr id="19" name="グループ化 18">
            <a:extLst>
              <a:ext uri="{FF2B5EF4-FFF2-40B4-BE49-F238E27FC236}">
                <a16:creationId xmlns:a16="http://schemas.microsoft.com/office/drawing/2014/main" id="{96710633-4C84-7653-7DBD-AD08E9516C2C}"/>
              </a:ext>
            </a:extLst>
          </p:cNvPr>
          <p:cNvGrpSpPr/>
          <p:nvPr/>
        </p:nvGrpSpPr>
        <p:grpSpPr>
          <a:xfrm>
            <a:off x="1639020" y="5796951"/>
            <a:ext cx="1415772" cy="623222"/>
            <a:chOff x="1656272" y="5796951"/>
            <a:chExt cx="1415772" cy="623222"/>
          </a:xfrm>
        </p:grpSpPr>
        <p:sp>
          <p:nvSpPr>
            <p:cNvPr id="14" name="テキスト ボックス 13">
              <a:extLst>
                <a:ext uri="{FF2B5EF4-FFF2-40B4-BE49-F238E27FC236}">
                  <a16:creationId xmlns:a16="http://schemas.microsoft.com/office/drawing/2014/main" id="{EC662A64-8506-D173-E759-2316D1E0A90F}"/>
                </a:ext>
              </a:extLst>
            </p:cNvPr>
            <p:cNvSpPr txBox="1"/>
            <p:nvPr/>
          </p:nvSpPr>
          <p:spPr>
            <a:xfrm>
              <a:off x="1656272" y="6081619"/>
              <a:ext cx="1415772" cy="338554"/>
            </a:xfrm>
            <a:prstGeom prst="rect">
              <a:avLst/>
            </a:prstGeom>
            <a:noFill/>
          </p:spPr>
          <p:txBody>
            <a:bodyPr wrap="none" rtlCol="0">
              <a:spAutoFit/>
            </a:bodyPr>
            <a:lstStyle/>
            <a:p>
              <a:r>
                <a:rPr kumimoji="1" lang="ja-JP" altLang="en-US" sz="1600" dirty="0"/>
                <a:t>抗原検査陽転</a:t>
              </a:r>
            </a:p>
          </p:txBody>
        </p:sp>
        <p:cxnSp>
          <p:nvCxnSpPr>
            <p:cNvPr id="16" name="直線矢印コネクタ 15">
              <a:extLst>
                <a:ext uri="{FF2B5EF4-FFF2-40B4-BE49-F238E27FC236}">
                  <a16:creationId xmlns:a16="http://schemas.microsoft.com/office/drawing/2014/main" id="{42E32346-1F9A-32F6-F5E5-5229C4B288B0}"/>
                </a:ext>
              </a:extLst>
            </p:cNvPr>
            <p:cNvCxnSpPr>
              <a:cxnSpLocks/>
            </p:cNvCxnSpPr>
            <p:nvPr/>
          </p:nvCxnSpPr>
          <p:spPr>
            <a:xfrm flipV="1">
              <a:off x="2380890" y="5796951"/>
              <a:ext cx="0" cy="2587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0" name="テキスト ボックス 19">
            <a:extLst>
              <a:ext uri="{FF2B5EF4-FFF2-40B4-BE49-F238E27FC236}">
                <a16:creationId xmlns:a16="http://schemas.microsoft.com/office/drawing/2014/main" id="{990400A7-98E1-6288-F2A7-6A9ED1A1AA02}"/>
              </a:ext>
            </a:extLst>
          </p:cNvPr>
          <p:cNvSpPr txBox="1"/>
          <p:nvPr/>
        </p:nvSpPr>
        <p:spPr>
          <a:xfrm>
            <a:off x="2234242" y="1966823"/>
            <a:ext cx="1082348" cy="307777"/>
          </a:xfrm>
          <a:prstGeom prst="rect">
            <a:avLst/>
          </a:prstGeom>
          <a:noFill/>
        </p:spPr>
        <p:txBody>
          <a:bodyPr wrap="none" rtlCol="0">
            <a:spAutoFit/>
          </a:bodyPr>
          <a:lstStyle/>
          <a:p>
            <a:r>
              <a:rPr kumimoji="1" lang="ja-JP" altLang="en-US" sz="1400" dirty="0">
                <a:solidFill>
                  <a:schemeClr val="accent1"/>
                </a:solidFill>
              </a:rPr>
              <a:t>ウイルス量</a:t>
            </a:r>
          </a:p>
        </p:txBody>
      </p:sp>
      <p:sp>
        <p:nvSpPr>
          <p:cNvPr id="21" name="テキスト ボックス 20">
            <a:extLst>
              <a:ext uri="{FF2B5EF4-FFF2-40B4-BE49-F238E27FC236}">
                <a16:creationId xmlns:a16="http://schemas.microsoft.com/office/drawing/2014/main" id="{9AD1CEDF-825A-2340-87C7-AC8F1EB7D0F5}"/>
              </a:ext>
            </a:extLst>
          </p:cNvPr>
          <p:cNvSpPr txBox="1"/>
          <p:nvPr/>
        </p:nvSpPr>
        <p:spPr>
          <a:xfrm>
            <a:off x="6208144" y="3188898"/>
            <a:ext cx="723275" cy="307777"/>
          </a:xfrm>
          <a:prstGeom prst="rect">
            <a:avLst/>
          </a:prstGeom>
          <a:noFill/>
        </p:spPr>
        <p:txBody>
          <a:bodyPr wrap="none" rtlCol="0">
            <a:spAutoFit/>
          </a:bodyPr>
          <a:lstStyle/>
          <a:p>
            <a:r>
              <a:rPr kumimoji="1" lang="ja-JP" altLang="en-US" sz="1400" dirty="0">
                <a:solidFill>
                  <a:schemeClr val="accent6"/>
                </a:solidFill>
              </a:rPr>
              <a:t>抗体価</a:t>
            </a:r>
          </a:p>
        </p:txBody>
      </p:sp>
      <p:grpSp>
        <p:nvGrpSpPr>
          <p:cNvPr id="22" name="グループ化 21">
            <a:extLst>
              <a:ext uri="{FF2B5EF4-FFF2-40B4-BE49-F238E27FC236}">
                <a16:creationId xmlns:a16="http://schemas.microsoft.com/office/drawing/2014/main" id="{D945BA58-36F6-22A1-65DC-5295E1C281D1}"/>
              </a:ext>
            </a:extLst>
          </p:cNvPr>
          <p:cNvGrpSpPr/>
          <p:nvPr/>
        </p:nvGrpSpPr>
        <p:grpSpPr>
          <a:xfrm>
            <a:off x="6051726" y="399971"/>
            <a:ext cx="2336447" cy="2903946"/>
            <a:chOff x="6316459" y="1537957"/>
            <a:chExt cx="2336447" cy="3817092"/>
          </a:xfrm>
        </p:grpSpPr>
        <p:sp>
          <p:nvSpPr>
            <p:cNvPr id="23" name="四角形: 角を丸くする 22">
              <a:extLst>
                <a:ext uri="{FF2B5EF4-FFF2-40B4-BE49-F238E27FC236}">
                  <a16:creationId xmlns:a16="http://schemas.microsoft.com/office/drawing/2014/main" id="{EAC9AF4C-E806-2154-4A91-7FBC5AEBA7F0}"/>
                </a:ext>
              </a:extLst>
            </p:cNvPr>
            <p:cNvSpPr/>
            <p:nvPr/>
          </p:nvSpPr>
          <p:spPr>
            <a:xfrm>
              <a:off x="6316459" y="1537957"/>
              <a:ext cx="2336447" cy="332898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回復と重症化</a:t>
              </a:r>
              <a:endParaRPr kumimoji="1" lang="en-US" altLang="ja-JP"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kumimoji="1" lang="ja-JP" altLang="en-US" sz="1400" dirty="0">
                  <a:solidFill>
                    <a:schemeClr val="bg1"/>
                  </a:solidFill>
                </a:rPr>
                <a:t>抗体価が上昇し、良い中和抗体が産生されれば、ウイルスの排除は進み他者への感染はなくなる。抗ウイルス薬やワクチンはこの過程を促進する。一方、一部の患者はこの過程で</a:t>
              </a:r>
              <a:r>
                <a:rPr kumimoji="1" lang="ja-JP" altLang="en-US" sz="1400" b="1" dirty="0">
                  <a:solidFill>
                    <a:schemeClr val="bg1"/>
                  </a:solidFill>
                </a:rPr>
                <a:t>重症化・後遺症</a:t>
              </a:r>
              <a:r>
                <a:rPr kumimoji="1" lang="ja-JP" altLang="en-US" sz="1400" dirty="0">
                  <a:solidFill>
                    <a:schemeClr val="bg1"/>
                  </a:solidFill>
                </a:rPr>
                <a:t>の要因となる応答が現れる。</a:t>
              </a:r>
              <a:endParaRPr kumimoji="1" lang="en-US" altLang="ja-JP" sz="1400" dirty="0">
                <a:solidFill>
                  <a:schemeClr val="bg1"/>
                </a:solidFill>
              </a:endParaRPr>
            </a:p>
          </p:txBody>
        </p:sp>
        <p:cxnSp>
          <p:nvCxnSpPr>
            <p:cNvPr id="24" name="直線矢印コネクタ 23">
              <a:extLst>
                <a:ext uri="{FF2B5EF4-FFF2-40B4-BE49-F238E27FC236}">
                  <a16:creationId xmlns:a16="http://schemas.microsoft.com/office/drawing/2014/main" id="{2698DAF7-755E-EDDE-7262-AB4D098570D8}"/>
                </a:ext>
              </a:extLst>
            </p:cNvPr>
            <p:cNvCxnSpPr>
              <a:cxnSpLocks/>
              <a:stCxn id="23" idx="2"/>
            </p:cNvCxnSpPr>
            <p:nvPr/>
          </p:nvCxnSpPr>
          <p:spPr>
            <a:xfrm>
              <a:off x="7484683" y="4866940"/>
              <a:ext cx="0" cy="48810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grpSp>
        <p:nvGrpSpPr>
          <p:cNvPr id="25" name="グループ化 24">
            <a:extLst>
              <a:ext uri="{FF2B5EF4-FFF2-40B4-BE49-F238E27FC236}">
                <a16:creationId xmlns:a16="http://schemas.microsoft.com/office/drawing/2014/main" id="{AE6F125C-169A-FAE9-01AD-82259959A922}"/>
              </a:ext>
            </a:extLst>
          </p:cNvPr>
          <p:cNvGrpSpPr/>
          <p:nvPr/>
        </p:nvGrpSpPr>
        <p:grpSpPr>
          <a:xfrm>
            <a:off x="9175704" y="396821"/>
            <a:ext cx="2336447" cy="2820832"/>
            <a:chOff x="6316459" y="2774558"/>
            <a:chExt cx="2336447" cy="2075577"/>
          </a:xfrm>
        </p:grpSpPr>
        <p:sp>
          <p:nvSpPr>
            <p:cNvPr id="26" name="四角形: 角を丸くする 25">
              <a:extLst>
                <a:ext uri="{FF2B5EF4-FFF2-40B4-BE49-F238E27FC236}">
                  <a16:creationId xmlns:a16="http://schemas.microsoft.com/office/drawing/2014/main" id="{4F758124-45F2-BF1F-2AB0-04A26A391313}"/>
                </a:ext>
              </a:extLst>
            </p:cNvPr>
            <p:cNvSpPr/>
            <p:nvPr/>
          </p:nvSpPr>
          <p:spPr>
            <a:xfrm>
              <a:off x="6316459" y="2774558"/>
              <a:ext cx="2336447" cy="184707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中和抗体価の減衰</a:t>
              </a:r>
              <a:endParaRPr kumimoji="1" lang="en-US" altLang="ja-JP"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kumimoji="1" lang="ja-JP" altLang="en-US" sz="1400" dirty="0">
                  <a:solidFill>
                    <a:schemeClr val="bg1"/>
                  </a:solidFill>
                </a:rPr>
                <a:t>感染・ワクチン接種による中和抗体は、短期に効果を失う。変異株が中和抗体からの逃避変異を持つことも多い。再感染やワクチン再接種によって、抗体価の増大と質の良い中和抗体の産生が期待できる。</a:t>
              </a:r>
              <a:endParaRPr kumimoji="1" lang="en-US" altLang="ja-JP" sz="1400" dirty="0">
                <a:solidFill>
                  <a:schemeClr val="bg1"/>
                </a:solidFill>
              </a:endParaRPr>
            </a:p>
          </p:txBody>
        </p:sp>
        <p:cxnSp>
          <p:nvCxnSpPr>
            <p:cNvPr id="27" name="直線矢印コネクタ 26">
              <a:extLst>
                <a:ext uri="{FF2B5EF4-FFF2-40B4-BE49-F238E27FC236}">
                  <a16:creationId xmlns:a16="http://schemas.microsoft.com/office/drawing/2014/main" id="{4600BA93-0AFD-A874-53FA-4A251D899BD8}"/>
                </a:ext>
              </a:extLst>
            </p:cNvPr>
            <p:cNvCxnSpPr>
              <a:cxnSpLocks/>
              <a:stCxn id="26" idx="2"/>
            </p:cNvCxnSpPr>
            <p:nvPr/>
          </p:nvCxnSpPr>
          <p:spPr>
            <a:xfrm>
              <a:off x="7484683" y="4621631"/>
              <a:ext cx="0" cy="2285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191190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1F97B-38DA-9E98-991A-79AEC2E74313}"/>
              </a:ext>
            </a:extLst>
          </p:cNvPr>
          <p:cNvSpPr>
            <a:spLocks noGrp="1"/>
          </p:cNvSpPr>
          <p:nvPr>
            <p:ph type="title"/>
          </p:nvPr>
        </p:nvSpPr>
        <p:spPr>
          <a:xfrm>
            <a:off x="1687669" y="624110"/>
            <a:ext cx="4137059" cy="1280890"/>
          </a:xfrm>
        </p:spPr>
        <p:txBody>
          <a:bodyPr>
            <a:normAutofit/>
          </a:bodyPr>
          <a:lstStyle/>
          <a:p>
            <a:r>
              <a:rPr lang="ja-JP" altLang="en-US" sz="3200" dirty="0"/>
              <a:t>腸管出血性大腸菌（</a:t>
            </a:r>
            <a:r>
              <a:rPr lang="en-US" altLang="ja-JP" sz="3200" dirty="0"/>
              <a:t>EHEC</a:t>
            </a:r>
            <a:r>
              <a:rPr lang="ja-JP" altLang="en-US" sz="3200" dirty="0"/>
              <a:t>）感染症</a:t>
            </a:r>
            <a:endParaRPr kumimoji="1" lang="ja-JP" altLang="en-US" sz="3200" dirty="0"/>
          </a:p>
        </p:txBody>
      </p:sp>
      <p:sp>
        <p:nvSpPr>
          <p:cNvPr id="3" name="コンテンツ プレースホルダー 2">
            <a:extLst>
              <a:ext uri="{FF2B5EF4-FFF2-40B4-BE49-F238E27FC236}">
                <a16:creationId xmlns:a16="http://schemas.microsoft.com/office/drawing/2014/main" id="{0165FEA0-6901-9FDA-87C5-351D193A3BD0}"/>
              </a:ext>
            </a:extLst>
          </p:cNvPr>
          <p:cNvSpPr>
            <a:spLocks noGrp="1"/>
          </p:cNvSpPr>
          <p:nvPr>
            <p:ph idx="1"/>
          </p:nvPr>
        </p:nvSpPr>
        <p:spPr>
          <a:xfrm>
            <a:off x="1683956" y="1991195"/>
            <a:ext cx="4634398" cy="4004872"/>
          </a:xfrm>
        </p:spPr>
        <p:txBody>
          <a:bodyPr>
            <a:normAutofit fontScale="70000" lnSpcReduction="20000"/>
          </a:bodyPr>
          <a:lstStyle/>
          <a:p>
            <a:r>
              <a:rPr kumimoji="1" lang="en-US" altLang="ja-JP" dirty="0">
                <a:solidFill>
                  <a:schemeClr val="tx1"/>
                </a:solidFill>
              </a:rPr>
              <a:t>Vero</a:t>
            </a:r>
            <a:r>
              <a:rPr kumimoji="1" lang="ja-JP" altLang="en-US" dirty="0">
                <a:solidFill>
                  <a:schemeClr val="tx1"/>
                </a:solidFill>
              </a:rPr>
              <a:t>毒素を産生する大腸菌</a:t>
            </a:r>
            <a:r>
              <a:rPr kumimoji="1" lang="en-US" altLang="ja-JP" dirty="0">
                <a:solidFill>
                  <a:schemeClr val="tx1"/>
                </a:solidFill>
              </a:rPr>
              <a:t>(EHEC)</a:t>
            </a:r>
            <a:r>
              <a:rPr kumimoji="1" lang="ja-JP" altLang="en-US" dirty="0">
                <a:solidFill>
                  <a:schemeClr val="tx1"/>
                </a:solidFill>
              </a:rPr>
              <a:t>によって起こ</a:t>
            </a:r>
            <a:r>
              <a:rPr lang="ja-JP" altLang="en-US" dirty="0">
                <a:solidFill>
                  <a:schemeClr val="tx1"/>
                </a:solidFill>
              </a:rPr>
              <a:t>る食中毒で</a:t>
            </a:r>
            <a:r>
              <a:rPr kumimoji="1" lang="ja-JP" altLang="en-US" dirty="0">
                <a:solidFill>
                  <a:schemeClr val="tx1"/>
                </a:solidFill>
              </a:rPr>
              <a:t>、主な症状は腹痛、水様性下痢および血便である（３類全数把握）</a:t>
            </a:r>
            <a:endParaRPr kumimoji="1" lang="en-US" altLang="ja-JP" dirty="0">
              <a:solidFill>
                <a:schemeClr val="tx1"/>
              </a:solidFill>
            </a:endParaRPr>
          </a:p>
          <a:p>
            <a:r>
              <a:rPr kumimoji="1" lang="ja-JP" altLang="en-US" dirty="0">
                <a:solidFill>
                  <a:schemeClr val="tx1"/>
                </a:solidFill>
              </a:rPr>
              <a:t>重篤な合併症として溶血性尿毒症症候群（</a:t>
            </a:r>
            <a:r>
              <a:rPr kumimoji="1" lang="en-US" altLang="ja-JP" dirty="0">
                <a:solidFill>
                  <a:schemeClr val="tx1"/>
                </a:solidFill>
              </a:rPr>
              <a:t>HUS</a:t>
            </a:r>
            <a:r>
              <a:rPr kumimoji="1" lang="ja-JP" altLang="en-US" dirty="0">
                <a:solidFill>
                  <a:schemeClr val="tx1"/>
                </a:solidFill>
              </a:rPr>
              <a:t>）を発症することがある</a:t>
            </a:r>
            <a:endParaRPr kumimoji="1" lang="en-US" altLang="ja-JP" dirty="0">
              <a:solidFill>
                <a:schemeClr val="tx1"/>
              </a:solidFill>
            </a:endParaRPr>
          </a:p>
          <a:p>
            <a:r>
              <a:rPr kumimoji="1" lang="ja-JP" altLang="en-US" dirty="0">
                <a:solidFill>
                  <a:schemeClr val="tx1"/>
                </a:solidFill>
              </a:rPr>
              <a:t>ウシ等の家畜は</a:t>
            </a:r>
            <a:r>
              <a:rPr kumimoji="1" lang="en-US" altLang="ja-JP" dirty="0">
                <a:solidFill>
                  <a:schemeClr val="tx1"/>
                </a:solidFill>
              </a:rPr>
              <a:t>EHEC</a:t>
            </a:r>
            <a:r>
              <a:rPr kumimoji="1" lang="ja-JP" altLang="en-US" dirty="0">
                <a:solidFill>
                  <a:schemeClr val="tx1"/>
                </a:solidFill>
              </a:rPr>
              <a:t>を腸管内に健康保菌しており、と畜・食肉処理の過程等で汚染、洗浄・加熱等が不充分な場合に経口的に感染するほか、保育園等の施設においては感染者からの接触感染も起こる</a:t>
            </a:r>
            <a:endParaRPr lang="en-US" altLang="ja-JP" b="0" i="0" dirty="0">
              <a:solidFill>
                <a:srgbClr val="333333"/>
              </a:solidFill>
              <a:effectLst/>
              <a:latin typeface="ヒラギノ角ゴ Pro W3"/>
            </a:endParaRPr>
          </a:p>
          <a:p>
            <a:r>
              <a:rPr lang="en-US" altLang="ja-JP" b="0" i="0" dirty="0">
                <a:solidFill>
                  <a:srgbClr val="333333"/>
                </a:solidFill>
                <a:effectLst/>
                <a:latin typeface="ヒラギノ角ゴ Pro W3"/>
              </a:rPr>
              <a:t>2024</a:t>
            </a:r>
            <a:r>
              <a:rPr lang="ja-JP" altLang="en-US" b="0" i="0" dirty="0">
                <a:solidFill>
                  <a:srgbClr val="333333"/>
                </a:solidFill>
                <a:effectLst/>
                <a:latin typeface="ヒラギノ角ゴ Pro W3"/>
              </a:rPr>
              <a:t>年は、第</a:t>
            </a:r>
            <a:r>
              <a:rPr lang="en-US" altLang="ja-JP" b="0" i="0" dirty="0">
                <a:solidFill>
                  <a:srgbClr val="333333"/>
                </a:solidFill>
                <a:effectLst/>
                <a:latin typeface="ヒラギノ角ゴ Pro W3"/>
              </a:rPr>
              <a:t>20</a:t>
            </a:r>
            <a:r>
              <a:rPr lang="ja-JP" altLang="en-US" b="0" i="0" dirty="0">
                <a:solidFill>
                  <a:srgbClr val="333333"/>
                </a:solidFill>
                <a:effectLst/>
                <a:latin typeface="ヒラギノ角ゴ Pro W3"/>
              </a:rPr>
              <a:t>週から増加し始め、第</a:t>
            </a:r>
            <a:r>
              <a:rPr lang="en-US" altLang="ja-JP" b="0" i="0" dirty="0">
                <a:solidFill>
                  <a:srgbClr val="333333"/>
                </a:solidFill>
                <a:effectLst/>
                <a:latin typeface="ヒラギノ角ゴ Pro W3"/>
              </a:rPr>
              <a:t>27</a:t>
            </a:r>
            <a:r>
              <a:rPr lang="ja-JP" altLang="en-US" b="0" i="0" dirty="0">
                <a:solidFill>
                  <a:srgbClr val="333333"/>
                </a:solidFill>
                <a:effectLst/>
                <a:latin typeface="ヒラギノ角ゴ Pro W3"/>
              </a:rPr>
              <a:t>週で</a:t>
            </a:r>
            <a:r>
              <a:rPr lang="en-US" altLang="ja-JP" b="0" i="0" dirty="0">
                <a:solidFill>
                  <a:srgbClr val="333333"/>
                </a:solidFill>
                <a:effectLst/>
                <a:latin typeface="ヒラギノ角ゴ Pro W3"/>
              </a:rPr>
              <a:t>2024</a:t>
            </a:r>
            <a:r>
              <a:rPr lang="ja-JP" altLang="en-US" b="0" i="0" dirty="0">
                <a:solidFill>
                  <a:srgbClr val="333333"/>
                </a:solidFill>
                <a:effectLst/>
                <a:latin typeface="ヒラギノ角ゴ Pro W3"/>
              </a:rPr>
              <a:t>年の最多（</a:t>
            </a:r>
            <a:r>
              <a:rPr lang="en-US" altLang="ja-JP" b="0" i="0" dirty="0">
                <a:solidFill>
                  <a:srgbClr val="333333"/>
                </a:solidFill>
                <a:effectLst/>
                <a:latin typeface="ヒラギノ角ゴ Pro W3"/>
              </a:rPr>
              <a:t>154</a:t>
            </a:r>
            <a:r>
              <a:rPr lang="ja-JP" altLang="en-US" b="0" i="0" dirty="0">
                <a:solidFill>
                  <a:srgbClr val="333333"/>
                </a:solidFill>
                <a:effectLst/>
                <a:latin typeface="ヒラギノ角ゴ Pro W3"/>
              </a:rPr>
              <a:t>例）に達した。本年第</a:t>
            </a:r>
            <a:r>
              <a:rPr lang="en-US" altLang="ja-JP" b="0" i="0" dirty="0">
                <a:solidFill>
                  <a:srgbClr val="333333"/>
                </a:solidFill>
                <a:effectLst/>
                <a:latin typeface="ヒラギノ角ゴ Pro W3"/>
              </a:rPr>
              <a:t>41</a:t>
            </a:r>
            <a:r>
              <a:rPr lang="ja-JP" altLang="en-US" b="0" i="0" dirty="0">
                <a:solidFill>
                  <a:srgbClr val="333333"/>
                </a:solidFill>
                <a:effectLst/>
                <a:latin typeface="ヒラギノ角ゴ Pro W3"/>
              </a:rPr>
              <a:t>週までの累積報告数</a:t>
            </a:r>
            <a:r>
              <a:rPr lang="en-US" altLang="ja-JP" b="0" i="0" dirty="0">
                <a:solidFill>
                  <a:srgbClr val="333333"/>
                </a:solidFill>
                <a:effectLst/>
                <a:latin typeface="ヒラギノ角ゴ Pro W3"/>
              </a:rPr>
              <a:t>2,985</a:t>
            </a:r>
            <a:r>
              <a:rPr lang="ja-JP" altLang="en-US" b="0" i="0" dirty="0">
                <a:solidFill>
                  <a:srgbClr val="333333"/>
                </a:solidFill>
                <a:effectLst/>
                <a:latin typeface="ヒラギノ角ゴ Pro W3"/>
              </a:rPr>
              <a:t>例は、</a:t>
            </a:r>
            <a:r>
              <a:rPr lang="en-US" altLang="ja-JP" b="0" i="0" dirty="0">
                <a:solidFill>
                  <a:srgbClr val="333333"/>
                </a:solidFill>
                <a:effectLst/>
                <a:latin typeface="ヒラギノ角ゴ Pro W3"/>
              </a:rPr>
              <a:t>2020</a:t>
            </a:r>
            <a:r>
              <a:rPr lang="ja-JP" altLang="en-US" b="0" i="0" dirty="0">
                <a:solidFill>
                  <a:srgbClr val="333333"/>
                </a:solidFill>
                <a:effectLst/>
                <a:latin typeface="ヒラギノ角ゴ Pro W3"/>
              </a:rPr>
              <a:t>～</a:t>
            </a:r>
            <a:r>
              <a:rPr lang="en-US" altLang="ja-JP" b="0" i="0" dirty="0">
                <a:solidFill>
                  <a:srgbClr val="333333"/>
                </a:solidFill>
                <a:effectLst/>
                <a:latin typeface="ヒラギノ角ゴ Pro W3"/>
              </a:rPr>
              <a:t>2024</a:t>
            </a:r>
            <a:r>
              <a:rPr lang="ja-JP" altLang="en-US" b="0" i="0" dirty="0">
                <a:solidFill>
                  <a:srgbClr val="333333"/>
                </a:solidFill>
                <a:effectLst/>
                <a:latin typeface="ヒラギノ角ゴ Pro W3"/>
              </a:rPr>
              <a:t>年の各年同週までの累積報告数を比較すると、</a:t>
            </a:r>
            <a:r>
              <a:rPr lang="en-US" altLang="ja-JP" b="0" i="0" dirty="0">
                <a:solidFill>
                  <a:srgbClr val="333333"/>
                </a:solidFill>
                <a:effectLst/>
                <a:latin typeface="ヒラギノ角ゴ Pro W3"/>
              </a:rPr>
              <a:t>2</a:t>
            </a:r>
            <a:r>
              <a:rPr lang="ja-JP" altLang="en-US" b="0" i="0" dirty="0">
                <a:solidFill>
                  <a:srgbClr val="333333"/>
                </a:solidFill>
                <a:effectLst/>
                <a:latin typeface="ヒラギノ角ゴ Pro W3"/>
              </a:rPr>
              <a:t>番目に多い報告数だった</a:t>
            </a:r>
            <a:endParaRPr lang="en-US" altLang="ja-JP" b="0" i="0" dirty="0">
              <a:solidFill>
                <a:srgbClr val="333333"/>
              </a:solidFill>
              <a:effectLst/>
              <a:latin typeface="ヒラギノ角ゴ Pro W3"/>
            </a:endParaRPr>
          </a:p>
          <a:p>
            <a:r>
              <a:rPr kumimoji="1" lang="en-US" altLang="ja-JP" dirty="0">
                <a:solidFill>
                  <a:srgbClr val="333333"/>
                </a:solidFill>
                <a:latin typeface="ヒラギノ角ゴ Pro W3"/>
              </a:rPr>
              <a:t>[</a:t>
            </a:r>
            <a:r>
              <a:rPr kumimoji="1" lang="ja-JP" altLang="en-US" dirty="0">
                <a:solidFill>
                  <a:srgbClr val="333333"/>
                </a:solidFill>
                <a:latin typeface="ヒラギノ角ゴ Pro W3"/>
              </a:rPr>
              <a:t>学校等</a:t>
            </a:r>
            <a:r>
              <a:rPr kumimoji="1" lang="en-US" altLang="ja-JP" dirty="0">
                <a:solidFill>
                  <a:srgbClr val="333333"/>
                </a:solidFill>
                <a:latin typeface="ヒラギノ角ゴ Pro W3"/>
              </a:rPr>
              <a:t>] </a:t>
            </a:r>
            <a:r>
              <a:rPr kumimoji="1" lang="ja-JP" altLang="en-US" dirty="0">
                <a:solidFill>
                  <a:srgbClr val="333333"/>
                </a:solidFill>
                <a:latin typeface="ヒラギノ角ゴ Pro W3"/>
              </a:rPr>
              <a:t>学校・保育園においても、</a:t>
            </a:r>
            <a:r>
              <a:rPr kumimoji="1" lang="en-US" altLang="ja-JP" dirty="0">
                <a:solidFill>
                  <a:srgbClr val="333333"/>
                </a:solidFill>
                <a:latin typeface="ヒラギノ角ゴ Pro W3"/>
              </a:rPr>
              <a:t>EHEC</a:t>
            </a:r>
            <a:r>
              <a:rPr kumimoji="1" lang="ja-JP" altLang="en-US" dirty="0">
                <a:solidFill>
                  <a:srgbClr val="333333"/>
                </a:solidFill>
                <a:latin typeface="ヒラギノ角ゴ Pro W3"/>
              </a:rPr>
              <a:t>は継続的に報告の続く感染症となっている。季節的には夏～秋に多い印象はあるが、報告が絶える日はない</a:t>
            </a:r>
            <a:endParaRPr kumimoji="1" lang="en-US" altLang="ja-JP" dirty="0">
              <a:solidFill>
                <a:srgbClr val="333333"/>
              </a:solidFill>
              <a:latin typeface="ヒラギノ角ゴ Pro W3"/>
            </a:endParaRPr>
          </a:p>
          <a:p>
            <a:pPr>
              <a:buFont typeface="Wingdings" panose="05000000000000000000" pitchFamily="2" charset="2"/>
              <a:buChar char="ü"/>
            </a:pPr>
            <a:r>
              <a:rPr lang="ja-JP" altLang="en-US" dirty="0"/>
              <a:t>保育等施設において</a:t>
            </a:r>
            <a:r>
              <a:rPr lang="en-US" altLang="ja-JP" dirty="0"/>
              <a:t>EHEC</a:t>
            </a:r>
            <a:r>
              <a:rPr lang="ja-JP" altLang="en-US" dirty="0"/>
              <a:t>感染症の集団発生が毎年報告されています。食品の適切な取り扱いや、下痢などの症状のある子どもは登園を控えることが重要です。</a:t>
            </a:r>
            <a:endParaRPr lang="en-US" altLang="ja-JP" dirty="0"/>
          </a:p>
        </p:txBody>
      </p:sp>
      <p:pic>
        <p:nvPicPr>
          <p:cNvPr id="8" name="図 7">
            <a:extLst>
              <a:ext uri="{FF2B5EF4-FFF2-40B4-BE49-F238E27FC236}">
                <a16:creationId xmlns:a16="http://schemas.microsoft.com/office/drawing/2014/main" id="{04F56CAC-E515-20CF-8872-F406AC8BDC38}"/>
              </a:ext>
            </a:extLst>
          </p:cNvPr>
          <p:cNvPicPr>
            <a:picLocks noChangeAspect="1"/>
          </p:cNvPicPr>
          <p:nvPr/>
        </p:nvPicPr>
        <p:blipFill>
          <a:blip r:embed="rId2"/>
          <a:stretch>
            <a:fillRect/>
          </a:stretch>
        </p:blipFill>
        <p:spPr>
          <a:xfrm>
            <a:off x="6686092" y="3852645"/>
            <a:ext cx="5220000" cy="2689536"/>
          </a:xfrm>
          <a:prstGeom prst="rect">
            <a:avLst/>
          </a:prstGeom>
        </p:spPr>
      </p:pic>
      <p:grpSp>
        <p:nvGrpSpPr>
          <p:cNvPr id="11" name="グループ化 10">
            <a:extLst>
              <a:ext uri="{FF2B5EF4-FFF2-40B4-BE49-F238E27FC236}">
                <a16:creationId xmlns:a16="http://schemas.microsoft.com/office/drawing/2014/main" id="{197B6826-3937-93BF-F3ED-E297EE22D959}"/>
              </a:ext>
            </a:extLst>
          </p:cNvPr>
          <p:cNvGrpSpPr/>
          <p:nvPr/>
        </p:nvGrpSpPr>
        <p:grpSpPr>
          <a:xfrm>
            <a:off x="6954195" y="285655"/>
            <a:ext cx="4714405" cy="5874007"/>
            <a:chOff x="6954195" y="285655"/>
            <a:chExt cx="4714405" cy="5874007"/>
          </a:xfrm>
        </p:grpSpPr>
        <p:sp>
          <p:nvSpPr>
            <p:cNvPr id="4" name="テキスト ボックス 3">
              <a:extLst>
                <a:ext uri="{FF2B5EF4-FFF2-40B4-BE49-F238E27FC236}">
                  <a16:creationId xmlns:a16="http://schemas.microsoft.com/office/drawing/2014/main" id="{8F484829-1A0D-1CC1-8F5A-D8B85CA89F98}"/>
                </a:ext>
              </a:extLst>
            </p:cNvPr>
            <p:cNvSpPr txBox="1"/>
            <p:nvPr/>
          </p:nvSpPr>
          <p:spPr>
            <a:xfrm>
              <a:off x="6954195" y="285655"/>
              <a:ext cx="4714405" cy="523220"/>
            </a:xfrm>
            <a:prstGeom prst="rect">
              <a:avLst/>
            </a:prstGeom>
            <a:noFill/>
          </p:spPr>
          <p:txBody>
            <a:bodyPr wrap="square" rtlCol="0">
              <a:spAutoFit/>
            </a:bodyPr>
            <a:lstStyle/>
            <a:p>
              <a:r>
                <a:rPr lang="ja-JP" altLang="en-US" sz="1400" dirty="0">
                  <a:solidFill>
                    <a:schemeClr val="tx1"/>
                  </a:solidFill>
                </a:rPr>
                <a:t>“マップビュー”における</a:t>
              </a:r>
              <a:r>
                <a:rPr kumimoji="1" lang="en-US" altLang="ja-JP" sz="1400" dirty="0"/>
                <a:t>2024</a:t>
              </a:r>
              <a:r>
                <a:rPr kumimoji="1" lang="ja-JP" altLang="en-US" sz="1400" dirty="0"/>
                <a:t>年</a:t>
              </a:r>
              <a:r>
                <a:rPr kumimoji="1" lang="en-US" altLang="ja-JP" sz="1400" dirty="0"/>
                <a:t>9</a:t>
              </a:r>
              <a:r>
                <a:rPr kumimoji="1" lang="ja-JP" altLang="en-US" sz="1400" dirty="0"/>
                <a:t>月</a:t>
              </a:r>
              <a:r>
                <a:rPr kumimoji="1" lang="en-US" altLang="ja-JP" sz="1400" dirty="0"/>
                <a:t>4</a:t>
              </a:r>
              <a:r>
                <a:rPr kumimoji="1" lang="ja-JP" altLang="en-US" sz="1400" dirty="0"/>
                <a:t>日（第</a:t>
              </a:r>
              <a:r>
                <a:rPr kumimoji="1" lang="en-US" altLang="ja-JP" sz="1400" dirty="0"/>
                <a:t>36</a:t>
              </a:r>
              <a:r>
                <a:rPr kumimoji="1" lang="ja-JP" altLang="en-US" sz="1400" dirty="0"/>
                <a:t>週水曜）の</a:t>
              </a:r>
              <a:r>
                <a:rPr kumimoji="1" lang="en-US" altLang="ja-JP" sz="1400" dirty="0"/>
                <a:t>EHEC</a:t>
              </a:r>
              <a:r>
                <a:rPr kumimoji="1" lang="ja-JP" altLang="en-US" sz="1400" dirty="0"/>
                <a:t>による出席停止数（全国で</a:t>
              </a:r>
              <a:r>
                <a:rPr kumimoji="1" lang="en-US" altLang="ja-JP" sz="1400" dirty="0"/>
                <a:t>10</a:t>
              </a:r>
              <a:r>
                <a:rPr kumimoji="1" lang="ja-JP" altLang="en-US" sz="1400" dirty="0"/>
                <a:t>例、期間中ピーク）</a:t>
              </a:r>
            </a:p>
          </p:txBody>
        </p:sp>
        <p:pic>
          <p:nvPicPr>
            <p:cNvPr id="10" name="図 9">
              <a:extLst>
                <a:ext uri="{FF2B5EF4-FFF2-40B4-BE49-F238E27FC236}">
                  <a16:creationId xmlns:a16="http://schemas.microsoft.com/office/drawing/2014/main" id="{4B508759-EBF9-46AD-DCCC-8C35CA1D5413}"/>
                </a:ext>
              </a:extLst>
            </p:cNvPr>
            <p:cNvPicPr>
              <a:picLocks noChangeAspect="1"/>
            </p:cNvPicPr>
            <p:nvPr/>
          </p:nvPicPr>
          <p:blipFill>
            <a:blip r:embed="rId3"/>
            <a:stretch>
              <a:fillRect/>
            </a:stretch>
          </p:blipFill>
          <p:spPr>
            <a:xfrm>
              <a:off x="7045752" y="792535"/>
              <a:ext cx="4572000" cy="5367127"/>
            </a:xfrm>
            <a:prstGeom prst="rect">
              <a:avLst/>
            </a:prstGeom>
          </p:spPr>
        </p:pic>
      </p:grpSp>
    </p:spTree>
    <p:extLst>
      <p:ext uri="{BB962C8B-B14F-4D97-AF65-F5344CB8AC3E}">
        <p14:creationId xmlns:p14="http://schemas.microsoft.com/office/powerpoint/2010/main" val="3465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D2CD8FD-E8DF-3B4D-954D-76766F63975E}"/>
              </a:ext>
            </a:extLst>
          </p:cNvPr>
          <p:cNvSpPr>
            <a:spLocks noGrp="1"/>
          </p:cNvSpPr>
          <p:nvPr>
            <p:ph type="title"/>
          </p:nvPr>
        </p:nvSpPr>
        <p:spPr/>
        <p:txBody>
          <a:bodyPr/>
          <a:lstStyle/>
          <a:p>
            <a:r>
              <a:rPr lang="ja-JP" altLang="ja-JP" dirty="0"/>
              <a:t>今年注意が必要な感染症</a:t>
            </a:r>
            <a:r>
              <a:rPr lang="ja-JP" altLang="en-US" dirty="0"/>
              <a:t>のトピックス</a:t>
            </a:r>
          </a:p>
        </p:txBody>
      </p:sp>
      <p:sp>
        <p:nvSpPr>
          <p:cNvPr id="5" name="テキスト プレースホルダー 4">
            <a:extLst>
              <a:ext uri="{FF2B5EF4-FFF2-40B4-BE49-F238E27FC236}">
                <a16:creationId xmlns:a16="http://schemas.microsoft.com/office/drawing/2014/main" id="{DACFCF3D-0440-4EC6-7754-03C2C66B6DCF}"/>
              </a:ext>
            </a:extLst>
          </p:cNvPr>
          <p:cNvSpPr>
            <a:spLocks noGrp="1"/>
          </p:cNvSpPr>
          <p:nvPr>
            <p:ph type="body" idx="1"/>
          </p:nvPr>
        </p:nvSpPr>
        <p:spPr/>
        <p:txBody>
          <a:bodyPr/>
          <a:lstStyle/>
          <a:p>
            <a:endParaRPr lang="ja-JP" altLang="en-US" dirty="0"/>
          </a:p>
        </p:txBody>
      </p:sp>
      <p:sp>
        <p:nvSpPr>
          <p:cNvPr id="6" name="楕円 5">
            <a:extLst>
              <a:ext uri="{FF2B5EF4-FFF2-40B4-BE49-F238E27FC236}">
                <a16:creationId xmlns:a16="http://schemas.microsoft.com/office/drawing/2014/main" id="{DB191422-C973-09CA-6EEB-18CA3AD41A4F}"/>
              </a:ext>
            </a:extLst>
          </p:cNvPr>
          <p:cNvSpPr/>
          <p:nvPr/>
        </p:nvSpPr>
        <p:spPr>
          <a:xfrm>
            <a:off x="8234887" y="3831956"/>
            <a:ext cx="2509313" cy="2509313"/>
          </a:xfrm>
          <a:prstGeom prst="ellipse">
            <a:avLst/>
          </a:prstGeom>
          <a:blipFill>
            <a:blip r:embed="rId2"/>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spTree>
    <p:extLst>
      <p:ext uri="{BB962C8B-B14F-4D97-AF65-F5344CB8AC3E}">
        <p14:creationId xmlns:p14="http://schemas.microsoft.com/office/powerpoint/2010/main" val="149782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F5C2D87-C485-F731-B7A7-37C0C46D2C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47A283A-301A-FFC8-D9F2-E0BA72446B62}"/>
              </a:ext>
            </a:extLst>
          </p:cNvPr>
          <p:cNvSpPr>
            <a:spLocks noGrp="1"/>
          </p:cNvSpPr>
          <p:nvPr>
            <p:ph type="title"/>
          </p:nvPr>
        </p:nvSpPr>
        <p:spPr>
          <a:xfrm>
            <a:off x="1687669" y="624110"/>
            <a:ext cx="4137059" cy="1280890"/>
          </a:xfrm>
        </p:spPr>
        <p:txBody>
          <a:bodyPr>
            <a:normAutofit/>
          </a:bodyPr>
          <a:lstStyle/>
          <a:p>
            <a:pPr>
              <a:lnSpc>
                <a:spcPct val="90000"/>
              </a:lnSpc>
            </a:pPr>
            <a:r>
              <a:rPr kumimoji="1" lang="zh-TW" altLang="en-US" sz="2700">
                <a:latin typeface="メイリオ" panose="020B0604030504040204" pitchFamily="50" charset="-128"/>
                <a:ea typeface="メイリオ" panose="020B0604030504040204" pitchFamily="50" charset="-128"/>
              </a:rPr>
              <a:t>重症熱性血小板減少症候群</a:t>
            </a:r>
            <a:r>
              <a:rPr kumimoji="1" lang="ja-JP" altLang="en-US" sz="2700">
                <a:latin typeface="メイリオ" panose="020B0604030504040204" pitchFamily="50" charset="-128"/>
                <a:ea typeface="メイリオ" panose="020B0604030504040204" pitchFamily="50" charset="-128"/>
              </a:rPr>
              <a:t>（</a:t>
            </a:r>
            <a:r>
              <a:rPr kumimoji="1" lang="en-US" altLang="ja-JP" sz="2700">
                <a:latin typeface="メイリオ" panose="020B0604030504040204" pitchFamily="50" charset="-128"/>
                <a:ea typeface="メイリオ" panose="020B0604030504040204" pitchFamily="50" charset="-128"/>
              </a:rPr>
              <a:t>SFTS</a:t>
            </a:r>
            <a:r>
              <a:rPr kumimoji="1" lang="ja-JP" altLang="en-US" sz="2700">
                <a:latin typeface="メイリオ" panose="020B0604030504040204" pitchFamily="50" charset="-128"/>
                <a:ea typeface="メイリオ" panose="020B0604030504040204" pitchFamily="50" charset="-128"/>
              </a:rPr>
              <a:t>）</a:t>
            </a:r>
            <a:br>
              <a:rPr kumimoji="1" lang="zh-TW" altLang="en-US" sz="2700">
                <a:latin typeface="メイリオ" panose="020B0604030504040204" pitchFamily="50" charset="-128"/>
                <a:ea typeface="メイリオ" panose="020B0604030504040204" pitchFamily="50" charset="-128"/>
              </a:rPr>
            </a:br>
            <a:endParaRPr kumimoji="1" lang="ja-JP" altLang="en-US" sz="270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3C407BA5-E10B-DDF3-5B60-5E3CED144D02}"/>
              </a:ext>
            </a:extLst>
          </p:cNvPr>
          <p:cNvSpPr>
            <a:spLocks noGrp="1"/>
          </p:cNvSpPr>
          <p:nvPr>
            <p:ph idx="1"/>
          </p:nvPr>
        </p:nvSpPr>
        <p:spPr>
          <a:xfrm>
            <a:off x="1683956" y="1850231"/>
            <a:ext cx="4140772" cy="4550569"/>
          </a:xfrm>
        </p:spPr>
        <p:txBody>
          <a:bodyPr>
            <a:normAutofit fontScale="92500" lnSpcReduction="20000"/>
          </a:bodyPr>
          <a:lstStyle/>
          <a:p>
            <a:pPr>
              <a:lnSpc>
                <a:spcPct val="90000"/>
              </a:lnSpc>
            </a:pPr>
            <a:r>
              <a:rPr kumimoji="1" lang="ja-JP" altLang="en-US" sz="1500" dirty="0">
                <a:solidFill>
                  <a:schemeClr val="tx1"/>
                </a:solidFill>
              </a:rPr>
              <a:t>バンダウイルス属の</a:t>
            </a:r>
            <a:r>
              <a:rPr kumimoji="1" lang="en-US" altLang="ja-JP" sz="1500" dirty="0">
                <a:solidFill>
                  <a:schemeClr val="tx1"/>
                </a:solidFill>
              </a:rPr>
              <a:t>SFTS</a:t>
            </a:r>
            <a:r>
              <a:rPr kumimoji="1" lang="ja-JP" altLang="en-US" sz="1500" dirty="0">
                <a:solidFill>
                  <a:schemeClr val="tx1"/>
                </a:solidFill>
              </a:rPr>
              <a:t>（</a:t>
            </a:r>
            <a:r>
              <a:rPr kumimoji="1" lang="en-US" altLang="ja-JP" sz="1500" dirty="0">
                <a:solidFill>
                  <a:schemeClr val="tx1"/>
                </a:solidFill>
              </a:rPr>
              <a:t>Severe Fever with Thrombocytopenia Syndrome</a:t>
            </a:r>
            <a:r>
              <a:rPr kumimoji="1" lang="ja-JP" altLang="en-US" sz="1500" dirty="0">
                <a:solidFill>
                  <a:schemeClr val="tx1"/>
                </a:solidFill>
              </a:rPr>
              <a:t>）ウイルスによる、致命性の高い感染症</a:t>
            </a:r>
            <a:endParaRPr kumimoji="1" lang="en-US" altLang="ja-JP" sz="1500" dirty="0">
              <a:solidFill>
                <a:schemeClr val="tx1"/>
              </a:solidFill>
            </a:endParaRPr>
          </a:p>
          <a:p>
            <a:pPr>
              <a:lnSpc>
                <a:spcPct val="90000"/>
              </a:lnSpc>
            </a:pPr>
            <a:r>
              <a:rPr lang="ja-JP" altLang="en-US" sz="1500" dirty="0">
                <a:solidFill>
                  <a:schemeClr val="tx1"/>
                </a:solidFill>
              </a:rPr>
              <a:t>主に、フタトゲチマダニ・キチマダニに刺されることによって感染する</a:t>
            </a:r>
            <a:endParaRPr lang="en-US" altLang="ja-JP" sz="1500" dirty="0">
              <a:solidFill>
                <a:schemeClr val="tx1"/>
              </a:solidFill>
            </a:endParaRPr>
          </a:p>
          <a:p>
            <a:pPr lvl="1">
              <a:lnSpc>
                <a:spcPct val="90000"/>
              </a:lnSpc>
            </a:pPr>
            <a:r>
              <a:rPr kumimoji="1" lang="ja-JP" altLang="en-US" sz="1300" dirty="0">
                <a:solidFill>
                  <a:schemeClr val="tx1"/>
                </a:solidFill>
              </a:rPr>
              <a:t>ただし、ヒトーヒト感染がおこらないわけではない。韓国では院内感染アウトブレイクも生じている</a:t>
            </a:r>
            <a:endParaRPr kumimoji="1" lang="en-US" altLang="ja-JP" sz="1300" dirty="0">
              <a:solidFill>
                <a:schemeClr val="tx1"/>
              </a:solidFill>
            </a:endParaRPr>
          </a:p>
          <a:p>
            <a:pPr>
              <a:lnSpc>
                <a:spcPct val="90000"/>
              </a:lnSpc>
            </a:pPr>
            <a:r>
              <a:rPr kumimoji="1" lang="ja-JP" altLang="en-US" sz="1500" dirty="0">
                <a:solidFill>
                  <a:schemeClr val="tx1"/>
                </a:solidFill>
              </a:rPr>
              <a:t>発熱、嘔気、嘔吐、腹痛、下痢、下血を主徴とし、時に、腹痛、筋肉痛、神経症状、リンパ節腫脹、出血症状を伴う。血小板と白血球が減少し、致命率は</a:t>
            </a:r>
            <a:r>
              <a:rPr kumimoji="1" lang="en-US" altLang="ja-JP" sz="1500" dirty="0">
                <a:solidFill>
                  <a:schemeClr val="tx1"/>
                </a:solidFill>
              </a:rPr>
              <a:t>10-30%</a:t>
            </a:r>
            <a:r>
              <a:rPr kumimoji="1" lang="ja-JP" altLang="en-US" sz="1500" dirty="0">
                <a:solidFill>
                  <a:schemeClr val="tx1"/>
                </a:solidFill>
              </a:rPr>
              <a:t>に達する</a:t>
            </a:r>
            <a:endParaRPr kumimoji="1" lang="en-US" altLang="ja-JP" sz="1500" dirty="0">
              <a:solidFill>
                <a:schemeClr val="tx1"/>
              </a:solidFill>
            </a:endParaRPr>
          </a:p>
          <a:p>
            <a:pPr>
              <a:lnSpc>
                <a:spcPct val="90000"/>
              </a:lnSpc>
            </a:pPr>
            <a:r>
              <a:rPr lang="ja-JP" altLang="en-US" sz="1500" dirty="0">
                <a:solidFill>
                  <a:schemeClr val="tx1"/>
                </a:solidFill>
              </a:rPr>
              <a:t>クリミアコンゴ出血熱（一類）によく似た症状（マダニ・哺乳類感染・不顕性多い・出血症状）、重篤な感染症だがこちらは四類</a:t>
            </a:r>
            <a:endParaRPr lang="en-US" altLang="ja-JP" sz="1500" dirty="0">
              <a:solidFill>
                <a:schemeClr val="tx1"/>
              </a:solidFill>
            </a:endParaRPr>
          </a:p>
          <a:p>
            <a:pPr>
              <a:lnSpc>
                <a:spcPct val="90000"/>
              </a:lnSpc>
            </a:pPr>
            <a:r>
              <a:rPr lang="ja-JP" altLang="en-US" sz="1500" dirty="0">
                <a:solidFill>
                  <a:schemeClr val="tx1"/>
                </a:solidFill>
              </a:rPr>
              <a:t>報告数が徐々に増え、２３年には１３４例を数えている。また、西日本から徐々に東に分布を広げている</a:t>
            </a:r>
            <a:endParaRPr lang="en-US" altLang="ja-JP" sz="1500" dirty="0">
              <a:solidFill>
                <a:schemeClr val="tx1"/>
              </a:solidFill>
            </a:endParaRPr>
          </a:p>
          <a:p>
            <a:pPr lvl="1">
              <a:lnSpc>
                <a:spcPct val="90000"/>
              </a:lnSpc>
            </a:pPr>
            <a:r>
              <a:rPr lang="ja-JP" altLang="en-US" sz="1300" dirty="0">
                <a:latin typeface="メイリオ" panose="020B0604030504040204" pitchFamily="50" charset="-128"/>
              </a:rPr>
              <a:t>豊田市ー</a:t>
            </a:r>
            <a:r>
              <a:rPr lang="en-US" altLang="ja-JP" sz="1300" dirty="0">
                <a:latin typeface="メイリオ" panose="020B0604030504040204" pitchFamily="50" charset="-128"/>
              </a:rPr>
              <a:t>50</a:t>
            </a:r>
            <a:r>
              <a:rPr lang="ja-JP" altLang="en-US" sz="1300" dirty="0">
                <a:latin typeface="メイリオ" panose="020B0604030504040204" pitchFamily="50" charset="-128"/>
              </a:rPr>
              <a:t>代女性と</a:t>
            </a:r>
            <a:r>
              <a:rPr lang="en-US" altLang="ja-JP" sz="1300" dirty="0">
                <a:latin typeface="メイリオ" panose="020B0604030504040204" pitchFamily="50" charset="-128"/>
              </a:rPr>
              <a:t>90</a:t>
            </a:r>
            <a:r>
              <a:rPr lang="ja-JP" altLang="en-US" sz="1300" dirty="0">
                <a:latin typeface="メイリオ" panose="020B0604030504040204" pitchFamily="50" charset="-128"/>
              </a:rPr>
              <a:t>代男性が死亡</a:t>
            </a:r>
            <a:endParaRPr lang="ja-JP" altLang="ja-JP" sz="1300" dirty="0">
              <a:latin typeface="メイリオ" panose="020B0604030504040204" pitchFamily="50" charset="-128"/>
            </a:endParaRPr>
          </a:p>
          <a:p>
            <a:pPr lvl="1">
              <a:lnSpc>
                <a:spcPct val="90000"/>
              </a:lnSpc>
            </a:pPr>
            <a:r>
              <a:rPr kumimoji="1" lang="ja-JP" altLang="en-US" sz="1300" dirty="0">
                <a:solidFill>
                  <a:schemeClr val="tx1"/>
                </a:solidFill>
              </a:rPr>
              <a:t>岐阜県東部・静岡県東部からも報告例</a:t>
            </a:r>
            <a:endParaRPr kumimoji="1" lang="en-US" altLang="ja-JP" sz="1300" dirty="0">
              <a:solidFill>
                <a:schemeClr val="tx1"/>
              </a:solidFill>
            </a:endParaRPr>
          </a:p>
          <a:p>
            <a:pPr lvl="1">
              <a:lnSpc>
                <a:spcPct val="90000"/>
              </a:lnSpc>
            </a:pPr>
            <a:r>
              <a:rPr lang="ja-JP" altLang="en-US" sz="1300" dirty="0">
                <a:solidFill>
                  <a:schemeClr val="tx1"/>
                </a:solidFill>
              </a:rPr>
              <a:t>７月１７日には、ついに神奈川県松田町で報告</a:t>
            </a:r>
            <a:endParaRPr kumimoji="1" lang="ja-JP" altLang="en-US" sz="1300" dirty="0">
              <a:solidFill>
                <a:schemeClr val="tx1"/>
              </a:solidFill>
            </a:endParaRPr>
          </a:p>
        </p:txBody>
      </p:sp>
      <p:pic>
        <p:nvPicPr>
          <p:cNvPr id="2052" name="Picture 4" descr="キチマダニ">
            <a:extLst>
              <a:ext uri="{FF2B5EF4-FFF2-40B4-BE49-F238E27FC236}">
                <a16:creationId xmlns:a16="http://schemas.microsoft.com/office/drawing/2014/main" id="{981B70F4-C385-B9A6-2F15-50A4ECEB5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34" r="15522" b="-3"/>
          <a:stretch>
            <a:fillRect/>
          </a:stretch>
        </p:blipFill>
        <p:spPr bwMode="auto">
          <a:xfrm>
            <a:off x="8896519" y="623190"/>
            <a:ext cx="2647024" cy="25635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フタトゲチマダニ.">
            <a:extLst>
              <a:ext uri="{FF2B5EF4-FFF2-40B4-BE49-F238E27FC236}">
                <a16:creationId xmlns:a16="http://schemas.microsoft.com/office/drawing/2014/main" id="{3405128D-0975-DFDA-9137-2E917702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54" r="3202" b="-3"/>
          <a:stretch>
            <a:fillRect/>
          </a:stretch>
        </p:blipFill>
        <p:spPr bwMode="auto">
          <a:xfrm>
            <a:off x="6106666" y="630023"/>
            <a:ext cx="2647024" cy="2563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FTS届出地域">
            <a:extLst>
              <a:ext uri="{FF2B5EF4-FFF2-40B4-BE49-F238E27FC236}">
                <a16:creationId xmlns:a16="http://schemas.microsoft.com/office/drawing/2014/main" id="{040A33B2-3785-5179-DB83-180C807C4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360" b="-4"/>
          <a:stretch>
            <a:fillRect/>
          </a:stretch>
        </p:blipFill>
        <p:spPr bwMode="auto">
          <a:xfrm>
            <a:off x="8896519" y="3328978"/>
            <a:ext cx="2647024" cy="25635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FTS症例報告数（2013年～2024年）">
            <a:extLst>
              <a:ext uri="{FF2B5EF4-FFF2-40B4-BE49-F238E27FC236}">
                <a16:creationId xmlns:a16="http://schemas.microsoft.com/office/drawing/2014/main" id="{612ED49E-EACC-BCD5-DBEC-C975C1234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976" y="3738717"/>
            <a:ext cx="2824314" cy="1769208"/>
          </a:xfrm>
          <a:prstGeom prst="rect">
            <a:avLst/>
          </a:prstGeom>
          <a:noFill/>
          <a:extLst>
            <a:ext uri="{909E8E84-426E-40DD-AFC4-6F175D3DCCD1}">
              <a14:hiddenFill xmlns:a14="http://schemas.microsoft.com/office/drawing/2010/main">
                <a:solidFill>
                  <a:srgbClr val="FFFFFF"/>
                </a:solidFill>
              </a14:hiddenFill>
            </a:ext>
          </a:extLst>
        </p:spPr>
      </p:pic>
      <p:sp>
        <p:nvSpPr>
          <p:cNvPr id="4" name="吹き出し: 上矢印 3">
            <a:extLst>
              <a:ext uri="{FF2B5EF4-FFF2-40B4-BE49-F238E27FC236}">
                <a16:creationId xmlns:a16="http://schemas.microsoft.com/office/drawing/2014/main" id="{0BAEF260-A8C1-E9A0-543E-68A6A8812D39}"/>
              </a:ext>
            </a:extLst>
          </p:cNvPr>
          <p:cNvSpPr/>
          <p:nvPr/>
        </p:nvSpPr>
        <p:spPr>
          <a:xfrm>
            <a:off x="3352800" y="5981700"/>
            <a:ext cx="2895600" cy="601980"/>
          </a:xfrm>
          <a:prstGeom prst="up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t>この夏、関東地方に進出</a:t>
            </a:r>
          </a:p>
        </p:txBody>
      </p:sp>
    </p:spTree>
    <p:extLst>
      <p:ext uri="{BB962C8B-B14F-4D97-AF65-F5344CB8AC3E}">
        <p14:creationId xmlns:p14="http://schemas.microsoft.com/office/powerpoint/2010/main" val="10050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5DC70-1B31-D813-0C6D-5D0C878D2990}"/>
              </a:ext>
            </a:extLst>
          </p:cNvPr>
          <p:cNvSpPr>
            <a:spLocks noGrp="1"/>
          </p:cNvSpPr>
          <p:nvPr>
            <p:ph type="title"/>
          </p:nvPr>
        </p:nvSpPr>
        <p:spPr>
          <a:xfrm>
            <a:off x="1687669" y="624110"/>
            <a:ext cx="4137059" cy="1280890"/>
          </a:xfrm>
        </p:spPr>
        <p:txBody>
          <a:bodyPr>
            <a:normAutofit/>
          </a:bodyPr>
          <a:lstStyle/>
          <a:p>
            <a:pPr>
              <a:lnSpc>
                <a:spcPct val="90000"/>
              </a:lnSpc>
            </a:pPr>
            <a:r>
              <a:rPr kumimoji="1" lang="zh-TW" altLang="en-US" sz="2700">
                <a:latin typeface="メイリオ" panose="020B0604030504040204" pitchFamily="50" charset="-128"/>
                <a:ea typeface="メイリオ" panose="020B0604030504040204" pitchFamily="50" charset="-128"/>
              </a:rPr>
              <a:t>重症熱性血小板減少症候群</a:t>
            </a:r>
            <a:r>
              <a:rPr kumimoji="1" lang="ja-JP" altLang="en-US" sz="2700">
                <a:latin typeface="メイリオ" panose="020B0604030504040204" pitchFamily="50" charset="-128"/>
                <a:ea typeface="メイリオ" panose="020B0604030504040204" pitchFamily="50" charset="-128"/>
              </a:rPr>
              <a:t>（</a:t>
            </a:r>
            <a:r>
              <a:rPr kumimoji="1" lang="en-US" altLang="ja-JP" sz="2700">
                <a:latin typeface="メイリオ" panose="020B0604030504040204" pitchFamily="50" charset="-128"/>
                <a:ea typeface="メイリオ" panose="020B0604030504040204" pitchFamily="50" charset="-128"/>
              </a:rPr>
              <a:t>SFTS</a:t>
            </a:r>
            <a:r>
              <a:rPr kumimoji="1" lang="ja-JP" altLang="en-US" sz="2700">
                <a:latin typeface="メイリオ" panose="020B0604030504040204" pitchFamily="50" charset="-128"/>
                <a:ea typeface="メイリオ" panose="020B0604030504040204" pitchFamily="50" charset="-128"/>
              </a:rPr>
              <a:t>）</a:t>
            </a:r>
            <a:br>
              <a:rPr kumimoji="1" lang="zh-TW" altLang="en-US" sz="2700">
                <a:latin typeface="メイリオ" panose="020B0604030504040204" pitchFamily="50" charset="-128"/>
                <a:ea typeface="メイリオ" panose="020B0604030504040204" pitchFamily="50" charset="-128"/>
              </a:rPr>
            </a:br>
            <a:endParaRPr kumimoji="1" lang="ja-JP" altLang="en-US" sz="270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6EAEF9D5-841F-EBD3-1F13-7BCA06BA5758}"/>
              </a:ext>
            </a:extLst>
          </p:cNvPr>
          <p:cNvSpPr>
            <a:spLocks noGrp="1"/>
          </p:cNvSpPr>
          <p:nvPr>
            <p:ph idx="1"/>
          </p:nvPr>
        </p:nvSpPr>
        <p:spPr>
          <a:xfrm>
            <a:off x="1683956" y="1628775"/>
            <a:ext cx="4140772" cy="5072063"/>
          </a:xfrm>
        </p:spPr>
        <p:txBody>
          <a:bodyPr>
            <a:normAutofit fontScale="92500" lnSpcReduction="10000"/>
          </a:bodyPr>
          <a:lstStyle/>
          <a:p>
            <a:pPr>
              <a:lnSpc>
                <a:spcPct val="90000"/>
              </a:lnSpc>
            </a:pPr>
            <a:r>
              <a:rPr lang="ja-JP" altLang="en-US" sz="1500" dirty="0">
                <a:solidFill>
                  <a:schemeClr val="tx1"/>
                </a:solidFill>
              </a:rPr>
              <a:t>ほとんどすべての哺乳動物が、マダニを介して感染する</a:t>
            </a:r>
            <a:endParaRPr kumimoji="1" lang="en-US" altLang="ja-JP" sz="1500" dirty="0">
              <a:solidFill>
                <a:schemeClr val="tx1"/>
              </a:solidFill>
            </a:endParaRPr>
          </a:p>
          <a:p>
            <a:pPr>
              <a:lnSpc>
                <a:spcPct val="90000"/>
              </a:lnSpc>
            </a:pPr>
            <a:r>
              <a:rPr kumimoji="1" lang="ja-JP" altLang="en-US" sz="1500" dirty="0">
                <a:solidFill>
                  <a:schemeClr val="tx1"/>
                </a:solidFill>
              </a:rPr>
              <a:t>マダニでは、虫卵を介した垂直感染が成立している</a:t>
            </a:r>
            <a:endParaRPr kumimoji="1" lang="en-US" altLang="ja-JP" sz="1500" dirty="0">
              <a:solidFill>
                <a:schemeClr val="tx1"/>
              </a:solidFill>
            </a:endParaRPr>
          </a:p>
          <a:p>
            <a:pPr>
              <a:lnSpc>
                <a:spcPct val="90000"/>
              </a:lnSpc>
            </a:pPr>
            <a:r>
              <a:rPr lang="ja-JP" altLang="en-US" sz="1500" dirty="0">
                <a:solidFill>
                  <a:schemeClr val="tx1"/>
                </a:solidFill>
              </a:rPr>
              <a:t>マダニから人に、またペットなどの飼育動物に感染する</a:t>
            </a:r>
            <a:endParaRPr lang="en-US" altLang="ja-JP" sz="1500" dirty="0">
              <a:solidFill>
                <a:schemeClr val="tx1"/>
              </a:solidFill>
            </a:endParaRPr>
          </a:p>
          <a:p>
            <a:pPr lvl="1">
              <a:lnSpc>
                <a:spcPct val="90000"/>
              </a:lnSpc>
            </a:pPr>
            <a:r>
              <a:rPr lang="ja-JP" altLang="en-US" sz="1300" dirty="0">
                <a:solidFill>
                  <a:schemeClr val="tx1"/>
                </a:solidFill>
              </a:rPr>
              <a:t>日本では春～秋に野山で働く人に多くなリスクがある</a:t>
            </a:r>
            <a:endParaRPr lang="en-US" altLang="ja-JP" sz="1300" dirty="0">
              <a:solidFill>
                <a:schemeClr val="tx1"/>
              </a:solidFill>
            </a:endParaRPr>
          </a:p>
          <a:p>
            <a:pPr>
              <a:lnSpc>
                <a:spcPct val="90000"/>
              </a:lnSpc>
            </a:pPr>
            <a:r>
              <a:rPr kumimoji="1" lang="ja-JP" altLang="en-US" sz="1500" dirty="0">
                <a:solidFill>
                  <a:schemeClr val="tx1"/>
                </a:solidFill>
                <a:latin typeface="メイリオ" panose="020B0604030504040204" pitchFamily="50" charset="-128"/>
                <a:ea typeface="メイリオ" panose="020B0604030504040204" pitchFamily="50" charset="-128"/>
              </a:rPr>
              <a:t>老人の発症・重篤・死亡リスクが高い</a:t>
            </a:r>
            <a:endParaRPr kumimoji="1" lang="en-US" altLang="ja-JP" sz="1500" dirty="0">
              <a:solidFill>
                <a:schemeClr val="tx1"/>
              </a:solidFill>
              <a:latin typeface="メイリオ" panose="020B0604030504040204" pitchFamily="50" charset="-128"/>
              <a:ea typeface="メイリオ" panose="020B0604030504040204" pitchFamily="50" charset="-128"/>
            </a:endParaRPr>
          </a:p>
          <a:p>
            <a:pPr>
              <a:lnSpc>
                <a:spcPct val="90000"/>
              </a:lnSpc>
            </a:pPr>
            <a:r>
              <a:rPr lang="ja-JP" altLang="en-US" sz="1500" dirty="0">
                <a:solidFill>
                  <a:schemeClr val="tx1"/>
                </a:solidFill>
              </a:rPr>
              <a:t>ペットからの感染は、獣医師の大きな感染リスクとなっている</a:t>
            </a:r>
            <a:endParaRPr lang="en-US" altLang="ja-JP" sz="1500" dirty="0">
              <a:solidFill>
                <a:schemeClr val="tx1"/>
              </a:solidFill>
            </a:endParaRPr>
          </a:p>
          <a:p>
            <a:pPr lvl="1">
              <a:lnSpc>
                <a:spcPct val="90000"/>
              </a:lnSpc>
            </a:pPr>
            <a:r>
              <a:rPr lang="ja-JP" altLang="en-US" sz="1300" dirty="0">
                <a:solidFill>
                  <a:schemeClr val="tx1"/>
                </a:solidFill>
              </a:rPr>
              <a:t>ネコからの感染例が相次いでいる</a:t>
            </a:r>
            <a:endParaRPr lang="en-US" altLang="ja-JP" sz="1300" dirty="0">
              <a:solidFill>
                <a:schemeClr val="tx1"/>
              </a:solidFill>
            </a:endParaRPr>
          </a:p>
          <a:p>
            <a:pPr lvl="1">
              <a:lnSpc>
                <a:spcPct val="90000"/>
              </a:lnSpc>
            </a:pPr>
            <a:r>
              <a:rPr lang="en-US" altLang="ja-JP" sz="1300" dirty="0">
                <a:solidFill>
                  <a:schemeClr val="tx1"/>
                </a:solidFill>
              </a:rPr>
              <a:t>2018</a:t>
            </a:r>
            <a:r>
              <a:rPr lang="ja-JP" altLang="en-US" sz="1300" dirty="0">
                <a:solidFill>
                  <a:schemeClr val="tx1"/>
                </a:solidFill>
              </a:rPr>
              <a:t>年宮崎・</a:t>
            </a:r>
            <a:r>
              <a:rPr lang="en-US" altLang="ja-JP" sz="1300" dirty="0">
                <a:solidFill>
                  <a:schemeClr val="tx1"/>
                </a:solidFill>
              </a:rPr>
              <a:t>2020</a:t>
            </a:r>
            <a:r>
              <a:rPr lang="ja-JP" altLang="en-US" sz="1300" dirty="0">
                <a:solidFill>
                  <a:schemeClr val="tx1"/>
                </a:solidFill>
              </a:rPr>
              <a:t>年広島・</a:t>
            </a:r>
            <a:r>
              <a:rPr lang="en-US" altLang="ja-JP" sz="1300" dirty="0">
                <a:solidFill>
                  <a:schemeClr val="tx1"/>
                </a:solidFill>
              </a:rPr>
              <a:t>2024</a:t>
            </a:r>
            <a:r>
              <a:rPr lang="ja-JP" altLang="en-US" sz="1300" dirty="0">
                <a:solidFill>
                  <a:schemeClr val="tx1"/>
                </a:solidFill>
              </a:rPr>
              <a:t>年三重等</a:t>
            </a:r>
            <a:endParaRPr lang="en-US" altLang="ja-JP" sz="1300" dirty="0">
              <a:solidFill>
                <a:schemeClr val="tx1"/>
              </a:solidFill>
            </a:endParaRPr>
          </a:p>
          <a:p>
            <a:pPr lvl="1">
              <a:lnSpc>
                <a:spcPct val="90000"/>
              </a:lnSpc>
            </a:pPr>
            <a:r>
              <a:rPr lang="ja-JP" altLang="en-US" sz="1300" dirty="0">
                <a:solidFill>
                  <a:schemeClr val="tx1"/>
                </a:solidFill>
              </a:rPr>
              <a:t>粘膜への曝露感染</a:t>
            </a:r>
            <a:endParaRPr lang="en-US" altLang="ja-JP" sz="1300" dirty="0">
              <a:solidFill>
                <a:schemeClr val="tx1"/>
              </a:solidFill>
            </a:endParaRPr>
          </a:p>
          <a:p>
            <a:pPr lvl="1">
              <a:lnSpc>
                <a:spcPct val="90000"/>
              </a:lnSpc>
            </a:pPr>
            <a:r>
              <a:rPr lang="ja-JP" altLang="en-US" sz="1300" dirty="0">
                <a:solidFill>
                  <a:schemeClr val="tx1"/>
                </a:solidFill>
              </a:rPr>
              <a:t>ネコの死亡例は、茨城県でも報告あり</a:t>
            </a:r>
            <a:endParaRPr lang="en-US" altLang="ja-JP" sz="1300" dirty="0">
              <a:solidFill>
                <a:schemeClr val="tx1"/>
              </a:solidFill>
            </a:endParaRPr>
          </a:p>
          <a:p>
            <a:pPr>
              <a:lnSpc>
                <a:spcPct val="90000"/>
              </a:lnSpc>
            </a:pPr>
            <a:r>
              <a:rPr lang="ja-JP" altLang="en-US" sz="1500" dirty="0">
                <a:solidFill>
                  <a:schemeClr val="tx1"/>
                </a:solidFill>
              </a:rPr>
              <a:t>感染に年齢差はない、また粘膜感染することから、ヒトーヒト感染も場合によっては成立すると考えられている</a:t>
            </a:r>
            <a:endParaRPr lang="en-US" altLang="ja-JP" sz="1500" dirty="0">
              <a:solidFill>
                <a:schemeClr val="tx1"/>
              </a:solidFill>
            </a:endParaRPr>
          </a:p>
          <a:p>
            <a:pPr>
              <a:lnSpc>
                <a:spcPct val="90000"/>
              </a:lnSpc>
            </a:pPr>
            <a:r>
              <a:rPr lang="ja-JP" altLang="en-US" sz="1500" dirty="0">
                <a:solidFill>
                  <a:schemeClr val="tx1"/>
                </a:solidFill>
              </a:rPr>
              <a:t>抗ウイルス薬（ファビピラビル）の使用が</a:t>
            </a:r>
            <a:r>
              <a:rPr lang="ja-JP" altLang="en-US" sz="1500">
                <a:solidFill>
                  <a:schemeClr val="tx1"/>
                </a:solidFill>
              </a:rPr>
              <a:t>承認されており、</a:t>
            </a:r>
            <a:r>
              <a:rPr lang="ja-JP" altLang="en-US" sz="1500" dirty="0">
                <a:solidFill>
                  <a:schemeClr val="tx1"/>
                </a:solidFill>
              </a:rPr>
              <a:t>早期投与</a:t>
            </a:r>
            <a:r>
              <a:rPr lang="ja-JP" altLang="en-US" sz="1500">
                <a:solidFill>
                  <a:schemeClr val="tx1"/>
                </a:solidFill>
              </a:rPr>
              <a:t>時にはリスクを下げる効果がある</a:t>
            </a:r>
            <a:endParaRPr kumimoji="1" lang="ja-JP" altLang="en-US" sz="1500" dirty="0">
              <a:solidFill>
                <a:schemeClr val="tx1"/>
              </a:solidFill>
            </a:endParaRPr>
          </a:p>
        </p:txBody>
      </p:sp>
      <p:pic>
        <p:nvPicPr>
          <p:cNvPr id="5" name="図 4" descr="アイコン&#10;&#10;AI 生成コンテンツは誤りを含む可能性があります。">
            <a:extLst>
              <a:ext uri="{FF2B5EF4-FFF2-40B4-BE49-F238E27FC236}">
                <a16:creationId xmlns:a16="http://schemas.microsoft.com/office/drawing/2014/main" id="{7406003E-5326-31FC-9CE2-D9F321955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199" y="5252774"/>
            <a:ext cx="980460" cy="945022"/>
          </a:xfrm>
          <a:prstGeom prst="rect">
            <a:avLst/>
          </a:prstGeom>
        </p:spPr>
      </p:pic>
      <p:pic>
        <p:nvPicPr>
          <p:cNvPr id="7" name="図 6" descr="アイコン&#10;&#10;AI 生成コンテンツは誤りを含む可能性があります。">
            <a:extLst>
              <a:ext uri="{FF2B5EF4-FFF2-40B4-BE49-F238E27FC236}">
                <a16:creationId xmlns:a16="http://schemas.microsoft.com/office/drawing/2014/main" id="{DFE4EC92-A4E5-1849-9CEF-07A2B24C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2995" y="1883302"/>
            <a:ext cx="959197" cy="954472"/>
          </a:xfrm>
          <a:prstGeom prst="rect">
            <a:avLst/>
          </a:prstGeom>
        </p:spPr>
      </p:pic>
      <p:pic>
        <p:nvPicPr>
          <p:cNvPr id="9" name="図 8" descr="図形, アイコン&#10;&#10;AI 生成コンテンツは誤りを含む可能性があります。">
            <a:extLst>
              <a:ext uri="{FF2B5EF4-FFF2-40B4-BE49-F238E27FC236}">
                <a16:creationId xmlns:a16="http://schemas.microsoft.com/office/drawing/2014/main" id="{DA54B908-D8AD-18E1-DC79-5FB9A0A57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479" y="480763"/>
            <a:ext cx="914308" cy="895408"/>
          </a:xfrm>
          <a:prstGeom prst="rect">
            <a:avLst/>
          </a:prstGeom>
        </p:spPr>
      </p:pic>
      <p:pic>
        <p:nvPicPr>
          <p:cNvPr id="11" name="図 10" descr="アイコン&#10;&#10;AI 生成コンテンツは誤りを含む可能性があります。">
            <a:extLst>
              <a:ext uri="{FF2B5EF4-FFF2-40B4-BE49-F238E27FC236}">
                <a16:creationId xmlns:a16="http://schemas.microsoft.com/office/drawing/2014/main" id="{C8148DB7-9D7B-4F4C-8C26-197D53D02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866" y="1914265"/>
            <a:ext cx="937934" cy="928484"/>
          </a:xfrm>
          <a:prstGeom prst="rect">
            <a:avLst/>
          </a:prstGeom>
        </p:spPr>
      </p:pic>
      <p:pic>
        <p:nvPicPr>
          <p:cNvPr id="13" name="図 12" descr="アイコン&#10;&#10;AI 生成コンテンツは誤りを含む可能性があります。">
            <a:extLst>
              <a:ext uri="{FF2B5EF4-FFF2-40B4-BE49-F238E27FC236}">
                <a16:creationId xmlns:a16="http://schemas.microsoft.com/office/drawing/2014/main" id="{F0749057-2FD6-5DAD-ED12-AEEAEE7C7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126" y="5286133"/>
            <a:ext cx="838707" cy="871783"/>
          </a:xfrm>
          <a:prstGeom prst="rect">
            <a:avLst/>
          </a:prstGeom>
        </p:spPr>
      </p:pic>
      <p:pic>
        <p:nvPicPr>
          <p:cNvPr id="15" name="図 14" descr="アイコン&#10;&#10;AI 生成コンテンツは誤りを含む可能性があります。">
            <a:extLst>
              <a:ext uri="{FF2B5EF4-FFF2-40B4-BE49-F238E27FC236}">
                <a16:creationId xmlns:a16="http://schemas.microsoft.com/office/drawing/2014/main" id="{0939E8D1-5E8F-C5AE-23D4-0B33FF1FA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38" y="1422071"/>
            <a:ext cx="581142" cy="597151"/>
          </a:xfrm>
          <a:prstGeom prst="rect">
            <a:avLst/>
          </a:prstGeom>
        </p:spPr>
      </p:pic>
      <p:pic>
        <p:nvPicPr>
          <p:cNvPr id="17" name="グラフィックス 16" descr="杖を持った男性 枠線">
            <a:extLst>
              <a:ext uri="{FF2B5EF4-FFF2-40B4-BE49-F238E27FC236}">
                <a16:creationId xmlns:a16="http://schemas.microsoft.com/office/drawing/2014/main" id="{A26D162C-710C-0207-39ED-D8C22ECB02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53476" y="3557588"/>
            <a:ext cx="914400" cy="914400"/>
          </a:xfrm>
          <a:prstGeom prst="rect">
            <a:avLst/>
          </a:prstGeom>
        </p:spPr>
      </p:pic>
      <p:pic>
        <p:nvPicPr>
          <p:cNvPr id="20" name="図 19" descr="アイコン&#10;&#10;AI 生成コンテンツは誤りを含む可能性があります。">
            <a:extLst>
              <a:ext uri="{FF2B5EF4-FFF2-40B4-BE49-F238E27FC236}">
                <a16:creationId xmlns:a16="http://schemas.microsoft.com/office/drawing/2014/main" id="{B813FD61-2BFB-266B-62FD-B36195116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6206" y="1431595"/>
            <a:ext cx="581142" cy="597151"/>
          </a:xfrm>
          <a:prstGeom prst="rect">
            <a:avLst/>
          </a:prstGeom>
        </p:spPr>
      </p:pic>
      <p:pic>
        <p:nvPicPr>
          <p:cNvPr id="21" name="図 20" descr="アイコン&#10;&#10;AI 生成コンテンツは誤りを含む可能性があります。">
            <a:extLst>
              <a:ext uri="{FF2B5EF4-FFF2-40B4-BE49-F238E27FC236}">
                <a16:creationId xmlns:a16="http://schemas.microsoft.com/office/drawing/2014/main" id="{6B2BF263-9743-AAE5-DB8E-942A63097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2062" y="2588883"/>
            <a:ext cx="581142" cy="597151"/>
          </a:xfrm>
          <a:prstGeom prst="rect">
            <a:avLst/>
          </a:prstGeom>
        </p:spPr>
      </p:pic>
      <p:pic>
        <p:nvPicPr>
          <p:cNvPr id="22" name="図 21" descr="アイコン&#10;&#10;AI 生成コンテンツは誤りを含む可能性があります。">
            <a:extLst>
              <a:ext uri="{FF2B5EF4-FFF2-40B4-BE49-F238E27FC236}">
                <a16:creationId xmlns:a16="http://schemas.microsoft.com/office/drawing/2014/main" id="{12EE3BEC-03DB-3CB8-835D-858D58608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525" y="3698546"/>
            <a:ext cx="581142" cy="597151"/>
          </a:xfrm>
          <a:prstGeom prst="rect">
            <a:avLst/>
          </a:prstGeom>
        </p:spPr>
      </p:pic>
      <p:pic>
        <p:nvPicPr>
          <p:cNvPr id="23" name="図 22" descr="アイコン&#10;&#10;AI 生成コンテンツは誤りを含む可能性があります。">
            <a:extLst>
              <a:ext uri="{FF2B5EF4-FFF2-40B4-BE49-F238E27FC236}">
                <a16:creationId xmlns:a16="http://schemas.microsoft.com/office/drawing/2014/main" id="{6DA5675D-59DF-3803-A56C-312A959DD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324" y="3619965"/>
            <a:ext cx="581142" cy="597151"/>
          </a:xfrm>
          <a:prstGeom prst="rect">
            <a:avLst/>
          </a:prstGeom>
        </p:spPr>
      </p:pic>
      <p:sp>
        <p:nvSpPr>
          <p:cNvPr id="24" name="円弧 23">
            <a:extLst>
              <a:ext uri="{FF2B5EF4-FFF2-40B4-BE49-F238E27FC236}">
                <a16:creationId xmlns:a16="http://schemas.microsoft.com/office/drawing/2014/main" id="{0DF92546-6D7F-FCCC-B973-8CFF694A06D0}"/>
              </a:ext>
            </a:extLst>
          </p:cNvPr>
          <p:cNvSpPr/>
          <p:nvPr/>
        </p:nvSpPr>
        <p:spPr>
          <a:xfrm>
            <a:off x="6622258" y="1100137"/>
            <a:ext cx="1457324" cy="1285875"/>
          </a:xfrm>
          <a:prstGeom prst="arc">
            <a:avLst>
              <a:gd name="adj1" fmla="val 1280852"/>
              <a:gd name="adj2" fmla="val 5417825"/>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円弧 24">
            <a:extLst>
              <a:ext uri="{FF2B5EF4-FFF2-40B4-BE49-F238E27FC236}">
                <a16:creationId xmlns:a16="http://schemas.microsoft.com/office/drawing/2014/main" id="{8ECFDFF5-9AFD-CDAB-B229-AF74240835CF}"/>
              </a:ext>
            </a:extLst>
          </p:cNvPr>
          <p:cNvSpPr/>
          <p:nvPr/>
        </p:nvSpPr>
        <p:spPr>
          <a:xfrm>
            <a:off x="7631907" y="459580"/>
            <a:ext cx="1435893" cy="1285875"/>
          </a:xfrm>
          <a:prstGeom prst="arc">
            <a:avLst>
              <a:gd name="adj1" fmla="val 1280852"/>
              <a:gd name="adj2" fmla="val 545371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a:extLst>
              <a:ext uri="{FF2B5EF4-FFF2-40B4-BE49-F238E27FC236}">
                <a16:creationId xmlns:a16="http://schemas.microsoft.com/office/drawing/2014/main" id="{2CED6CE5-1B55-B4E7-9864-25942CB5FBB7}"/>
              </a:ext>
            </a:extLst>
          </p:cNvPr>
          <p:cNvSpPr/>
          <p:nvPr/>
        </p:nvSpPr>
        <p:spPr>
          <a:xfrm>
            <a:off x="8015288" y="900112"/>
            <a:ext cx="1278731" cy="1064419"/>
          </a:xfrm>
          <a:prstGeom prst="arc">
            <a:avLst>
              <a:gd name="adj1" fmla="val 10706973"/>
              <a:gd name="adj2" fmla="val 15642345"/>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円弧 26">
            <a:extLst>
              <a:ext uri="{FF2B5EF4-FFF2-40B4-BE49-F238E27FC236}">
                <a16:creationId xmlns:a16="http://schemas.microsoft.com/office/drawing/2014/main" id="{EC745566-1992-4ED9-484B-C8EA20B50A3C}"/>
              </a:ext>
            </a:extLst>
          </p:cNvPr>
          <p:cNvSpPr/>
          <p:nvPr/>
        </p:nvSpPr>
        <p:spPr>
          <a:xfrm>
            <a:off x="6800851" y="1695451"/>
            <a:ext cx="1752600" cy="511968"/>
          </a:xfrm>
          <a:prstGeom prst="arc">
            <a:avLst>
              <a:gd name="adj1" fmla="val 10706973"/>
              <a:gd name="adj2" fmla="val 16896188"/>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円弧 30">
            <a:extLst>
              <a:ext uri="{FF2B5EF4-FFF2-40B4-BE49-F238E27FC236}">
                <a16:creationId xmlns:a16="http://schemas.microsoft.com/office/drawing/2014/main" id="{6B1874E4-EE16-52A5-2A8E-00B90C5114AB}"/>
              </a:ext>
            </a:extLst>
          </p:cNvPr>
          <p:cNvSpPr/>
          <p:nvPr/>
        </p:nvSpPr>
        <p:spPr>
          <a:xfrm>
            <a:off x="6807994" y="1728789"/>
            <a:ext cx="795337" cy="2245518"/>
          </a:xfrm>
          <a:prstGeom prst="arc">
            <a:avLst>
              <a:gd name="adj1" fmla="val 5231461"/>
              <a:gd name="adj2" fmla="val 10873453"/>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円弧 31">
            <a:extLst>
              <a:ext uri="{FF2B5EF4-FFF2-40B4-BE49-F238E27FC236}">
                <a16:creationId xmlns:a16="http://schemas.microsoft.com/office/drawing/2014/main" id="{3721D2C3-5B58-8169-637F-1F7BCD435AF4}"/>
              </a:ext>
            </a:extLst>
          </p:cNvPr>
          <p:cNvSpPr/>
          <p:nvPr/>
        </p:nvSpPr>
        <p:spPr>
          <a:xfrm>
            <a:off x="6979444" y="2464594"/>
            <a:ext cx="640556" cy="2457449"/>
          </a:xfrm>
          <a:prstGeom prst="arc">
            <a:avLst>
              <a:gd name="adj1" fmla="val 16177122"/>
              <a:gd name="adj2" fmla="val 21297614"/>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CC4D414F-6837-D02E-CE55-BC0472CBACD9}"/>
              </a:ext>
            </a:extLst>
          </p:cNvPr>
          <p:cNvSpPr/>
          <p:nvPr/>
        </p:nvSpPr>
        <p:spPr>
          <a:xfrm>
            <a:off x="8832056" y="909636"/>
            <a:ext cx="1278731" cy="1064419"/>
          </a:xfrm>
          <a:prstGeom prst="arc">
            <a:avLst>
              <a:gd name="adj1" fmla="val 16392907"/>
              <a:gd name="adj2" fmla="val 21378764"/>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D80200E7-5B9E-115C-7DD8-37382947E2BC}"/>
              </a:ext>
            </a:extLst>
          </p:cNvPr>
          <p:cNvSpPr/>
          <p:nvPr/>
        </p:nvSpPr>
        <p:spPr>
          <a:xfrm>
            <a:off x="9451181" y="1690687"/>
            <a:ext cx="1914525" cy="531020"/>
          </a:xfrm>
          <a:prstGeom prst="arc">
            <a:avLst>
              <a:gd name="adj1" fmla="val 16392907"/>
              <a:gd name="adj2" fmla="val 21378764"/>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円弧 34">
            <a:extLst>
              <a:ext uri="{FF2B5EF4-FFF2-40B4-BE49-F238E27FC236}">
                <a16:creationId xmlns:a16="http://schemas.microsoft.com/office/drawing/2014/main" id="{7B4B21C5-BBF4-81E7-E9E9-A6280488BB8A}"/>
              </a:ext>
            </a:extLst>
          </p:cNvPr>
          <p:cNvSpPr/>
          <p:nvPr/>
        </p:nvSpPr>
        <p:spPr>
          <a:xfrm>
            <a:off x="10479881" y="2228850"/>
            <a:ext cx="1407319" cy="2721769"/>
          </a:xfrm>
          <a:prstGeom prst="arc">
            <a:avLst>
              <a:gd name="adj1" fmla="val 10800750"/>
              <a:gd name="adj2" fmla="val 15349585"/>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円弧 35">
            <a:extLst>
              <a:ext uri="{FF2B5EF4-FFF2-40B4-BE49-F238E27FC236}">
                <a16:creationId xmlns:a16="http://schemas.microsoft.com/office/drawing/2014/main" id="{BB5C2EDD-3C4F-2400-408B-92C170175C38}"/>
              </a:ext>
            </a:extLst>
          </p:cNvPr>
          <p:cNvSpPr/>
          <p:nvPr/>
        </p:nvSpPr>
        <p:spPr>
          <a:xfrm>
            <a:off x="10186988" y="1843087"/>
            <a:ext cx="1188243" cy="2078831"/>
          </a:xfrm>
          <a:prstGeom prst="arc">
            <a:avLst>
              <a:gd name="adj1" fmla="val 21414206"/>
              <a:gd name="adj2" fmla="val 5335348"/>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4040DCF6-1F1E-5D03-940F-B270B9AB5CD6}"/>
              </a:ext>
            </a:extLst>
          </p:cNvPr>
          <p:cNvSpPr/>
          <p:nvPr/>
        </p:nvSpPr>
        <p:spPr>
          <a:xfrm>
            <a:off x="10132218" y="1785937"/>
            <a:ext cx="1914525" cy="531020"/>
          </a:xfrm>
          <a:prstGeom prst="arc">
            <a:avLst>
              <a:gd name="adj1" fmla="val 7986409"/>
              <a:gd name="adj2" fmla="val 10935544"/>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円弧 37">
            <a:extLst>
              <a:ext uri="{FF2B5EF4-FFF2-40B4-BE49-F238E27FC236}">
                <a16:creationId xmlns:a16="http://schemas.microsoft.com/office/drawing/2014/main" id="{5E139DA5-6FE6-805D-3308-281E0C2E65D4}"/>
              </a:ext>
            </a:extLst>
          </p:cNvPr>
          <p:cNvSpPr/>
          <p:nvPr/>
        </p:nvSpPr>
        <p:spPr>
          <a:xfrm>
            <a:off x="7503319" y="2971800"/>
            <a:ext cx="876300" cy="2728913"/>
          </a:xfrm>
          <a:prstGeom prst="arc">
            <a:avLst>
              <a:gd name="adj1" fmla="val 5231461"/>
              <a:gd name="adj2" fmla="val 10873453"/>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円弧 38">
            <a:extLst>
              <a:ext uri="{FF2B5EF4-FFF2-40B4-BE49-F238E27FC236}">
                <a16:creationId xmlns:a16="http://schemas.microsoft.com/office/drawing/2014/main" id="{7A711C95-BC73-51A4-F0C0-8C1837BC43D4}"/>
              </a:ext>
            </a:extLst>
          </p:cNvPr>
          <p:cNvSpPr/>
          <p:nvPr/>
        </p:nvSpPr>
        <p:spPr>
          <a:xfrm>
            <a:off x="9829800" y="2814638"/>
            <a:ext cx="671513" cy="2928937"/>
          </a:xfrm>
          <a:prstGeom prst="arc">
            <a:avLst>
              <a:gd name="adj1" fmla="val 20941337"/>
              <a:gd name="adj2" fmla="val 5335348"/>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E35AA7B2-50D0-D421-E1E2-FB345BCB85FD}"/>
              </a:ext>
            </a:extLst>
          </p:cNvPr>
          <p:cNvGrpSpPr/>
          <p:nvPr/>
        </p:nvGrpSpPr>
        <p:grpSpPr>
          <a:xfrm>
            <a:off x="7662862" y="1412081"/>
            <a:ext cx="1883570" cy="1716882"/>
            <a:chOff x="7662862" y="1412081"/>
            <a:chExt cx="1883570" cy="1716882"/>
          </a:xfrm>
        </p:grpSpPr>
        <p:pic>
          <p:nvPicPr>
            <p:cNvPr id="29" name="グラフィックス 28" descr="卵 単色塗りつぶし">
              <a:extLst>
                <a:ext uri="{FF2B5EF4-FFF2-40B4-BE49-F238E27FC236}">
                  <a16:creationId xmlns:a16="http://schemas.microsoft.com/office/drawing/2014/main" id="{B650B107-B046-D78B-6082-849FA5D95C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24900" y="1852612"/>
              <a:ext cx="426244" cy="426244"/>
            </a:xfrm>
            <a:prstGeom prst="rect">
              <a:avLst/>
            </a:prstGeom>
          </p:spPr>
        </p:pic>
        <p:pic>
          <p:nvPicPr>
            <p:cNvPr id="30" name="グラフィックス 29" descr="卵 単色塗りつぶし">
              <a:extLst>
                <a:ext uri="{FF2B5EF4-FFF2-40B4-BE49-F238E27FC236}">
                  <a16:creationId xmlns:a16="http://schemas.microsoft.com/office/drawing/2014/main" id="{E3A87F37-4A05-0F7E-77B1-3708F459B8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0069" y="2326480"/>
              <a:ext cx="426244" cy="426244"/>
            </a:xfrm>
            <a:prstGeom prst="rect">
              <a:avLst/>
            </a:prstGeom>
          </p:spPr>
        </p:pic>
        <p:sp>
          <p:nvSpPr>
            <p:cNvPr id="40" name="円弧 39">
              <a:extLst>
                <a:ext uri="{FF2B5EF4-FFF2-40B4-BE49-F238E27FC236}">
                  <a16:creationId xmlns:a16="http://schemas.microsoft.com/office/drawing/2014/main" id="{0150D72D-18B5-28A7-F1AF-F74E1DAB2C43}"/>
                </a:ext>
              </a:extLst>
            </p:cNvPr>
            <p:cNvSpPr/>
            <p:nvPr/>
          </p:nvSpPr>
          <p:spPr>
            <a:xfrm>
              <a:off x="7662862" y="1790699"/>
              <a:ext cx="1278731" cy="1064419"/>
            </a:xfrm>
            <a:prstGeom prst="arc">
              <a:avLst>
                <a:gd name="adj1" fmla="val 16392907"/>
                <a:gd name="adj2" fmla="val 19786278"/>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円弧 40">
              <a:extLst>
                <a:ext uri="{FF2B5EF4-FFF2-40B4-BE49-F238E27FC236}">
                  <a16:creationId xmlns:a16="http://schemas.microsoft.com/office/drawing/2014/main" id="{4D3BD5C6-475D-7426-E0BD-D0D2F8ECDD7C}"/>
                </a:ext>
              </a:extLst>
            </p:cNvPr>
            <p:cNvSpPr/>
            <p:nvPr/>
          </p:nvSpPr>
          <p:spPr>
            <a:xfrm>
              <a:off x="7915275" y="2007393"/>
              <a:ext cx="1228725" cy="1121570"/>
            </a:xfrm>
            <a:prstGeom prst="arc">
              <a:avLst>
                <a:gd name="adj1" fmla="val 19332576"/>
                <a:gd name="adj2" fmla="val 104237"/>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円弧 44">
              <a:extLst>
                <a:ext uri="{FF2B5EF4-FFF2-40B4-BE49-F238E27FC236}">
                  <a16:creationId xmlns:a16="http://schemas.microsoft.com/office/drawing/2014/main" id="{FE41E193-4156-2F37-101C-75F3F3747E9A}"/>
                </a:ext>
              </a:extLst>
            </p:cNvPr>
            <p:cNvSpPr/>
            <p:nvPr/>
          </p:nvSpPr>
          <p:spPr>
            <a:xfrm>
              <a:off x="8317707" y="1752600"/>
              <a:ext cx="1228725" cy="1121570"/>
            </a:xfrm>
            <a:prstGeom prst="arc">
              <a:avLst>
                <a:gd name="adj1" fmla="val 5790248"/>
                <a:gd name="adj2" fmla="val 875245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円弧 45">
              <a:extLst>
                <a:ext uri="{FF2B5EF4-FFF2-40B4-BE49-F238E27FC236}">
                  <a16:creationId xmlns:a16="http://schemas.microsoft.com/office/drawing/2014/main" id="{FF701BE5-C220-7400-27FC-28FF59231A0A}"/>
                </a:ext>
              </a:extLst>
            </p:cNvPr>
            <p:cNvSpPr/>
            <p:nvPr/>
          </p:nvSpPr>
          <p:spPr>
            <a:xfrm>
              <a:off x="8058151" y="1412081"/>
              <a:ext cx="985838" cy="1209675"/>
            </a:xfrm>
            <a:prstGeom prst="arc">
              <a:avLst>
                <a:gd name="adj1" fmla="val 7267787"/>
                <a:gd name="adj2" fmla="val 10854905"/>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51" name="円弧 50">
            <a:extLst>
              <a:ext uri="{FF2B5EF4-FFF2-40B4-BE49-F238E27FC236}">
                <a16:creationId xmlns:a16="http://schemas.microsoft.com/office/drawing/2014/main" id="{3E7C258C-53A5-83B5-8CD4-37CC071FFFF4}"/>
              </a:ext>
            </a:extLst>
          </p:cNvPr>
          <p:cNvSpPr/>
          <p:nvPr/>
        </p:nvSpPr>
        <p:spPr>
          <a:xfrm flipH="1">
            <a:off x="9360626" y="1793080"/>
            <a:ext cx="1062107" cy="1064419"/>
          </a:xfrm>
          <a:prstGeom prst="arc">
            <a:avLst>
              <a:gd name="adj1" fmla="val 16392907"/>
              <a:gd name="adj2" fmla="val 19405925"/>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 name="円弧 51">
            <a:extLst>
              <a:ext uri="{FF2B5EF4-FFF2-40B4-BE49-F238E27FC236}">
                <a16:creationId xmlns:a16="http://schemas.microsoft.com/office/drawing/2014/main" id="{51AC6BFE-3B16-230B-997F-3CD2A0C6ECE0}"/>
              </a:ext>
            </a:extLst>
          </p:cNvPr>
          <p:cNvSpPr/>
          <p:nvPr/>
        </p:nvSpPr>
        <p:spPr>
          <a:xfrm flipH="1">
            <a:off x="9192508" y="2009774"/>
            <a:ext cx="1020572" cy="1121570"/>
          </a:xfrm>
          <a:prstGeom prst="arc">
            <a:avLst>
              <a:gd name="adj1" fmla="val 19032393"/>
              <a:gd name="adj2" fmla="val 104237"/>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3" name="円弧 52">
            <a:extLst>
              <a:ext uri="{FF2B5EF4-FFF2-40B4-BE49-F238E27FC236}">
                <a16:creationId xmlns:a16="http://schemas.microsoft.com/office/drawing/2014/main" id="{5C18EB24-7E52-905E-ED08-68D90A5A6A28}"/>
              </a:ext>
            </a:extLst>
          </p:cNvPr>
          <p:cNvSpPr/>
          <p:nvPr/>
        </p:nvSpPr>
        <p:spPr>
          <a:xfrm flipH="1">
            <a:off x="8858250" y="1754981"/>
            <a:ext cx="1020572" cy="1121570"/>
          </a:xfrm>
          <a:prstGeom prst="arc">
            <a:avLst>
              <a:gd name="adj1" fmla="val 5790248"/>
              <a:gd name="adj2" fmla="val 875245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D601A130-DE42-D50E-0CDA-F3B659AA0068}"/>
              </a:ext>
            </a:extLst>
          </p:cNvPr>
          <p:cNvSpPr/>
          <p:nvPr/>
        </p:nvSpPr>
        <p:spPr>
          <a:xfrm flipH="1">
            <a:off x="9275576" y="1414462"/>
            <a:ext cx="818832" cy="1209675"/>
          </a:xfrm>
          <a:prstGeom prst="arc">
            <a:avLst>
              <a:gd name="adj1" fmla="val 7516587"/>
              <a:gd name="adj2" fmla="val 10854905"/>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55" name="グラフィックス 54" descr="卵 単色塗りつぶし">
            <a:extLst>
              <a:ext uri="{FF2B5EF4-FFF2-40B4-BE49-F238E27FC236}">
                <a16:creationId xmlns:a16="http://schemas.microsoft.com/office/drawing/2014/main" id="{27F4FF2E-CEE1-36B8-DF54-CB17B4C3A9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1619" y="1847850"/>
            <a:ext cx="426244" cy="426244"/>
          </a:xfrm>
          <a:prstGeom prst="rect">
            <a:avLst/>
          </a:prstGeom>
        </p:spPr>
      </p:pic>
      <p:pic>
        <p:nvPicPr>
          <p:cNvPr id="56" name="グラフィックス 55" descr="卵 単色塗りつぶし">
            <a:extLst>
              <a:ext uri="{FF2B5EF4-FFF2-40B4-BE49-F238E27FC236}">
                <a16:creationId xmlns:a16="http://schemas.microsoft.com/office/drawing/2014/main" id="{C77E3C25-49B6-C24A-2F7E-5CE4CF94BE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77400" y="2326481"/>
            <a:ext cx="426244" cy="426244"/>
          </a:xfrm>
          <a:prstGeom prst="rect">
            <a:avLst/>
          </a:prstGeom>
        </p:spPr>
      </p:pic>
      <p:sp>
        <p:nvSpPr>
          <p:cNvPr id="57" name="矢印: 下 56">
            <a:extLst>
              <a:ext uri="{FF2B5EF4-FFF2-40B4-BE49-F238E27FC236}">
                <a16:creationId xmlns:a16="http://schemas.microsoft.com/office/drawing/2014/main" id="{1BA9C631-5595-FE30-1F7E-FE67DABA4E11}"/>
              </a:ext>
            </a:extLst>
          </p:cNvPr>
          <p:cNvSpPr/>
          <p:nvPr/>
        </p:nvSpPr>
        <p:spPr>
          <a:xfrm>
            <a:off x="9051132" y="3228975"/>
            <a:ext cx="214312" cy="364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グラフィックス 58" descr="医師女性 単色塗りつぶし">
            <a:extLst>
              <a:ext uri="{FF2B5EF4-FFF2-40B4-BE49-F238E27FC236}">
                <a16:creationId xmlns:a16="http://schemas.microsoft.com/office/drawing/2014/main" id="{1419C980-5045-E365-7C6B-10A3538B46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7762" y="4488654"/>
            <a:ext cx="733425" cy="733425"/>
          </a:xfrm>
          <a:prstGeom prst="rect">
            <a:avLst/>
          </a:prstGeom>
        </p:spPr>
      </p:pic>
      <p:pic>
        <p:nvPicPr>
          <p:cNvPr id="61" name="グラフィックス 60" descr="男性と女性 枠線">
            <a:extLst>
              <a:ext uri="{FF2B5EF4-FFF2-40B4-BE49-F238E27FC236}">
                <a16:creationId xmlns:a16="http://schemas.microsoft.com/office/drawing/2014/main" id="{ED3430AC-1CFA-DC8A-753B-7F351F2B5C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53413" y="3450431"/>
            <a:ext cx="628650" cy="628650"/>
          </a:xfrm>
          <a:prstGeom prst="rect">
            <a:avLst/>
          </a:prstGeom>
        </p:spPr>
      </p:pic>
      <p:sp>
        <p:nvSpPr>
          <p:cNvPr id="62" name="矢印: 右 61">
            <a:extLst>
              <a:ext uri="{FF2B5EF4-FFF2-40B4-BE49-F238E27FC236}">
                <a16:creationId xmlns:a16="http://schemas.microsoft.com/office/drawing/2014/main" id="{55F07211-B555-3B64-4764-31FA8FD2179B}"/>
              </a:ext>
            </a:extLst>
          </p:cNvPr>
          <p:cNvSpPr/>
          <p:nvPr/>
        </p:nvSpPr>
        <p:spPr>
          <a:xfrm>
            <a:off x="7893845" y="3786188"/>
            <a:ext cx="350044" cy="857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48" name="グラフィックス 2047" descr="風船を持った少女 枠線">
            <a:extLst>
              <a:ext uri="{FF2B5EF4-FFF2-40B4-BE49-F238E27FC236}">
                <a16:creationId xmlns:a16="http://schemas.microsoft.com/office/drawing/2014/main" id="{22C2412C-FD12-0312-A219-82340D78956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67839" y="3417093"/>
            <a:ext cx="640556" cy="640556"/>
          </a:xfrm>
          <a:prstGeom prst="rect">
            <a:avLst/>
          </a:prstGeom>
        </p:spPr>
      </p:pic>
      <p:sp>
        <p:nvSpPr>
          <p:cNvPr id="2049" name="矢印: 右 2048">
            <a:extLst>
              <a:ext uri="{FF2B5EF4-FFF2-40B4-BE49-F238E27FC236}">
                <a16:creationId xmlns:a16="http://schemas.microsoft.com/office/drawing/2014/main" id="{CF413F3C-CB0C-E319-281E-0F3D55553421}"/>
              </a:ext>
            </a:extLst>
          </p:cNvPr>
          <p:cNvSpPr/>
          <p:nvPr/>
        </p:nvSpPr>
        <p:spPr>
          <a:xfrm flipH="1">
            <a:off x="9851231" y="3807619"/>
            <a:ext cx="357188" cy="714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1" name="矢印: 折線 2050">
            <a:extLst>
              <a:ext uri="{FF2B5EF4-FFF2-40B4-BE49-F238E27FC236}">
                <a16:creationId xmlns:a16="http://schemas.microsoft.com/office/drawing/2014/main" id="{3E8CCEF1-BD64-95BA-753E-8901B59FAFBE}"/>
              </a:ext>
            </a:extLst>
          </p:cNvPr>
          <p:cNvSpPr/>
          <p:nvPr/>
        </p:nvSpPr>
        <p:spPr>
          <a:xfrm flipH="1">
            <a:off x="9401175" y="4700588"/>
            <a:ext cx="457200" cy="57150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53" name="矢印: 折線 2052">
            <a:extLst>
              <a:ext uri="{FF2B5EF4-FFF2-40B4-BE49-F238E27FC236}">
                <a16:creationId xmlns:a16="http://schemas.microsoft.com/office/drawing/2014/main" id="{E714172A-0CB3-08A8-55B2-1C619BC24CBA}"/>
              </a:ext>
            </a:extLst>
          </p:cNvPr>
          <p:cNvSpPr/>
          <p:nvPr/>
        </p:nvSpPr>
        <p:spPr>
          <a:xfrm>
            <a:off x="8417719" y="4688681"/>
            <a:ext cx="457200" cy="57150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54" name="円弧 2053">
            <a:extLst>
              <a:ext uri="{FF2B5EF4-FFF2-40B4-BE49-F238E27FC236}">
                <a16:creationId xmlns:a16="http://schemas.microsoft.com/office/drawing/2014/main" id="{019FC9CA-D26E-FC05-8613-7BCD2239DACD}"/>
              </a:ext>
            </a:extLst>
          </p:cNvPr>
          <p:cNvSpPr/>
          <p:nvPr/>
        </p:nvSpPr>
        <p:spPr>
          <a:xfrm>
            <a:off x="8310562" y="4021931"/>
            <a:ext cx="1407319" cy="2471738"/>
          </a:xfrm>
          <a:prstGeom prst="arc">
            <a:avLst>
              <a:gd name="adj1" fmla="val 10800750"/>
              <a:gd name="adj2" fmla="val 15342693"/>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55" name="円弧 2054">
            <a:extLst>
              <a:ext uri="{FF2B5EF4-FFF2-40B4-BE49-F238E27FC236}">
                <a16:creationId xmlns:a16="http://schemas.microsoft.com/office/drawing/2014/main" id="{337F323A-994E-13C9-61E6-AC662A5D808C}"/>
              </a:ext>
            </a:extLst>
          </p:cNvPr>
          <p:cNvSpPr/>
          <p:nvPr/>
        </p:nvSpPr>
        <p:spPr>
          <a:xfrm flipH="1">
            <a:off x="8641556" y="4024312"/>
            <a:ext cx="1316832" cy="2455069"/>
          </a:xfrm>
          <a:prstGeom prst="arc">
            <a:avLst>
              <a:gd name="adj1" fmla="val 10800750"/>
              <a:gd name="adj2" fmla="val 15297658"/>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059" name="グラフィックス 2058" descr="危険 単色塗りつぶし">
            <a:extLst>
              <a:ext uri="{FF2B5EF4-FFF2-40B4-BE49-F238E27FC236}">
                <a16:creationId xmlns:a16="http://schemas.microsoft.com/office/drawing/2014/main" id="{6047D0A9-368B-A26E-7EE4-ACA669E2BD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789195" y="3521870"/>
            <a:ext cx="414336" cy="414336"/>
          </a:xfrm>
          <a:prstGeom prst="rect">
            <a:avLst/>
          </a:prstGeom>
        </p:spPr>
      </p:pic>
      <p:pic>
        <p:nvPicPr>
          <p:cNvPr id="2060" name="グラフィックス 2059" descr="危険 単色塗りつぶし">
            <a:extLst>
              <a:ext uri="{FF2B5EF4-FFF2-40B4-BE49-F238E27FC236}">
                <a16:creationId xmlns:a16="http://schemas.microsoft.com/office/drawing/2014/main" id="{223C3FCE-515F-B5B1-898E-F6B70D57DEE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06001" y="5103020"/>
            <a:ext cx="414336" cy="414336"/>
          </a:xfrm>
          <a:prstGeom prst="rect">
            <a:avLst/>
          </a:prstGeom>
        </p:spPr>
      </p:pic>
      <p:pic>
        <p:nvPicPr>
          <p:cNvPr id="2061" name="グラフィックス 2060" descr="危険 単色塗りつぶし">
            <a:extLst>
              <a:ext uri="{FF2B5EF4-FFF2-40B4-BE49-F238E27FC236}">
                <a16:creationId xmlns:a16="http://schemas.microsoft.com/office/drawing/2014/main" id="{E421E8C9-651B-476C-1C60-7FE41C620D6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84307" y="5081588"/>
            <a:ext cx="414336" cy="414336"/>
          </a:xfrm>
          <a:prstGeom prst="rect">
            <a:avLst/>
          </a:prstGeom>
        </p:spPr>
      </p:pic>
      <p:sp>
        <p:nvSpPr>
          <p:cNvPr id="4" name="テキスト ボックス 3">
            <a:extLst>
              <a:ext uri="{FF2B5EF4-FFF2-40B4-BE49-F238E27FC236}">
                <a16:creationId xmlns:a16="http://schemas.microsoft.com/office/drawing/2014/main" id="{A75F8E3B-18B1-0BB2-7588-04273536BA58}"/>
              </a:ext>
            </a:extLst>
          </p:cNvPr>
          <p:cNvSpPr txBox="1"/>
          <p:nvPr/>
        </p:nvSpPr>
        <p:spPr>
          <a:xfrm>
            <a:off x="10187940" y="5158740"/>
            <a:ext cx="1172116" cy="307777"/>
          </a:xfrm>
          <a:prstGeom prst="rect">
            <a:avLst/>
          </a:prstGeom>
          <a:noFill/>
        </p:spPr>
        <p:txBody>
          <a:bodyPr wrap="none" rtlCol="0">
            <a:spAutoFit/>
          </a:bodyPr>
          <a:lstStyle/>
          <a:p>
            <a:r>
              <a:rPr kumimoji="1" lang="ja-JP" altLang="en-US" sz="1400" dirty="0">
                <a:latin typeface="ＭＳ Ｐゴシック" panose="020B0600070205080204" pitchFamily="50" charset="-128"/>
                <a:ea typeface="ＭＳ Ｐゴシック" panose="020B0600070205080204" pitchFamily="50" charset="-128"/>
              </a:rPr>
              <a:t>致死率約</a:t>
            </a:r>
            <a:r>
              <a:rPr kumimoji="1" lang="en-US" altLang="ja-JP" sz="1400" dirty="0">
                <a:latin typeface="ＭＳ Ｐゴシック" panose="020B0600070205080204" pitchFamily="50" charset="-128"/>
                <a:ea typeface="ＭＳ Ｐゴシック" panose="020B0600070205080204" pitchFamily="50" charset="-128"/>
              </a:rPr>
              <a:t>60%</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1B3D23AD-154D-87B8-73DA-299EC05B4B88}"/>
              </a:ext>
            </a:extLst>
          </p:cNvPr>
          <p:cNvSpPr txBox="1"/>
          <p:nvPr/>
        </p:nvSpPr>
        <p:spPr>
          <a:xfrm>
            <a:off x="8046720" y="3238500"/>
            <a:ext cx="992579" cy="307777"/>
          </a:xfrm>
          <a:prstGeom prst="rect">
            <a:avLst/>
          </a:prstGeom>
          <a:noFill/>
        </p:spPr>
        <p:txBody>
          <a:bodyPr wrap="none" rtlCol="0">
            <a:spAutoFit/>
          </a:bodyPr>
          <a:lstStyle/>
          <a:p>
            <a:r>
              <a:rPr kumimoji="1" lang="ja-JP" altLang="en-US" sz="1400" dirty="0">
                <a:latin typeface="ＭＳ Ｐゴシック" panose="020B0600070205080204" pitchFamily="50" charset="-128"/>
                <a:ea typeface="ＭＳ Ｐゴシック" panose="020B0600070205080204" pitchFamily="50" charset="-128"/>
              </a:rPr>
              <a:t>致死率</a:t>
            </a:r>
            <a:r>
              <a:rPr kumimoji="1" lang="en-US" altLang="ja-JP" sz="1400" dirty="0">
                <a:latin typeface="ＭＳ Ｐゴシック" panose="020B0600070205080204" pitchFamily="50" charset="-128"/>
                <a:ea typeface="ＭＳ Ｐゴシック" panose="020B0600070205080204" pitchFamily="50" charset="-128"/>
              </a:rPr>
              <a:t>27%</a:t>
            </a:r>
            <a:endParaRPr kumimoji="1" lang="ja-JP" altLang="en-US" sz="1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8345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5F8A3D-37E4-D558-3A96-41A4F2DD37F7}"/>
              </a:ext>
            </a:extLst>
          </p:cNvPr>
          <p:cNvSpPr>
            <a:spLocks noGrp="1"/>
          </p:cNvSpPr>
          <p:nvPr>
            <p:ph type="title"/>
          </p:nvPr>
        </p:nvSpPr>
        <p:spPr/>
        <p:txBody>
          <a:bodyPr/>
          <a:lstStyle/>
          <a:p>
            <a:r>
              <a:rPr kumimoji="1" lang="ja-JP" altLang="en-US" dirty="0"/>
              <a:t>急性呼吸器感染症（</a:t>
            </a:r>
            <a:r>
              <a:rPr kumimoji="1" lang="en-US" altLang="ja-JP" dirty="0"/>
              <a:t>ARI</a:t>
            </a:r>
            <a:r>
              <a:rPr kumimoji="1" lang="ja-JP" altLang="en-US" dirty="0"/>
              <a:t>）のサーベイランスの開始について</a:t>
            </a:r>
          </a:p>
        </p:txBody>
      </p:sp>
      <p:graphicFrame>
        <p:nvGraphicFramePr>
          <p:cNvPr id="17" name="コンテンツ プレースホルダー 16">
            <a:extLst>
              <a:ext uri="{FF2B5EF4-FFF2-40B4-BE49-F238E27FC236}">
                <a16:creationId xmlns:a16="http://schemas.microsoft.com/office/drawing/2014/main" id="{1877F454-41DE-EC6D-2D68-E227B5AC6A70}"/>
              </a:ext>
            </a:extLst>
          </p:cNvPr>
          <p:cNvGraphicFramePr>
            <a:graphicFrameLocks noGrp="1"/>
          </p:cNvGraphicFramePr>
          <p:nvPr>
            <p:ph idx="1"/>
            <p:extLst>
              <p:ext uri="{D42A27DB-BD31-4B8C-83A1-F6EECF244321}">
                <p14:modId xmlns:p14="http://schemas.microsoft.com/office/powerpoint/2010/main" val="2027932684"/>
              </p:ext>
            </p:extLst>
          </p:nvPr>
        </p:nvGraphicFramePr>
        <p:xfrm>
          <a:off x="2043113" y="1793082"/>
          <a:ext cx="9786937" cy="4814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438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FFB55B-D39A-0B95-6752-95AD50A06591}"/>
              </a:ext>
            </a:extLst>
          </p:cNvPr>
          <p:cNvSpPr>
            <a:spLocks noGrp="1"/>
          </p:cNvSpPr>
          <p:nvPr>
            <p:ph type="title"/>
          </p:nvPr>
        </p:nvSpPr>
        <p:spPr/>
        <p:txBody>
          <a:bodyPr/>
          <a:lstStyle/>
          <a:p>
            <a:r>
              <a:rPr kumimoji="1" lang="ja-JP" altLang="en-US" dirty="0"/>
              <a:t>次のパンデミックはいつ・どんな形で起きるのか？</a:t>
            </a:r>
          </a:p>
        </p:txBody>
      </p:sp>
      <p:graphicFrame>
        <p:nvGraphicFramePr>
          <p:cNvPr id="4" name="コンテンツ プレースホルダー 3">
            <a:extLst>
              <a:ext uri="{FF2B5EF4-FFF2-40B4-BE49-F238E27FC236}">
                <a16:creationId xmlns:a16="http://schemas.microsoft.com/office/drawing/2014/main" id="{245F288C-0299-C61A-E44B-CC73C613A3FC}"/>
              </a:ext>
            </a:extLst>
          </p:cNvPr>
          <p:cNvGraphicFramePr>
            <a:graphicFrameLocks noGrp="1"/>
          </p:cNvGraphicFramePr>
          <p:nvPr>
            <p:ph idx="1"/>
            <p:extLst>
              <p:ext uri="{D42A27DB-BD31-4B8C-83A1-F6EECF244321}">
                <p14:modId xmlns:p14="http://schemas.microsoft.com/office/powerpoint/2010/main" val="3322534514"/>
              </p:ext>
            </p:extLst>
          </p:nvPr>
        </p:nvGraphicFramePr>
        <p:xfrm>
          <a:off x="1216325" y="1889185"/>
          <a:ext cx="10550105" cy="4563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F4C185F3-27AF-7D97-AD46-BC02D19633AA}"/>
              </a:ext>
            </a:extLst>
          </p:cNvPr>
          <p:cNvSpPr/>
          <p:nvPr/>
        </p:nvSpPr>
        <p:spPr>
          <a:xfrm>
            <a:off x="8410755" y="5357004"/>
            <a:ext cx="3355675" cy="1285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パンデミック発生から</a:t>
            </a:r>
            <a:r>
              <a:rPr kumimoji="1" lang="en-US" altLang="ja-JP" sz="1400" dirty="0"/>
              <a:t>100</a:t>
            </a:r>
            <a:r>
              <a:rPr kumimoji="1" lang="ja-JP" altLang="en-US" sz="1400" dirty="0"/>
              <a:t>日以内に、診断薬・治療薬・ワクチンを用意する「</a:t>
            </a:r>
            <a:r>
              <a:rPr kumimoji="1" lang="en-US" altLang="ja-JP" sz="1400" dirty="0"/>
              <a:t>100</a:t>
            </a:r>
            <a:r>
              <a:rPr kumimoji="1" lang="ja-JP" altLang="en-US" sz="1400" dirty="0"/>
              <a:t>日ミッション」（</a:t>
            </a:r>
            <a:r>
              <a:rPr kumimoji="1" lang="en-US" altLang="ja-JP" sz="1400" dirty="0"/>
              <a:t>2021</a:t>
            </a:r>
            <a:r>
              <a:rPr kumimoji="1" lang="ja-JP" altLang="en-US" sz="1400" dirty="0"/>
              <a:t>年</a:t>
            </a:r>
            <a:r>
              <a:rPr kumimoji="1" lang="en-US" altLang="ja-JP" sz="1400" dirty="0"/>
              <a:t>G7</a:t>
            </a:r>
            <a:r>
              <a:rPr kumimoji="1" lang="ja-JP" altLang="en-US" sz="1400" dirty="0"/>
              <a:t>サミット）に従い、危惧される病原体については既に開発が始まっている</a:t>
            </a:r>
          </a:p>
        </p:txBody>
      </p:sp>
      <p:sp>
        <p:nvSpPr>
          <p:cNvPr id="3" name="吹き出し: 右矢印 2">
            <a:extLst>
              <a:ext uri="{FF2B5EF4-FFF2-40B4-BE49-F238E27FC236}">
                <a16:creationId xmlns:a16="http://schemas.microsoft.com/office/drawing/2014/main" id="{F82FDBD7-9403-3C0F-9E4B-DD979050C673}"/>
              </a:ext>
            </a:extLst>
          </p:cNvPr>
          <p:cNvSpPr/>
          <p:nvPr/>
        </p:nvSpPr>
        <p:spPr>
          <a:xfrm>
            <a:off x="5410200" y="5547360"/>
            <a:ext cx="2979420" cy="868680"/>
          </a:xfrm>
          <a:prstGeom prst="rightArrowCallout">
            <a:avLst>
              <a:gd name="adj1" fmla="val 25000"/>
              <a:gd name="adj2" fmla="val 25000"/>
              <a:gd name="adj3" fmla="val 25000"/>
              <a:gd name="adj4" fmla="val 82113"/>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ja-JP" altLang="en-US" sz="1400" dirty="0"/>
              <a:t>昨今の政治情勢の複雑化によって、この対策に遅延が生じることが危惧される</a:t>
            </a:r>
          </a:p>
        </p:txBody>
      </p:sp>
    </p:spTree>
    <p:extLst>
      <p:ext uri="{BB962C8B-B14F-4D97-AF65-F5344CB8AC3E}">
        <p14:creationId xmlns:p14="http://schemas.microsoft.com/office/powerpoint/2010/main" val="420556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17FEF-CCE2-3D71-CAA7-205A7DE8B03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C68BDA9-6DB6-EF27-A68D-7FF1B76B3765}"/>
              </a:ext>
            </a:extLst>
          </p:cNvPr>
          <p:cNvSpPr>
            <a:spLocks noGrp="1"/>
          </p:cNvSpPr>
          <p:nvPr>
            <p:ph type="title"/>
          </p:nvPr>
        </p:nvSpPr>
        <p:spPr>
          <a:xfrm>
            <a:off x="2101784" y="1538386"/>
            <a:ext cx="8165782" cy="2852737"/>
          </a:xfrm>
        </p:spPr>
        <p:txBody>
          <a:bodyPr anchor="ctr">
            <a:normAutofit/>
          </a:bodyPr>
          <a:lstStyle/>
          <a:p>
            <a:r>
              <a:rPr lang="ja-JP" altLang="en-US" dirty="0"/>
              <a:t>病原体の種類別にみる感染症情報の読み方</a:t>
            </a:r>
            <a:endParaRPr lang="en-US" altLang="ja-JP" sz="4000" dirty="0"/>
          </a:p>
        </p:txBody>
      </p:sp>
      <p:sp>
        <p:nvSpPr>
          <p:cNvPr id="3" name="楕円 2">
            <a:extLst>
              <a:ext uri="{FF2B5EF4-FFF2-40B4-BE49-F238E27FC236}">
                <a16:creationId xmlns:a16="http://schemas.microsoft.com/office/drawing/2014/main" id="{2AD42090-E621-D58D-6C13-BCD921FDA6DD}"/>
              </a:ext>
            </a:extLst>
          </p:cNvPr>
          <p:cNvSpPr/>
          <p:nvPr/>
        </p:nvSpPr>
        <p:spPr>
          <a:xfrm>
            <a:off x="8313469" y="3846244"/>
            <a:ext cx="2083069" cy="2083069"/>
          </a:xfrm>
          <a:prstGeom prst="ellipse">
            <a:avLst/>
          </a:prstGeom>
          <a:blipFill>
            <a:blip r:embed="rId2"/>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spTree>
    <p:extLst>
      <p:ext uri="{BB962C8B-B14F-4D97-AF65-F5344CB8AC3E}">
        <p14:creationId xmlns:p14="http://schemas.microsoft.com/office/powerpoint/2010/main" val="1835764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4ABD1B0-3012-4F13-A0A1-B5F960778505}"/>
              </a:ext>
            </a:extLst>
          </p:cNvPr>
          <p:cNvSpPr>
            <a:spLocks noGrp="1"/>
          </p:cNvSpPr>
          <p:nvPr>
            <p:ph type="title"/>
          </p:nvPr>
        </p:nvSpPr>
        <p:spPr>
          <a:xfrm>
            <a:off x="1827476" y="719592"/>
            <a:ext cx="8790761" cy="648166"/>
          </a:xfrm>
        </p:spPr>
        <p:txBody>
          <a:bodyPr>
            <a:normAutofit fontScale="90000"/>
          </a:bodyPr>
          <a:lstStyle/>
          <a:p>
            <a:pPr algn="ctr"/>
            <a:r>
              <a:rPr lang="ja-JP" altLang="en-US" sz="3200" dirty="0"/>
              <a:t>学校・保育所における呼吸器感染症対策のポイント</a:t>
            </a:r>
          </a:p>
        </p:txBody>
      </p:sp>
      <p:graphicFrame>
        <p:nvGraphicFramePr>
          <p:cNvPr id="8" name="図表 7">
            <a:extLst>
              <a:ext uri="{FF2B5EF4-FFF2-40B4-BE49-F238E27FC236}">
                <a16:creationId xmlns:a16="http://schemas.microsoft.com/office/drawing/2014/main" id="{0ED8E759-19EE-49B1-B488-A4F7DECF3E9A}"/>
              </a:ext>
            </a:extLst>
          </p:cNvPr>
          <p:cNvGraphicFramePr/>
          <p:nvPr>
            <p:extLst>
              <p:ext uri="{D42A27DB-BD31-4B8C-83A1-F6EECF244321}">
                <p14:modId xmlns:p14="http://schemas.microsoft.com/office/powerpoint/2010/main" val="1306391433"/>
              </p:ext>
            </p:extLst>
          </p:nvPr>
        </p:nvGraphicFramePr>
        <p:xfrm>
          <a:off x="1081826" y="1280203"/>
          <a:ext cx="9383417" cy="5455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四角形: 角を丸くする 8">
            <a:extLst>
              <a:ext uri="{FF2B5EF4-FFF2-40B4-BE49-F238E27FC236}">
                <a16:creationId xmlns:a16="http://schemas.microsoft.com/office/drawing/2014/main" id="{AD601A84-5DDF-4B36-8E73-3EF325F018F1}"/>
              </a:ext>
            </a:extLst>
          </p:cNvPr>
          <p:cNvSpPr/>
          <p:nvPr/>
        </p:nvSpPr>
        <p:spPr>
          <a:xfrm>
            <a:off x="10491001" y="1687131"/>
            <a:ext cx="1371485" cy="251138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t>クラスタ感染の抑制</a:t>
            </a:r>
            <a:endParaRPr kumimoji="1" lang="en-US" altLang="ja-JP" dirty="0"/>
          </a:p>
        </p:txBody>
      </p:sp>
      <p:sp>
        <p:nvSpPr>
          <p:cNvPr id="2" name="テキスト ボックス 1">
            <a:extLst>
              <a:ext uri="{FF2B5EF4-FFF2-40B4-BE49-F238E27FC236}">
                <a16:creationId xmlns:a16="http://schemas.microsoft.com/office/drawing/2014/main" id="{DE727F12-5F16-4DE1-B20E-1D5C12B7D2A3}"/>
              </a:ext>
            </a:extLst>
          </p:cNvPr>
          <p:cNvSpPr txBox="1"/>
          <p:nvPr/>
        </p:nvSpPr>
        <p:spPr>
          <a:xfrm>
            <a:off x="1455313" y="5967006"/>
            <a:ext cx="6096555" cy="923330"/>
          </a:xfrm>
          <a:prstGeom prst="rect">
            <a:avLst/>
          </a:prstGeom>
          <a:noFill/>
        </p:spPr>
        <p:txBody>
          <a:bodyPr wrap="square" rtlCol="0">
            <a:spAutoFit/>
          </a:bodyPr>
          <a:lstStyle/>
          <a:p>
            <a:r>
              <a:rPr kumimoji="1" lang="ja-JP" altLang="en-US" dirty="0"/>
              <a:t>ワクチンで防げる感染症は、接種で予防するのが有効です。それ以外の感染症については地道な感染対策が必要となります</a:t>
            </a:r>
          </a:p>
        </p:txBody>
      </p:sp>
    </p:spTree>
    <p:extLst>
      <p:ext uri="{BB962C8B-B14F-4D97-AF65-F5344CB8AC3E}">
        <p14:creationId xmlns:p14="http://schemas.microsoft.com/office/powerpoint/2010/main" val="33205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70FA18-36A6-F841-6629-E84E0AEEABA7}"/>
              </a:ext>
            </a:extLst>
          </p:cNvPr>
          <p:cNvSpPr>
            <a:spLocks noGrp="1"/>
          </p:cNvSpPr>
          <p:nvPr>
            <p:ph type="title"/>
          </p:nvPr>
        </p:nvSpPr>
        <p:spPr/>
        <p:txBody>
          <a:bodyPr/>
          <a:lstStyle/>
          <a:p>
            <a:r>
              <a:rPr kumimoji="1" lang="ja-JP" altLang="en-US" dirty="0"/>
              <a:t>まとめ：学校</a:t>
            </a:r>
            <a:r>
              <a:rPr lang="ja-JP" altLang="en-US" dirty="0"/>
              <a:t>における</a:t>
            </a:r>
            <a:r>
              <a:rPr kumimoji="1" lang="ja-JP" altLang="en-US" dirty="0"/>
              <a:t>感染症への心構え</a:t>
            </a:r>
          </a:p>
        </p:txBody>
      </p:sp>
      <p:sp>
        <p:nvSpPr>
          <p:cNvPr id="3" name="コンテンツ プレースホルダー 2">
            <a:extLst>
              <a:ext uri="{FF2B5EF4-FFF2-40B4-BE49-F238E27FC236}">
                <a16:creationId xmlns:a16="http://schemas.microsoft.com/office/drawing/2014/main" id="{815330CF-D6FC-77C6-5622-A165C9C80002}"/>
              </a:ext>
            </a:extLst>
          </p:cNvPr>
          <p:cNvSpPr>
            <a:spLocks noGrp="1"/>
          </p:cNvSpPr>
          <p:nvPr>
            <p:ph idx="1"/>
          </p:nvPr>
        </p:nvSpPr>
        <p:spPr>
          <a:xfrm>
            <a:off x="2589211" y="1735932"/>
            <a:ext cx="9112251" cy="4722019"/>
          </a:xfrm>
        </p:spPr>
        <p:txBody>
          <a:bodyPr>
            <a:normAutofit/>
          </a:bodyPr>
          <a:lstStyle/>
          <a:p>
            <a:r>
              <a:rPr kumimoji="1" lang="ja-JP" altLang="en-US" dirty="0"/>
              <a:t>学校での対策は地域の感染予防に効果的です</a:t>
            </a:r>
          </a:p>
          <a:p>
            <a:r>
              <a:rPr kumimoji="1" lang="ja-JP" altLang="en-US" dirty="0"/>
              <a:t>児童生徒の学びの機会を十分に保証した上で、引き続き対策をお願いします</a:t>
            </a:r>
            <a:endParaRPr kumimoji="1" lang="en-US" altLang="ja-JP" dirty="0"/>
          </a:p>
          <a:p>
            <a:r>
              <a:rPr lang="ja-JP" altLang="en-US" dirty="0"/>
              <a:t>新型コロナウイルス感染症は、通常の注意すべき感染症の一つとなりましたが、他の感染症が次々と流行を繰り返しています。最新の情報を手に入れて、流行っている感染症に対して対策を施してください</a:t>
            </a:r>
            <a:endParaRPr kumimoji="1" lang="ja-JP" altLang="en-US" dirty="0"/>
          </a:p>
          <a:p>
            <a:r>
              <a:rPr kumimoji="1" lang="ja-JP" altLang="en-US" dirty="0"/>
              <a:t>咳や発熱など、呼吸器感染症の症状のある生徒児童には、負担なく欠席を促せるように気を使ってください</a:t>
            </a:r>
            <a:endParaRPr kumimoji="1" lang="en-US" altLang="ja-JP" dirty="0"/>
          </a:p>
          <a:p>
            <a:r>
              <a:rPr lang="ja-JP" altLang="en-US" dirty="0"/>
              <a:t>下痢や腹痛も、アウトブレイクを引き起こしえる感染症の可能性があります。同様に、よく休ませてあげてください。</a:t>
            </a:r>
            <a:endParaRPr kumimoji="1" lang="en-US" altLang="ja-JP" dirty="0"/>
          </a:p>
          <a:p>
            <a:r>
              <a:rPr kumimoji="1" lang="ja-JP" altLang="en-US" dirty="0"/>
              <a:t>保育園等では基本的対策の徹底が難しいため、モニタリングがより重要視されます</a:t>
            </a:r>
            <a:endParaRPr kumimoji="1" lang="en-US" altLang="ja-JP" dirty="0"/>
          </a:p>
          <a:p>
            <a:r>
              <a:rPr lang="ja-JP" altLang="en-US" dirty="0"/>
              <a:t>症状のある生徒児童が登校したあとでは、机や身の回りの物の清拭消毒など、病原体を取り除く処置をしましょう</a:t>
            </a:r>
            <a:endParaRPr kumimoji="1" lang="ja-JP" altLang="en-US" dirty="0"/>
          </a:p>
        </p:txBody>
      </p:sp>
    </p:spTree>
    <p:extLst>
      <p:ext uri="{BB962C8B-B14F-4D97-AF65-F5344CB8AC3E}">
        <p14:creationId xmlns:p14="http://schemas.microsoft.com/office/powerpoint/2010/main" val="4152192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E6DC86-D61F-B553-94BF-1E3C648F24C2}"/>
              </a:ext>
            </a:extLst>
          </p:cNvPr>
          <p:cNvSpPr>
            <a:spLocks noGrp="1"/>
          </p:cNvSpPr>
          <p:nvPr>
            <p:ph type="title"/>
          </p:nvPr>
        </p:nvSpPr>
        <p:spPr/>
        <p:txBody>
          <a:bodyPr>
            <a:normAutofit/>
          </a:bodyPr>
          <a:lstStyle/>
          <a:p>
            <a:r>
              <a:rPr kumimoji="1" lang="ja-JP" altLang="en-US" dirty="0"/>
              <a:t>ワクチンを含む予防パッケージによるコミュニティ全体での感染対策</a:t>
            </a:r>
          </a:p>
        </p:txBody>
      </p:sp>
      <p:graphicFrame>
        <p:nvGraphicFramePr>
          <p:cNvPr id="4" name="コンテンツ プレースホルダー 3">
            <a:extLst>
              <a:ext uri="{FF2B5EF4-FFF2-40B4-BE49-F238E27FC236}">
                <a16:creationId xmlns:a16="http://schemas.microsoft.com/office/drawing/2014/main" id="{04C483D3-733A-EA04-1296-DB417773293B}"/>
              </a:ext>
            </a:extLst>
          </p:cNvPr>
          <p:cNvGraphicFramePr>
            <a:graphicFrameLocks noGrp="1"/>
          </p:cNvGraphicFramePr>
          <p:nvPr>
            <p:ph idx="1"/>
            <p:extLst>
              <p:ext uri="{D42A27DB-BD31-4B8C-83A1-F6EECF244321}">
                <p14:modId xmlns:p14="http://schemas.microsoft.com/office/powerpoint/2010/main" val="2006575677"/>
              </p:ext>
            </p:extLst>
          </p:nvPr>
        </p:nvGraphicFramePr>
        <p:xfrm>
          <a:off x="1621766" y="1984074"/>
          <a:ext cx="9799608" cy="4589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7731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EC84E9-8626-4F25-81F3-9C852186457E}"/>
              </a:ext>
            </a:extLst>
          </p:cNvPr>
          <p:cNvSpPr>
            <a:spLocks noGrp="1"/>
          </p:cNvSpPr>
          <p:nvPr>
            <p:ph type="title"/>
          </p:nvPr>
        </p:nvSpPr>
        <p:spPr>
          <a:xfrm>
            <a:off x="2101784" y="1538386"/>
            <a:ext cx="8165782" cy="2852737"/>
          </a:xfrm>
        </p:spPr>
        <p:txBody>
          <a:bodyPr anchor="ctr">
            <a:normAutofit/>
          </a:bodyPr>
          <a:lstStyle/>
          <a:p>
            <a:r>
              <a:rPr lang="ja-JP" altLang="en-US" dirty="0">
                <a:solidFill>
                  <a:schemeClr val="tx1"/>
                </a:solidFill>
              </a:rPr>
              <a:t>”学校等欠席者・感染症情報システム”の活用</a:t>
            </a:r>
            <a:endParaRPr kumimoji="1" lang="ja-JP" altLang="en-US" dirty="0">
              <a:solidFill>
                <a:schemeClr val="tx1"/>
              </a:solidFill>
            </a:endParaRPr>
          </a:p>
        </p:txBody>
      </p:sp>
    </p:spTree>
    <p:extLst>
      <p:ext uri="{BB962C8B-B14F-4D97-AF65-F5344CB8AC3E}">
        <p14:creationId xmlns:p14="http://schemas.microsoft.com/office/powerpoint/2010/main" val="1212588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テキスト ボックス 6"/>
          <p:cNvSpPr txBox="1">
            <a:spLocks noChangeArrowheads="1"/>
          </p:cNvSpPr>
          <p:nvPr/>
        </p:nvSpPr>
        <p:spPr bwMode="auto">
          <a:xfrm>
            <a:off x="664678" y="2197051"/>
            <a:ext cx="3789362" cy="707886"/>
          </a:xfrm>
          <a:prstGeom prst="rect">
            <a:avLst/>
          </a:prstGeom>
          <a:solidFill>
            <a:schemeClr val="accent4">
              <a:lumMod val="20000"/>
              <a:lumOff val="80000"/>
            </a:schemeClr>
          </a:solidFill>
          <a:ln w="19050">
            <a:solidFill>
              <a:srgbClr val="0000CC"/>
            </a:solidFill>
          </a:ln>
        </p:spPr>
        <p:txBody>
          <a:bodyPr wrap="square">
            <a:spAutoFit/>
          </a:bodyPr>
          <a:lstStyle>
            <a:lvl1pPr>
              <a:lnSpc>
                <a:spcPct val="90000"/>
              </a:lnSpc>
              <a:spcBef>
                <a:spcPts val="1000"/>
              </a:spcBef>
              <a:buFont typeface="Arial" pitchFamily="34" charset="0"/>
              <a:buChar char="•"/>
              <a:defRPr kumimoji="1" sz="2800">
                <a:solidFill>
                  <a:srgbClr val="1F4E79"/>
                </a:solidFill>
                <a:latin typeface="Century Gothic" pitchFamily="34" charset="0"/>
              </a:defRPr>
            </a:lvl1pPr>
            <a:lvl2pPr marL="742950" indent="-285750">
              <a:lnSpc>
                <a:spcPct val="90000"/>
              </a:lnSpc>
              <a:spcBef>
                <a:spcPts val="500"/>
              </a:spcBef>
              <a:buFont typeface="Arial" pitchFamily="34" charset="0"/>
              <a:buChar char="•"/>
              <a:defRPr kumimoji="1" sz="2400">
                <a:solidFill>
                  <a:srgbClr val="1F4E79"/>
                </a:solidFill>
                <a:latin typeface="Century Gothic" pitchFamily="34" charset="0"/>
              </a:defRPr>
            </a:lvl2pPr>
            <a:lvl3pPr marL="1143000" indent="-228600">
              <a:lnSpc>
                <a:spcPct val="90000"/>
              </a:lnSpc>
              <a:spcBef>
                <a:spcPts val="500"/>
              </a:spcBef>
              <a:buFont typeface="Arial" pitchFamily="34" charset="0"/>
              <a:buChar char="•"/>
              <a:defRPr kumimoji="1" sz="2000">
                <a:solidFill>
                  <a:srgbClr val="1F4E79"/>
                </a:solidFill>
                <a:latin typeface="Century Gothic" pitchFamily="34" charset="0"/>
              </a:defRPr>
            </a:lvl3pPr>
            <a:lvl4pPr marL="1600200" indent="-228600">
              <a:lnSpc>
                <a:spcPct val="90000"/>
              </a:lnSpc>
              <a:spcBef>
                <a:spcPts val="500"/>
              </a:spcBef>
              <a:buFont typeface="Arial" pitchFamily="34" charset="0"/>
              <a:buChar char="•"/>
              <a:defRPr kumimoji="1">
                <a:solidFill>
                  <a:srgbClr val="1F4E79"/>
                </a:solidFill>
                <a:latin typeface="Century Gothic" pitchFamily="34" charset="0"/>
              </a:defRPr>
            </a:lvl4pPr>
            <a:lvl5pPr marL="2057400" indent="-228600">
              <a:lnSpc>
                <a:spcPct val="90000"/>
              </a:lnSpc>
              <a:spcBef>
                <a:spcPts val="500"/>
              </a:spcBef>
              <a:buFont typeface="Arial" pitchFamily="34" charset="0"/>
              <a:buChar char="•"/>
              <a:defRPr kumimoji="1">
                <a:solidFill>
                  <a:srgbClr val="1F4E79"/>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9pPr>
          </a:lstStyle>
          <a:p>
            <a:pPr algn="ctr">
              <a:lnSpc>
                <a:spcPct val="100000"/>
              </a:lnSpc>
              <a:spcBef>
                <a:spcPct val="0"/>
              </a:spcBef>
              <a:buFontTx/>
              <a:buNone/>
              <a:defRPr/>
            </a:pPr>
            <a:r>
              <a:rPr lang="ja-JP" altLang="en-US" sz="2000" dirty="0">
                <a:solidFill>
                  <a:schemeClr val="tx2"/>
                </a:solidFill>
                <a:latin typeface="+mn-ea"/>
              </a:rPr>
              <a:t>システムへ</a:t>
            </a:r>
            <a:r>
              <a:rPr lang="ja-JP" altLang="en-US" sz="2000" b="1" dirty="0">
                <a:solidFill>
                  <a:schemeClr val="tx2"/>
                </a:solidFill>
                <a:latin typeface="+mn-ea"/>
              </a:rPr>
              <a:t>感染症</a:t>
            </a:r>
            <a:r>
              <a:rPr lang="ja-JP" altLang="en-US" sz="2000" dirty="0">
                <a:solidFill>
                  <a:schemeClr val="tx2"/>
                </a:solidFill>
                <a:latin typeface="+mn-ea"/>
              </a:rPr>
              <a:t>とその可能性のある</a:t>
            </a:r>
            <a:r>
              <a:rPr lang="ja-JP" altLang="en-US" sz="2000" b="1" dirty="0">
                <a:solidFill>
                  <a:schemeClr val="tx2"/>
                </a:solidFill>
                <a:latin typeface="+mn-ea"/>
              </a:rPr>
              <a:t>症状</a:t>
            </a:r>
            <a:r>
              <a:rPr lang="ja-JP" altLang="en-US" sz="2000" dirty="0">
                <a:solidFill>
                  <a:schemeClr val="tx2"/>
                </a:solidFill>
                <a:latin typeface="+mn-ea"/>
              </a:rPr>
              <a:t>での欠席情報を入力</a:t>
            </a:r>
          </a:p>
        </p:txBody>
      </p:sp>
      <p:sp>
        <p:nvSpPr>
          <p:cNvPr id="48" name="下矢印 47"/>
          <p:cNvSpPr/>
          <p:nvPr/>
        </p:nvSpPr>
        <p:spPr>
          <a:xfrm>
            <a:off x="10222586" y="4346078"/>
            <a:ext cx="368300" cy="73152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2771" name="図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98530">
            <a:off x="3425460" y="4758840"/>
            <a:ext cx="886062" cy="91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下矢印 24"/>
          <p:cNvSpPr/>
          <p:nvPr/>
        </p:nvSpPr>
        <p:spPr>
          <a:xfrm>
            <a:off x="10177519" y="1667424"/>
            <a:ext cx="366713" cy="52038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下矢印 2"/>
          <p:cNvSpPr/>
          <p:nvPr/>
        </p:nvSpPr>
        <p:spPr>
          <a:xfrm rot="18017054">
            <a:off x="4071257" y="1505732"/>
            <a:ext cx="366712" cy="103505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2776" name="タイトル 1"/>
          <p:cNvSpPr>
            <a:spLocks noGrp="1"/>
          </p:cNvSpPr>
          <p:nvPr>
            <p:ph type="title"/>
          </p:nvPr>
        </p:nvSpPr>
        <p:spPr>
          <a:xfrm>
            <a:off x="1891055" y="174625"/>
            <a:ext cx="10023039" cy="690780"/>
          </a:xfrm>
        </p:spPr>
        <p:txBody>
          <a:bodyPr>
            <a:normAutofit fontScale="90000"/>
          </a:bodyPr>
          <a:lstStyle/>
          <a:p>
            <a:pPr algn="ctr"/>
            <a:r>
              <a:rPr lang="ja-JP" altLang="en-US" dirty="0">
                <a:latin typeface="+mn-ea"/>
                <a:ea typeface="+mn-ea"/>
                <a:cs typeface="メイリオ" panose="020B0604030504040204" pitchFamily="50" charset="-128"/>
              </a:rPr>
              <a:t>欠席者情報システムを使った</a:t>
            </a:r>
            <a:r>
              <a:rPr lang="ja-JP" altLang="en-US" sz="3600" dirty="0">
                <a:latin typeface="+mn-ea"/>
                <a:ea typeface="+mn-ea"/>
                <a:cs typeface="メイリオ" panose="020B0604030504040204" pitchFamily="50" charset="-128"/>
              </a:rPr>
              <a:t>地域でのサーベイランス</a:t>
            </a:r>
          </a:p>
        </p:txBody>
      </p:sp>
      <p:sp>
        <p:nvSpPr>
          <p:cNvPr id="32777" name="テキスト ボックス 3"/>
          <p:cNvSpPr txBox="1">
            <a:spLocks noChangeArrowheads="1"/>
          </p:cNvSpPr>
          <p:nvPr/>
        </p:nvSpPr>
        <p:spPr bwMode="auto">
          <a:xfrm>
            <a:off x="2944814" y="2275119"/>
            <a:ext cx="18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nSpc>
                <a:spcPct val="100000"/>
              </a:lnSpc>
              <a:spcBef>
                <a:spcPct val="0"/>
              </a:spcBef>
              <a:buFontTx/>
              <a:buNone/>
            </a:pPr>
            <a:endParaRPr lang="ja-JP" altLang="en-US" sz="2000">
              <a:solidFill>
                <a:srgbClr val="FC0128"/>
              </a:solidFill>
              <a:latin typeface="Arial" panose="020B0604020202020204" pitchFamily="34" charset="0"/>
            </a:endParaRPr>
          </a:p>
        </p:txBody>
      </p:sp>
      <p:sp>
        <p:nvSpPr>
          <p:cNvPr id="4" name="テキスト ボックス 20"/>
          <p:cNvSpPr txBox="1">
            <a:spLocks noChangeArrowheads="1"/>
          </p:cNvSpPr>
          <p:nvPr/>
        </p:nvSpPr>
        <p:spPr bwMode="auto">
          <a:xfrm>
            <a:off x="8408090" y="938420"/>
            <a:ext cx="3295650" cy="708025"/>
          </a:xfrm>
          <a:prstGeom prst="rect">
            <a:avLst/>
          </a:prstGeom>
          <a:solidFill>
            <a:schemeClr val="accent4">
              <a:lumMod val="20000"/>
              <a:lumOff val="80000"/>
            </a:schemeClr>
          </a:solidFill>
          <a:ln w="19050">
            <a:solidFill>
              <a:srgbClr val="0000CC"/>
            </a:solidFill>
          </a:ln>
        </p:spPr>
        <p:txBody>
          <a:bodyPr>
            <a:spAutoFit/>
          </a:bodyPr>
          <a:lstStyle>
            <a:lvl1pPr>
              <a:lnSpc>
                <a:spcPct val="90000"/>
              </a:lnSpc>
              <a:spcBef>
                <a:spcPts val="1000"/>
              </a:spcBef>
              <a:buFont typeface="Arial" pitchFamily="34" charset="0"/>
              <a:buChar char="•"/>
              <a:defRPr kumimoji="1" sz="2800">
                <a:solidFill>
                  <a:srgbClr val="1F4E79"/>
                </a:solidFill>
                <a:latin typeface="Century Gothic" pitchFamily="34" charset="0"/>
              </a:defRPr>
            </a:lvl1pPr>
            <a:lvl2pPr marL="742950" indent="-285750">
              <a:lnSpc>
                <a:spcPct val="90000"/>
              </a:lnSpc>
              <a:spcBef>
                <a:spcPts val="500"/>
              </a:spcBef>
              <a:buFont typeface="Arial" pitchFamily="34" charset="0"/>
              <a:buChar char="•"/>
              <a:defRPr kumimoji="1" sz="2400">
                <a:solidFill>
                  <a:srgbClr val="1F4E79"/>
                </a:solidFill>
                <a:latin typeface="Century Gothic" pitchFamily="34" charset="0"/>
              </a:defRPr>
            </a:lvl2pPr>
            <a:lvl3pPr marL="1143000" indent="-228600">
              <a:lnSpc>
                <a:spcPct val="90000"/>
              </a:lnSpc>
              <a:spcBef>
                <a:spcPts val="500"/>
              </a:spcBef>
              <a:buFont typeface="Arial" pitchFamily="34" charset="0"/>
              <a:buChar char="•"/>
              <a:defRPr kumimoji="1" sz="2000">
                <a:solidFill>
                  <a:srgbClr val="1F4E79"/>
                </a:solidFill>
                <a:latin typeface="Century Gothic" pitchFamily="34" charset="0"/>
              </a:defRPr>
            </a:lvl3pPr>
            <a:lvl4pPr marL="1600200" indent="-228600">
              <a:lnSpc>
                <a:spcPct val="90000"/>
              </a:lnSpc>
              <a:spcBef>
                <a:spcPts val="500"/>
              </a:spcBef>
              <a:buFont typeface="Arial" pitchFamily="34" charset="0"/>
              <a:buChar char="•"/>
              <a:defRPr kumimoji="1">
                <a:solidFill>
                  <a:srgbClr val="1F4E79"/>
                </a:solidFill>
                <a:latin typeface="Century Gothic" pitchFamily="34" charset="0"/>
              </a:defRPr>
            </a:lvl4pPr>
            <a:lvl5pPr marL="2057400" indent="-228600">
              <a:lnSpc>
                <a:spcPct val="90000"/>
              </a:lnSpc>
              <a:spcBef>
                <a:spcPts val="500"/>
              </a:spcBef>
              <a:buFont typeface="Arial" pitchFamily="34" charset="0"/>
              <a:buChar char="•"/>
              <a:defRPr kumimoji="1">
                <a:solidFill>
                  <a:srgbClr val="1F4E79"/>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9pPr>
          </a:lstStyle>
          <a:p>
            <a:pPr algn="ctr">
              <a:lnSpc>
                <a:spcPct val="100000"/>
              </a:lnSpc>
              <a:spcBef>
                <a:spcPct val="0"/>
              </a:spcBef>
              <a:buFontTx/>
              <a:buNone/>
              <a:defRPr/>
            </a:pPr>
            <a:r>
              <a:rPr lang="ja-JP" altLang="en-US" sz="2000" dirty="0">
                <a:solidFill>
                  <a:schemeClr val="tx2"/>
                </a:solidFill>
                <a:latin typeface="+mn-ea"/>
              </a:rPr>
              <a:t>その他の情報源からの情報</a:t>
            </a:r>
            <a:endParaRPr lang="en-US" altLang="ja-JP" sz="2000" dirty="0">
              <a:solidFill>
                <a:schemeClr val="tx2"/>
              </a:solidFill>
              <a:latin typeface="+mn-ea"/>
            </a:endParaRPr>
          </a:p>
          <a:p>
            <a:pPr algn="ctr">
              <a:lnSpc>
                <a:spcPct val="100000"/>
              </a:lnSpc>
              <a:spcBef>
                <a:spcPct val="0"/>
              </a:spcBef>
              <a:buFontTx/>
              <a:buNone/>
              <a:defRPr/>
            </a:pPr>
            <a:r>
              <a:rPr lang="ja-JP" altLang="en-US" sz="2000" dirty="0">
                <a:solidFill>
                  <a:schemeClr val="tx2"/>
                </a:solidFill>
                <a:latin typeface="+mn-ea"/>
              </a:rPr>
              <a:t>（感染症発生動向調査等）</a:t>
            </a:r>
          </a:p>
        </p:txBody>
      </p:sp>
      <p:sp>
        <p:nvSpPr>
          <p:cNvPr id="32782" name="テキスト ボックス 26"/>
          <p:cNvSpPr txBox="1">
            <a:spLocks noChangeArrowheads="1"/>
          </p:cNvSpPr>
          <p:nvPr/>
        </p:nvSpPr>
        <p:spPr bwMode="auto">
          <a:xfrm>
            <a:off x="555813" y="4329251"/>
            <a:ext cx="3322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dirty="0">
                <a:solidFill>
                  <a:schemeClr val="tx1"/>
                </a:solidFill>
                <a:latin typeface="+mn-ea"/>
              </a:rPr>
              <a:t>保健だより等を通した</a:t>
            </a:r>
            <a:endParaRPr lang="en-US" altLang="ja-JP" sz="2000" dirty="0">
              <a:solidFill>
                <a:schemeClr val="tx1"/>
              </a:solidFill>
              <a:latin typeface="+mn-ea"/>
            </a:endParaRPr>
          </a:p>
          <a:p>
            <a:pPr algn="ctr">
              <a:lnSpc>
                <a:spcPct val="100000"/>
              </a:lnSpc>
              <a:spcBef>
                <a:spcPct val="0"/>
              </a:spcBef>
              <a:buFontTx/>
              <a:buNone/>
            </a:pPr>
            <a:r>
              <a:rPr lang="ja-JP" altLang="en-US" sz="2000" dirty="0">
                <a:solidFill>
                  <a:schemeClr val="tx1"/>
                </a:solidFill>
                <a:latin typeface="+mn-ea"/>
              </a:rPr>
              <a:t>コミュニケーション</a:t>
            </a:r>
          </a:p>
        </p:txBody>
      </p:sp>
      <p:sp>
        <p:nvSpPr>
          <p:cNvPr id="32783" name="正方形/長方形 1"/>
          <p:cNvSpPr>
            <a:spLocks noChangeArrowheads="1"/>
          </p:cNvSpPr>
          <p:nvPr/>
        </p:nvSpPr>
        <p:spPr bwMode="auto">
          <a:xfrm>
            <a:off x="456149" y="5730416"/>
            <a:ext cx="3617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nSpc>
                <a:spcPct val="100000"/>
              </a:lnSpc>
              <a:spcBef>
                <a:spcPct val="0"/>
              </a:spcBef>
              <a:buFontTx/>
              <a:buNone/>
            </a:pPr>
            <a:r>
              <a:rPr lang="ja-JP" altLang="en-US" sz="2000" dirty="0">
                <a:solidFill>
                  <a:schemeClr val="tx1"/>
                </a:solidFill>
                <a:latin typeface="+mn-ea"/>
              </a:rPr>
              <a:t>保護者と施設の間で感染症対策についての協調関係を築く</a:t>
            </a:r>
            <a:endParaRPr lang="en-US" altLang="ja-JP" sz="2000" dirty="0">
              <a:solidFill>
                <a:schemeClr val="tx1"/>
              </a:solidFill>
              <a:latin typeface="+mn-ea"/>
            </a:endParaRPr>
          </a:p>
        </p:txBody>
      </p:sp>
      <p:sp>
        <p:nvSpPr>
          <p:cNvPr id="32784" name="テキスト ボックス 28712"/>
          <p:cNvSpPr txBox="1">
            <a:spLocks noChangeArrowheads="1"/>
          </p:cNvSpPr>
          <p:nvPr/>
        </p:nvSpPr>
        <p:spPr bwMode="auto">
          <a:xfrm>
            <a:off x="9154757" y="3592655"/>
            <a:ext cx="2667897" cy="70788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dirty="0">
                <a:solidFill>
                  <a:srgbClr val="0000CC"/>
                </a:solidFill>
                <a:latin typeface="+mn-ea"/>
              </a:rPr>
              <a:t>保健所等による地域の流行状況の評価</a:t>
            </a:r>
          </a:p>
        </p:txBody>
      </p:sp>
      <p:sp>
        <p:nvSpPr>
          <p:cNvPr id="32785" name="テキスト ボックス 28723"/>
          <p:cNvSpPr txBox="1">
            <a:spLocks noChangeArrowheads="1"/>
          </p:cNvSpPr>
          <p:nvPr/>
        </p:nvSpPr>
        <p:spPr bwMode="auto">
          <a:xfrm>
            <a:off x="2276510" y="5131423"/>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nSpc>
                <a:spcPct val="100000"/>
              </a:lnSpc>
              <a:spcBef>
                <a:spcPct val="0"/>
              </a:spcBef>
              <a:buFontTx/>
              <a:buNone/>
            </a:pPr>
            <a:r>
              <a:rPr lang="ja-JP" altLang="en-US" sz="2000" dirty="0">
                <a:solidFill>
                  <a:srgbClr val="0000CC"/>
                </a:solidFill>
                <a:latin typeface="+mn-ea"/>
              </a:rPr>
              <a:t>お知らせ</a:t>
            </a:r>
          </a:p>
        </p:txBody>
      </p:sp>
      <p:pic>
        <p:nvPicPr>
          <p:cNvPr id="32791" name="図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180" y="785164"/>
            <a:ext cx="1363928" cy="120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下矢印 46"/>
          <p:cNvSpPr/>
          <p:nvPr/>
        </p:nvSpPr>
        <p:spPr>
          <a:xfrm>
            <a:off x="1959948" y="4998747"/>
            <a:ext cx="368300" cy="702795"/>
          </a:xfrm>
          <a:prstGeom prst="downArrow">
            <a:avLst/>
          </a:prstGeom>
          <a:pattFill prst="pct25">
            <a:fgClr>
              <a:srgbClr val="FC0128"/>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2793"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52" y="2160334"/>
            <a:ext cx="13922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8"/>
          <p:cNvSpPr txBox="1">
            <a:spLocks noChangeArrowheads="1"/>
          </p:cNvSpPr>
          <p:nvPr/>
        </p:nvSpPr>
        <p:spPr bwMode="auto">
          <a:xfrm>
            <a:off x="8182181" y="5124569"/>
            <a:ext cx="3923982" cy="400110"/>
          </a:xfrm>
          <a:prstGeom prst="rect">
            <a:avLst/>
          </a:prstGeom>
          <a:solidFill>
            <a:schemeClr val="accent4">
              <a:lumMod val="20000"/>
              <a:lumOff val="80000"/>
            </a:schemeClr>
          </a:solidFill>
          <a:ln w="19050">
            <a:solidFill>
              <a:srgbClr val="0000CC"/>
            </a:solidFill>
          </a:ln>
        </p:spPr>
        <p:txBody>
          <a:bodyPr wrap="square">
            <a:spAutoFit/>
          </a:bodyPr>
          <a:lstStyle>
            <a:lvl1pPr>
              <a:lnSpc>
                <a:spcPct val="90000"/>
              </a:lnSpc>
              <a:spcBef>
                <a:spcPts val="1000"/>
              </a:spcBef>
              <a:buFont typeface="Arial" pitchFamily="34" charset="0"/>
              <a:buChar char="•"/>
              <a:defRPr kumimoji="1" sz="2800">
                <a:solidFill>
                  <a:srgbClr val="1F4E79"/>
                </a:solidFill>
                <a:latin typeface="Century Gothic" pitchFamily="34" charset="0"/>
              </a:defRPr>
            </a:lvl1pPr>
            <a:lvl2pPr marL="742950" indent="-285750">
              <a:lnSpc>
                <a:spcPct val="90000"/>
              </a:lnSpc>
              <a:spcBef>
                <a:spcPts val="500"/>
              </a:spcBef>
              <a:buFont typeface="Arial" pitchFamily="34" charset="0"/>
              <a:buChar char="•"/>
              <a:defRPr kumimoji="1" sz="2400">
                <a:solidFill>
                  <a:srgbClr val="1F4E79"/>
                </a:solidFill>
                <a:latin typeface="Century Gothic" pitchFamily="34" charset="0"/>
              </a:defRPr>
            </a:lvl2pPr>
            <a:lvl3pPr marL="1143000" indent="-228600">
              <a:lnSpc>
                <a:spcPct val="90000"/>
              </a:lnSpc>
              <a:spcBef>
                <a:spcPts val="500"/>
              </a:spcBef>
              <a:buFont typeface="Arial" pitchFamily="34" charset="0"/>
              <a:buChar char="•"/>
              <a:defRPr kumimoji="1" sz="2000">
                <a:solidFill>
                  <a:srgbClr val="1F4E79"/>
                </a:solidFill>
                <a:latin typeface="Century Gothic" pitchFamily="34" charset="0"/>
              </a:defRPr>
            </a:lvl3pPr>
            <a:lvl4pPr marL="1600200" indent="-228600">
              <a:lnSpc>
                <a:spcPct val="90000"/>
              </a:lnSpc>
              <a:spcBef>
                <a:spcPts val="500"/>
              </a:spcBef>
              <a:buFont typeface="Arial" pitchFamily="34" charset="0"/>
              <a:buChar char="•"/>
              <a:defRPr kumimoji="1">
                <a:solidFill>
                  <a:srgbClr val="1F4E79"/>
                </a:solidFill>
                <a:latin typeface="Century Gothic" pitchFamily="34" charset="0"/>
              </a:defRPr>
            </a:lvl4pPr>
            <a:lvl5pPr marL="2057400" indent="-228600">
              <a:lnSpc>
                <a:spcPct val="90000"/>
              </a:lnSpc>
              <a:spcBef>
                <a:spcPts val="500"/>
              </a:spcBef>
              <a:buFont typeface="Arial" pitchFamily="34" charset="0"/>
              <a:buChar char="•"/>
              <a:defRPr kumimoji="1">
                <a:solidFill>
                  <a:srgbClr val="1F4E79"/>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9pPr>
          </a:lstStyle>
          <a:p>
            <a:pPr>
              <a:lnSpc>
                <a:spcPct val="100000"/>
              </a:lnSpc>
              <a:spcBef>
                <a:spcPct val="0"/>
              </a:spcBef>
              <a:buFontTx/>
              <a:buNone/>
              <a:defRPr/>
            </a:pPr>
            <a:r>
              <a:rPr lang="ja-JP" altLang="en-US" sz="2000" u="sng" dirty="0">
                <a:solidFill>
                  <a:srgbClr val="0000CC"/>
                </a:solidFill>
                <a:latin typeface="+mn-ea"/>
              </a:rPr>
              <a:t>地域としての感染症対策の強化</a:t>
            </a:r>
          </a:p>
        </p:txBody>
      </p:sp>
      <p:pic>
        <p:nvPicPr>
          <p:cNvPr id="32795"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8699" y="1247914"/>
            <a:ext cx="14795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7" name="テキスト ボックス 42"/>
          <p:cNvSpPr txBox="1">
            <a:spLocks noChangeArrowheads="1"/>
          </p:cNvSpPr>
          <p:nvPr/>
        </p:nvSpPr>
        <p:spPr bwMode="auto">
          <a:xfrm>
            <a:off x="2089431" y="877512"/>
            <a:ext cx="1569660" cy="369332"/>
          </a:xfrm>
          <a:prstGeom prst="rect">
            <a:avLst/>
          </a:prstGeom>
          <a:solidFill>
            <a:schemeClr val="bg1"/>
          </a:solidFill>
          <a:ln w="9525">
            <a:solidFill>
              <a:srgbClr val="FC0128"/>
            </a:solidFill>
            <a:miter lim="800000"/>
            <a:headEnd/>
            <a:tailEnd/>
          </a:ln>
        </p:spPr>
        <p:txBody>
          <a:bodyPr wrap="non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nSpc>
                <a:spcPct val="100000"/>
              </a:lnSpc>
              <a:spcBef>
                <a:spcPct val="0"/>
              </a:spcBef>
              <a:buFontTx/>
              <a:buNone/>
            </a:pPr>
            <a:r>
              <a:rPr lang="ja-JP" altLang="en-US" sz="1800" dirty="0">
                <a:solidFill>
                  <a:srgbClr val="FF0000"/>
                </a:solidFill>
                <a:highlight>
                  <a:srgbClr val="FFFF00"/>
                </a:highlight>
                <a:latin typeface="Arial" panose="020B0604020202020204" pitchFamily="34" charset="0"/>
              </a:rPr>
              <a:t>保育所・学校</a:t>
            </a:r>
          </a:p>
        </p:txBody>
      </p:sp>
      <p:pic>
        <p:nvPicPr>
          <p:cNvPr id="32798" name="図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836" y="4693930"/>
            <a:ext cx="878158" cy="76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図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718" y="5896842"/>
            <a:ext cx="934459" cy="96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図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12835" y="5321704"/>
            <a:ext cx="8255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19D7D75A-6478-A41D-D3FA-27ABFC82F9B2}"/>
              </a:ext>
            </a:extLst>
          </p:cNvPr>
          <p:cNvPicPr>
            <a:picLocks noChangeAspect="1"/>
          </p:cNvPicPr>
          <p:nvPr/>
        </p:nvPicPr>
        <p:blipFill>
          <a:blip r:embed="rId9"/>
          <a:stretch>
            <a:fillRect/>
          </a:stretch>
        </p:blipFill>
        <p:spPr>
          <a:xfrm>
            <a:off x="4746578" y="2054697"/>
            <a:ext cx="2955643" cy="1480533"/>
          </a:xfrm>
          <a:prstGeom prst="rect">
            <a:avLst/>
          </a:prstGeom>
        </p:spPr>
      </p:pic>
      <p:pic>
        <p:nvPicPr>
          <p:cNvPr id="8" name="図 7">
            <a:extLst>
              <a:ext uri="{FF2B5EF4-FFF2-40B4-BE49-F238E27FC236}">
                <a16:creationId xmlns:a16="http://schemas.microsoft.com/office/drawing/2014/main" id="{6307ACF5-CF80-1ADA-3FC6-8EDA449C8412}"/>
              </a:ext>
            </a:extLst>
          </p:cNvPr>
          <p:cNvPicPr>
            <a:picLocks noChangeAspect="1"/>
          </p:cNvPicPr>
          <p:nvPr/>
        </p:nvPicPr>
        <p:blipFill>
          <a:blip r:embed="rId10"/>
          <a:stretch>
            <a:fillRect/>
          </a:stretch>
        </p:blipFill>
        <p:spPr>
          <a:xfrm>
            <a:off x="4862638" y="3788362"/>
            <a:ext cx="2732262" cy="2617802"/>
          </a:xfrm>
          <a:prstGeom prst="rect">
            <a:avLst/>
          </a:prstGeom>
        </p:spPr>
      </p:pic>
      <p:sp>
        <p:nvSpPr>
          <p:cNvPr id="9" name="下矢印 2">
            <a:extLst>
              <a:ext uri="{FF2B5EF4-FFF2-40B4-BE49-F238E27FC236}">
                <a16:creationId xmlns:a16="http://schemas.microsoft.com/office/drawing/2014/main" id="{2A136904-873A-6C7E-588E-7928CAF0A99F}"/>
              </a:ext>
            </a:extLst>
          </p:cNvPr>
          <p:cNvSpPr/>
          <p:nvPr/>
        </p:nvSpPr>
        <p:spPr>
          <a:xfrm>
            <a:off x="5998669" y="3388647"/>
            <a:ext cx="366712" cy="42332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 name="テキスト ボックス 18">
            <a:extLst>
              <a:ext uri="{FF2B5EF4-FFF2-40B4-BE49-F238E27FC236}">
                <a16:creationId xmlns:a16="http://schemas.microsoft.com/office/drawing/2014/main" id="{9F455989-FD81-D079-07E7-83EF6A5ED53C}"/>
              </a:ext>
            </a:extLst>
          </p:cNvPr>
          <p:cNvSpPr txBox="1">
            <a:spLocks noChangeArrowheads="1"/>
          </p:cNvSpPr>
          <p:nvPr/>
        </p:nvSpPr>
        <p:spPr bwMode="auto">
          <a:xfrm>
            <a:off x="6419715" y="3383625"/>
            <a:ext cx="2530642" cy="400110"/>
          </a:xfrm>
          <a:prstGeom prst="rect">
            <a:avLst/>
          </a:prstGeom>
          <a:solidFill>
            <a:schemeClr val="accent4">
              <a:lumMod val="20000"/>
              <a:lumOff val="80000"/>
            </a:schemeClr>
          </a:solidFill>
          <a:ln w="19050">
            <a:solidFill>
              <a:srgbClr val="0000CC"/>
            </a:solidFill>
          </a:ln>
        </p:spPr>
        <p:txBody>
          <a:bodyPr wrap="square">
            <a:spAutoFit/>
          </a:bodyPr>
          <a:lstStyle>
            <a:lvl1pPr>
              <a:lnSpc>
                <a:spcPct val="90000"/>
              </a:lnSpc>
              <a:spcBef>
                <a:spcPts val="1000"/>
              </a:spcBef>
              <a:buFont typeface="Arial" pitchFamily="34" charset="0"/>
              <a:buChar char="•"/>
              <a:defRPr kumimoji="1" sz="2800">
                <a:solidFill>
                  <a:srgbClr val="1F4E79"/>
                </a:solidFill>
                <a:latin typeface="Century Gothic" pitchFamily="34" charset="0"/>
              </a:defRPr>
            </a:lvl1pPr>
            <a:lvl2pPr marL="742950" indent="-285750">
              <a:lnSpc>
                <a:spcPct val="90000"/>
              </a:lnSpc>
              <a:spcBef>
                <a:spcPts val="500"/>
              </a:spcBef>
              <a:buFont typeface="Arial" pitchFamily="34" charset="0"/>
              <a:buChar char="•"/>
              <a:defRPr kumimoji="1" sz="2400">
                <a:solidFill>
                  <a:srgbClr val="1F4E79"/>
                </a:solidFill>
                <a:latin typeface="Century Gothic" pitchFamily="34" charset="0"/>
              </a:defRPr>
            </a:lvl2pPr>
            <a:lvl3pPr marL="1143000" indent="-228600">
              <a:lnSpc>
                <a:spcPct val="90000"/>
              </a:lnSpc>
              <a:spcBef>
                <a:spcPts val="500"/>
              </a:spcBef>
              <a:buFont typeface="Arial" pitchFamily="34" charset="0"/>
              <a:buChar char="•"/>
              <a:defRPr kumimoji="1" sz="2000">
                <a:solidFill>
                  <a:srgbClr val="1F4E79"/>
                </a:solidFill>
                <a:latin typeface="Century Gothic" pitchFamily="34" charset="0"/>
              </a:defRPr>
            </a:lvl3pPr>
            <a:lvl4pPr marL="1600200" indent="-228600">
              <a:lnSpc>
                <a:spcPct val="90000"/>
              </a:lnSpc>
              <a:spcBef>
                <a:spcPts val="500"/>
              </a:spcBef>
              <a:buFont typeface="Arial" pitchFamily="34" charset="0"/>
              <a:buChar char="•"/>
              <a:defRPr kumimoji="1">
                <a:solidFill>
                  <a:srgbClr val="1F4E79"/>
                </a:solidFill>
                <a:latin typeface="Century Gothic" pitchFamily="34" charset="0"/>
              </a:defRPr>
            </a:lvl4pPr>
            <a:lvl5pPr marL="2057400" indent="-228600">
              <a:lnSpc>
                <a:spcPct val="90000"/>
              </a:lnSpc>
              <a:spcBef>
                <a:spcPts val="500"/>
              </a:spcBef>
              <a:buFont typeface="Arial" pitchFamily="34" charset="0"/>
              <a:buChar char="•"/>
              <a:defRPr kumimoji="1">
                <a:solidFill>
                  <a:srgbClr val="1F4E79"/>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9pPr>
          </a:lstStyle>
          <a:p>
            <a:pPr>
              <a:lnSpc>
                <a:spcPct val="100000"/>
              </a:lnSpc>
              <a:spcBef>
                <a:spcPct val="0"/>
              </a:spcBef>
              <a:buFontTx/>
              <a:buNone/>
              <a:defRPr/>
            </a:pPr>
            <a:r>
              <a:rPr lang="ja-JP" altLang="en-US" sz="2000" dirty="0">
                <a:solidFill>
                  <a:srgbClr val="0000CC"/>
                </a:solidFill>
                <a:latin typeface="+mn-ea"/>
              </a:rPr>
              <a:t>マップビューに反映</a:t>
            </a:r>
          </a:p>
        </p:txBody>
      </p:sp>
      <p:sp>
        <p:nvSpPr>
          <p:cNvPr id="15" name="下矢印 2">
            <a:extLst>
              <a:ext uri="{FF2B5EF4-FFF2-40B4-BE49-F238E27FC236}">
                <a16:creationId xmlns:a16="http://schemas.microsoft.com/office/drawing/2014/main" id="{AB8572C2-E397-67E6-2D1B-C17851550ABF}"/>
              </a:ext>
            </a:extLst>
          </p:cNvPr>
          <p:cNvSpPr/>
          <p:nvPr/>
        </p:nvSpPr>
        <p:spPr>
          <a:xfrm rot="16200000">
            <a:off x="8527948" y="1882810"/>
            <a:ext cx="366712" cy="181206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6" name="テキスト ボックス 18">
            <a:extLst>
              <a:ext uri="{FF2B5EF4-FFF2-40B4-BE49-F238E27FC236}">
                <a16:creationId xmlns:a16="http://schemas.microsoft.com/office/drawing/2014/main" id="{2670B162-71A8-F862-8431-C8F61A504748}"/>
              </a:ext>
            </a:extLst>
          </p:cNvPr>
          <p:cNvSpPr txBox="1">
            <a:spLocks noChangeArrowheads="1"/>
          </p:cNvSpPr>
          <p:nvPr/>
        </p:nvSpPr>
        <p:spPr bwMode="auto">
          <a:xfrm>
            <a:off x="8035159" y="2234349"/>
            <a:ext cx="1291720" cy="400110"/>
          </a:xfrm>
          <a:prstGeom prst="rect">
            <a:avLst/>
          </a:prstGeom>
          <a:solidFill>
            <a:schemeClr val="accent4">
              <a:lumMod val="20000"/>
              <a:lumOff val="80000"/>
            </a:schemeClr>
          </a:solidFill>
          <a:ln w="19050">
            <a:solidFill>
              <a:srgbClr val="0000CC"/>
            </a:solidFill>
          </a:ln>
        </p:spPr>
        <p:txBody>
          <a:bodyPr wrap="square">
            <a:spAutoFit/>
          </a:bodyPr>
          <a:lstStyle>
            <a:lvl1pPr>
              <a:lnSpc>
                <a:spcPct val="90000"/>
              </a:lnSpc>
              <a:spcBef>
                <a:spcPts val="1000"/>
              </a:spcBef>
              <a:buFont typeface="Arial" pitchFamily="34" charset="0"/>
              <a:buChar char="•"/>
              <a:defRPr kumimoji="1" sz="2800">
                <a:solidFill>
                  <a:srgbClr val="1F4E79"/>
                </a:solidFill>
                <a:latin typeface="Century Gothic" pitchFamily="34" charset="0"/>
              </a:defRPr>
            </a:lvl1pPr>
            <a:lvl2pPr marL="742950" indent="-285750">
              <a:lnSpc>
                <a:spcPct val="90000"/>
              </a:lnSpc>
              <a:spcBef>
                <a:spcPts val="500"/>
              </a:spcBef>
              <a:buFont typeface="Arial" pitchFamily="34" charset="0"/>
              <a:buChar char="•"/>
              <a:defRPr kumimoji="1" sz="2400">
                <a:solidFill>
                  <a:srgbClr val="1F4E79"/>
                </a:solidFill>
                <a:latin typeface="Century Gothic" pitchFamily="34" charset="0"/>
              </a:defRPr>
            </a:lvl2pPr>
            <a:lvl3pPr marL="1143000" indent="-228600">
              <a:lnSpc>
                <a:spcPct val="90000"/>
              </a:lnSpc>
              <a:spcBef>
                <a:spcPts val="500"/>
              </a:spcBef>
              <a:buFont typeface="Arial" pitchFamily="34" charset="0"/>
              <a:buChar char="•"/>
              <a:defRPr kumimoji="1" sz="2000">
                <a:solidFill>
                  <a:srgbClr val="1F4E79"/>
                </a:solidFill>
                <a:latin typeface="Century Gothic" pitchFamily="34" charset="0"/>
              </a:defRPr>
            </a:lvl3pPr>
            <a:lvl4pPr marL="1600200" indent="-228600">
              <a:lnSpc>
                <a:spcPct val="90000"/>
              </a:lnSpc>
              <a:spcBef>
                <a:spcPts val="500"/>
              </a:spcBef>
              <a:buFont typeface="Arial" pitchFamily="34" charset="0"/>
              <a:buChar char="•"/>
              <a:defRPr kumimoji="1">
                <a:solidFill>
                  <a:srgbClr val="1F4E79"/>
                </a:solidFill>
                <a:latin typeface="Century Gothic" pitchFamily="34" charset="0"/>
              </a:defRPr>
            </a:lvl4pPr>
            <a:lvl5pPr marL="2057400" indent="-228600">
              <a:lnSpc>
                <a:spcPct val="90000"/>
              </a:lnSpc>
              <a:spcBef>
                <a:spcPts val="500"/>
              </a:spcBef>
              <a:buFont typeface="Arial" pitchFamily="34" charset="0"/>
              <a:buChar char="•"/>
              <a:defRPr kumimoji="1">
                <a:solidFill>
                  <a:srgbClr val="1F4E79"/>
                </a:solidFill>
                <a:latin typeface="Century Gothic" pitchFamily="34" charset="0"/>
              </a:defRPr>
            </a:lvl5pPr>
            <a:lvl6pPr marL="25146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6pPr>
            <a:lvl7pPr marL="29718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7pPr>
            <a:lvl8pPr marL="34290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8pPr>
            <a:lvl9pPr marL="3886200" indent="-228600" eaLnBrk="0" fontAlgn="base" hangingPunct="0">
              <a:lnSpc>
                <a:spcPct val="90000"/>
              </a:lnSpc>
              <a:spcBef>
                <a:spcPts val="500"/>
              </a:spcBef>
              <a:spcAft>
                <a:spcPct val="0"/>
              </a:spcAft>
              <a:buFont typeface="Arial" pitchFamily="34" charset="0"/>
              <a:buChar char="•"/>
              <a:defRPr kumimoji="1">
                <a:solidFill>
                  <a:srgbClr val="1F4E79"/>
                </a:solidFill>
                <a:latin typeface="Century Gothic" pitchFamily="34" charset="0"/>
              </a:defRPr>
            </a:lvl9pPr>
          </a:lstStyle>
          <a:p>
            <a:pPr algn="ctr">
              <a:lnSpc>
                <a:spcPct val="100000"/>
              </a:lnSpc>
              <a:spcBef>
                <a:spcPct val="0"/>
              </a:spcBef>
              <a:buFontTx/>
              <a:buNone/>
              <a:defRPr/>
            </a:pPr>
            <a:r>
              <a:rPr lang="ja-JP" altLang="en-US" sz="2000" dirty="0">
                <a:solidFill>
                  <a:srgbClr val="0000CC"/>
                </a:solidFill>
                <a:latin typeface="+mn-ea"/>
              </a:rPr>
              <a:t>情報提供</a:t>
            </a:r>
          </a:p>
        </p:txBody>
      </p:sp>
      <p:sp>
        <p:nvSpPr>
          <p:cNvPr id="18" name="下矢印 2">
            <a:extLst>
              <a:ext uri="{FF2B5EF4-FFF2-40B4-BE49-F238E27FC236}">
                <a16:creationId xmlns:a16="http://schemas.microsoft.com/office/drawing/2014/main" id="{5D463C66-0A26-FD76-B8B5-5A6149663709}"/>
              </a:ext>
            </a:extLst>
          </p:cNvPr>
          <p:cNvSpPr/>
          <p:nvPr/>
        </p:nvSpPr>
        <p:spPr>
          <a:xfrm rot="4363952">
            <a:off x="4032633" y="2724303"/>
            <a:ext cx="366712" cy="11598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9" name="下矢印 2">
            <a:extLst>
              <a:ext uri="{FF2B5EF4-FFF2-40B4-BE49-F238E27FC236}">
                <a16:creationId xmlns:a16="http://schemas.microsoft.com/office/drawing/2014/main" id="{4B3EA942-0929-F085-9D4C-E1F2A083EE2F}"/>
              </a:ext>
            </a:extLst>
          </p:cNvPr>
          <p:cNvSpPr/>
          <p:nvPr/>
        </p:nvSpPr>
        <p:spPr>
          <a:xfrm rot="6263876">
            <a:off x="4045183" y="3339284"/>
            <a:ext cx="366712" cy="11598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0" name="テキスト ボックス 28712">
            <a:extLst>
              <a:ext uri="{FF2B5EF4-FFF2-40B4-BE49-F238E27FC236}">
                <a16:creationId xmlns:a16="http://schemas.microsoft.com/office/drawing/2014/main" id="{BFB10ADB-ED63-6D36-2511-4793C5440337}"/>
              </a:ext>
            </a:extLst>
          </p:cNvPr>
          <p:cNvSpPr txBox="1">
            <a:spLocks noChangeArrowheads="1"/>
          </p:cNvSpPr>
          <p:nvPr/>
        </p:nvSpPr>
        <p:spPr bwMode="auto">
          <a:xfrm>
            <a:off x="905435" y="3239445"/>
            <a:ext cx="2667897" cy="70788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dirty="0">
                <a:solidFill>
                  <a:srgbClr val="0000CC"/>
                </a:solidFill>
                <a:latin typeface="+mn-ea"/>
              </a:rPr>
              <a:t>施設と地域のの流行状況のモニタリング</a:t>
            </a:r>
          </a:p>
        </p:txBody>
      </p:sp>
      <p:sp>
        <p:nvSpPr>
          <p:cNvPr id="32781" name="テキスト ボックス 25"/>
          <p:cNvSpPr txBox="1">
            <a:spLocks noChangeArrowheads="1"/>
          </p:cNvSpPr>
          <p:nvPr/>
        </p:nvSpPr>
        <p:spPr bwMode="auto">
          <a:xfrm>
            <a:off x="6020194" y="6173415"/>
            <a:ext cx="5290185" cy="523220"/>
          </a:xfrm>
          <a:prstGeom prst="rect">
            <a:avLst/>
          </a:prstGeom>
          <a:solidFill>
            <a:srgbClr val="FF0000"/>
          </a:solidFill>
          <a:ln w="12700">
            <a:solidFill>
              <a:schemeClr val="tx1"/>
            </a:solidFill>
            <a:miter lim="800000"/>
            <a:headEnd/>
            <a:tailEnd/>
          </a:ln>
        </p:spPr>
        <p:txBody>
          <a:bodyPr wrap="square">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dirty="0">
                <a:solidFill>
                  <a:schemeClr val="bg1"/>
                </a:solidFill>
                <a:latin typeface="+mn-ea"/>
              </a:rPr>
              <a:t>学童・生徒・園児の健康を守る</a:t>
            </a:r>
          </a:p>
        </p:txBody>
      </p:sp>
    </p:spTree>
    <p:extLst>
      <p:ext uri="{BB962C8B-B14F-4D97-AF65-F5344CB8AC3E}">
        <p14:creationId xmlns:p14="http://schemas.microsoft.com/office/powerpoint/2010/main" val="3124994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45C0788-6FC4-4C6D-9452-2C5BD279FABF}"/>
              </a:ext>
            </a:extLst>
          </p:cNvPr>
          <p:cNvSpPr>
            <a:spLocks noGrp="1"/>
          </p:cNvSpPr>
          <p:nvPr>
            <p:ph type="title"/>
          </p:nvPr>
        </p:nvSpPr>
        <p:spPr>
          <a:xfrm>
            <a:off x="2416654" y="400267"/>
            <a:ext cx="8911687" cy="1280890"/>
          </a:xfrm>
        </p:spPr>
        <p:txBody>
          <a:bodyPr>
            <a:normAutofit/>
          </a:bodyPr>
          <a:lstStyle/>
          <a:p>
            <a:r>
              <a:rPr lang="ja-JP" altLang="en-US" sz="3600" dirty="0"/>
              <a:t>「症状」での報告／「診断」での報告</a:t>
            </a:r>
            <a:br>
              <a:rPr lang="en-US" altLang="ja-JP" sz="3600" dirty="0"/>
            </a:br>
            <a:r>
              <a:rPr lang="ja-JP" altLang="en-US" sz="3600" dirty="0"/>
              <a:t>シナリオ別の具体的な利用法</a:t>
            </a:r>
            <a:endParaRPr kumimoji="1" lang="ja-JP" altLang="en-US" sz="3600" dirty="0"/>
          </a:p>
        </p:txBody>
      </p:sp>
      <p:sp>
        <p:nvSpPr>
          <p:cNvPr id="5" name="テキスト プレースホルダー 4">
            <a:extLst>
              <a:ext uri="{FF2B5EF4-FFF2-40B4-BE49-F238E27FC236}">
                <a16:creationId xmlns:a16="http://schemas.microsoft.com/office/drawing/2014/main" id="{D4104571-3308-49B4-BAF4-A4535FCADE1A}"/>
              </a:ext>
            </a:extLst>
          </p:cNvPr>
          <p:cNvSpPr>
            <a:spLocks noGrp="1"/>
          </p:cNvSpPr>
          <p:nvPr>
            <p:ph type="body" idx="1"/>
          </p:nvPr>
        </p:nvSpPr>
        <p:spPr>
          <a:xfrm>
            <a:off x="1242059" y="1681161"/>
            <a:ext cx="3312761" cy="429251"/>
          </a:xfrm>
          <a:solidFill>
            <a:schemeClr val="accent2">
              <a:lumMod val="20000"/>
              <a:lumOff val="80000"/>
            </a:schemeClr>
          </a:solidFill>
        </p:spPr>
        <p:txBody>
          <a:bodyPr>
            <a:normAutofit fontScale="92500"/>
          </a:bodyPr>
          <a:lstStyle/>
          <a:p>
            <a:r>
              <a:rPr lang="ja-JP" altLang="en-US" dirty="0"/>
              <a:t>「症状」で事例を探知</a:t>
            </a:r>
          </a:p>
        </p:txBody>
      </p:sp>
      <p:graphicFrame>
        <p:nvGraphicFramePr>
          <p:cNvPr id="9" name="コンテンツ プレースホルダー 8">
            <a:extLst>
              <a:ext uri="{FF2B5EF4-FFF2-40B4-BE49-F238E27FC236}">
                <a16:creationId xmlns:a16="http://schemas.microsoft.com/office/drawing/2014/main" id="{7BBD54FD-9959-4A75-9E34-E97973FCE4E9}"/>
              </a:ext>
            </a:extLst>
          </p:cNvPr>
          <p:cNvGraphicFramePr>
            <a:graphicFrameLocks noGrp="1"/>
          </p:cNvGraphicFramePr>
          <p:nvPr>
            <p:ph sz="half" idx="2"/>
            <p:extLst>
              <p:ext uri="{D42A27DB-BD31-4B8C-83A1-F6EECF244321}">
                <p14:modId xmlns:p14="http://schemas.microsoft.com/office/powerpoint/2010/main" val="1946886428"/>
              </p:ext>
            </p:extLst>
          </p:nvPr>
        </p:nvGraphicFramePr>
        <p:xfrm>
          <a:off x="690699" y="2754205"/>
          <a:ext cx="5157788" cy="2473960"/>
        </p:xfrm>
        <a:graphic>
          <a:graphicData uri="http://schemas.openxmlformats.org/drawingml/2006/table">
            <a:tbl>
              <a:tblPr firstRow="1" bandRow="1">
                <a:tableStyleId>{5C22544A-7EE6-4342-B048-85BDC9FD1C3A}</a:tableStyleId>
              </a:tblPr>
              <a:tblGrid>
                <a:gridCol w="1207126">
                  <a:extLst>
                    <a:ext uri="{9D8B030D-6E8A-4147-A177-3AD203B41FA5}">
                      <a16:colId xmlns:a16="http://schemas.microsoft.com/office/drawing/2014/main" val="2207718671"/>
                    </a:ext>
                  </a:extLst>
                </a:gridCol>
                <a:gridCol w="3950662">
                  <a:extLst>
                    <a:ext uri="{9D8B030D-6E8A-4147-A177-3AD203B41FA5}">
                      <a16:colId xmlns:a16="http://schemas.microsoft.com/office/drawing/2014/main" val="2747811936"/>
                    </a:ext>
                  </a:extLst>
                </a:gridCol>
              </a:tblGrid>
              <a:tr h="370840">
                <a:tc>
                  <a:txBody>
                    <a:bodyPr/>
                    <a:lstStyle/>
                    <a:p>
                      <a:r>
                        <a:rPr kumimoji="1" lang="ja-JP" altLang="en-US" dirty="0"/>
                        <a:t>ステージ</a:t>
                      </a:r>
                    </a:p>
                  </a:txBody>
                  <a:tcPr/>
                </a:tc>
                <a:tc>
                  <a:txBody>
                    <a:bodyPr/>
                    <a:lstStyle/>
                    <a:p>
                      <a:r>
                        <a:rPr kumimoji="1" lang="ja-JP" altLang="en-US" dirty="0"/>
                        <a:t>具体例</a:t>
                      </a:r>
                    </a:p>
                  </a:txBody>
                  <a:tcPr/>
                </a:tc>
                <a:extLst>
                  <a:ext uri="{0D108BD9-81ED-4DB2-BD59-A6C34878D82A}">
                    <a16:rowId xmlns:a16="http://schemas.microsoft.com/office/drawing/2014/main" val="1959802264"/>
                  </a:ext>
                </a:extLst>
              </a:tr>
              <a:tr h="370840">
                <a:tc>
                  <a:txBody>
                    <a:bodyPr/>
                    <a:lstStyle/>
                    <a:p>
                      <a:r>
                        <a:rPr kumimoji="1" lang="ja-JP" altLang="en-US" sz="2000" b="0" i="0" u="none" strike="noStrike" kern="1200" cap="none" spc="0" normalizeH="0" baseline="0" noProof="0" dirty="0">
                          <a:ln>
                            <a:noFill/>
                          </a:ln>
                          <a:solidFill>
                            <a:prstClr val="black"/>
                          </a:solidFill>
                          <a:effectLst/>
                          <a:uLnTx/>
                          <a:uFillTx/>
                          <a:latin typeface="+mn-lt"/>
                          <a:ea typeface="+mn-ea"/>
                          <a:cs typeface="+mn-cs"/>
                        </a:rPr>
                        <a:t>探知</a:t>
                      </a:r>
                      <a:endParaRPr kumimoji="1" lang="ja-JP" altLang="en-US" dirty="0"/>
                    </a:p>
                  </a:txBody>
                  <a:tcPr/>
                </a:tc>
                <a:tc>
                  <a:txBody>
                    <a:bodyPr/>
                    <a:lstStyle/>
                    <a:p>
                      <a:r>
                        <a:rPr lang="ja-JP" altLang="en-US" sz="1800" dirty="0">
                          <a:solidFill>
                            <a:schemeClr val="tx1"/>
                          </a:solidFill>
                        </a:rPr>
                        <a:t>例）クラスにおける嘔吐・下痢の</a:t>
                      </a:r>
                      <a:r>
                        <a:rPr lang="ja-JP" altLang="en-US" sz="1800" dirty="0"/>
                        <a:t>集積（感染性胃腸炎）、クラスにおけるインフルエンザ様症状の集積（インフルエンザ・</a:t>
                      </a:r>
                      <a:r>
                        <a:rPr lang="en-US" altLang="ja-JP" sz="1800" dirty="0">
                          <a:solidFill>
                            <a:schemeClr val="tx1"/>
                          </a:solidFill>
                        </a:rPr>
                        <a:t>COVID-19</a:t>
                      </a:r>
                      <a:r>
                        <a:rPr lang="ja-JP" altLang="en-US" sz="1800" dirty="0"/>
                        <a:t>）</a:t>
                      </a:r>
                      <a:endParaRPr kumimoji="1" lang="ja-JP" altLang="en-US" dirty="0"/>
                    </a:p>
                  </a:txBody>
                  <a:tcPr/>
                </a:tc>
                <a:extLst>
                  <a:ext uri="{0D108BD9-81ED-4DB2-BD59-A6C34878D82A}">
                    <a16:rowId xmlns:a16="http://schemas.microsoft.com/office/drawing/2014/main" val="457966107"/>
                  </a:ext>
                </a:extLst>
              </a:tr>
              <a:tr h="370840">
                <a:tc>
                  <a:txBody>
                    <a:bodyPr/>
                    <a:lstStyle/>
                    <a:p>
                      <a:r>
                        <a:rPr lang="ja-JP" altLang="en-US" sz="1800" dirty="0">
                          <a:solidFill>
                            <a:schemeClr val="tx1"/>
                          </a:solidFill>
                        </a:rPr>
                        <a:t>対応</a:t>
                      </a:r>
                      <a:endParaRPr kumimoji="1" lang="ja-JP" altLang="en-US" dirty="0"/>
                    </a:p>
                  </a:txBody>
                  <a:tcPr/>
                </a:tc>
                <a:tc>
                  <a:txBody>
                    <a:bodyPr/>
                    <a:lstStyle/>
                    <a:p>
                      <a:pPr marL="285750" indent="-285750">
                        <a:buFont typeface="Arial" panose="020B0604020202020204" pitchFamily="34" charset="0"/>
                        <a:buChar char="•"/>
                      </a:pPr>
                      <a:r>
                        <a:rPr lang="ja-JP" altLang="en-US" sz="1800" dirty="0">
                          <a:solidFill>
                            <a:schemeClr val="tx1"/>
                          </a:solidFill>
                        </a:rPr>
                        <a:t>健康観察の強化とシステムを使ったモニタリング</a:t>
                      </a:r>
                      <a:endParaRPr lang="en-US" altLang="ja-JP" sz="1800" dirty="0"/>
                    </a:p>
                    <a:p>
                      <a:pPr marL="285750" indent="-285750">
                        <a:buFont typeface="Arial" panose="020B0604020202020204" pitchFamily="34" charset="0"/>
                        <a:buChar char="•"/>
                      </a:pPr>
                      <a:r>
                        <a:rPr lang="ja-JP" altLang="en-US" sz="1800" dirty="0">
                          <a:solidFill>
                            <a:schemeClr val="tx1"/>
                          </a:solidFill>
                        </a:rPr>
                        <a:t>保健所等との連携</a:t>
                      </a:r>
                      <a:endParaRPr kumimoji="1" lang="en-US" altLang="ja-JP" sz="1800" dirty="0">
                        <a:solidFill>
                          <a:schemeClr val="tx1"/>
                        </a:solidFill>
                      </a:endParaRPr>
                    </a:p>
                  </a:txBody>
                  <a:tcPr/>
                </a:tc>
                <a:extLst>
                  <a:ext uri="{0D108BD9-81ED-4DB2-BD59-A6C34878D82A}">
                    <a16:rowId xmlns:a16="http://schemas.microsoft.com/office/drawing/2014/main" val="3523441607"/>
                  </a:ext>
                </a:extLst>
              </a:tr>
            </a:tbl>
          </a:graphicData>
        </a:graphic>
      </p:graphicFrame>
      <p:sp>
        <p:nvSpPr>
          <p:cNvPr id="7" name="テキスト プレースホルダー 6">
            <a:extLst>
              <a:ext uri="{FF2B5EF4-FFF2-40B4-BE49-F238E27FC236}">
                <a16:creationId xmlns:a16="http://schemas.microsoft.com/office/drawing/2014/main" id="{803EE834-AA3C-4776-9001-0C86798CFE11}"/>
              </a:ext>
            </a:extLst>
          </p:cNvPr>
          <p:cNvSpPr>
            <a:spLocks noGrp="1"/>
          </p:cNvSpPr>
          <p:nvPr>
            <p:ph type="body" sz="quarter" idx="3"/>
          </p:nvPr>
        </p:nvSpPr>
        <p:spPr>
          <a:xfrm>
            <a:off x="6546765" y="1681160"/>
            <a:ext cx="4291812" cy="429251"/>
          </a:xfrm>
          <a:solidFill>
            <a:schemeClr val="accent2">
              <a:lumMod val="20000"/>
              <a:lumOff val="80000"/>
            </a:schemeClr>
          </a:solidFill>
        </p:spPr>
        <p:txBody>
          <a:bodyPr>
            <a:normAutofit fontScale="92500"/>
          </a:bodyPr>
          <a:lstStyle/>
          <a:p>
            <a:r>
              <a:rPr lang="ja-JP" altLang="en-US" dirty="0"/>
              <a:t>「医師の診断」で事例を探知</a:t>
            </a:r>
          </a:p>
        </p:txBody>
      </p:sp>
      <p:graphicFrame>
        <p:nvGraphicFramePr>
          <p:cNvPr id="10" name="コンテンツ プレースホルダー 8">
            <a:extLst>
              <a:ext uri="{FF2B5EF4-FFF2-40B4-BE49-F238E27FC236}">
                <a16:creationId xmlns:a16="http://schemas.microsoft.com/office/drawing/2014/main" id="{484B34D9-D464-408E-8B97-F43F60347235}"/>
              </a:ext>
            </a:extLst>
          </p:cNvPr>
          <p:cNvGraphicFramePr>
            <a:graphicFrameLocks/>
          </p:cNvGraphicFramePr>
          <p:nvPr>
            <p:extLst>
              <p:ext uri="{D42A27DB-BD31-4B8C-83A1-F6EECF244321}">
                <p14:modId xmlns:p14="http://schemas.microsoft.com/office/powerpoint/2010/main" val="2441990891"/>
              </p:ext>
            </p:extLst>
          </p:nvPr>
        </p:nvGraphicFramePr>
        <p:xfrm>
          <a:off x="6286703" y="2756745"/>
          <a:ext cx="5157788" cy="3845560"/>
        </p:xfrm>
        <a:graphic>
          <a:graphicData uri="http://schemas.openxmlformats.org/drawingml/2006/table">
            <a:tbl>
              <a:tblPr firstRow="1" bandRow="1">
                <a:tableStyleId>{5C22544A-7EE6-4342-B048-85BDC9FD1C3A}</a:tableStyleId>
              </a:tblPr>
              <a:tblGrid>
                <a:gridCol w="1207126">
                  <a:extLst>
                    <a:ext uri="{9D8B030D-6E8A-4147-A177-3AD203B41FA5}">
                      <a16:colId xmlns:a16="http://schemas.microsoft.com/office/drawing/2014/main" val="2207718671"/>
                    </a:ext>
                  </a:extLst>
                </a:gridCol>
                <a:gridCol w="3950662">
                  <a:extLst>
                    <a:ext uri="{9D8B030D-6E8A-4147-A177-3AD203B41FA5}">
                      <a16:colId xmlns:a16="http://schemas.microsoft.com/office/drawing/2014/main" val="2747811936"/>
                    </a:ext>
                  </a:extLst>
                </a:gridCol>
              </a:tblGrid>
              <a:tr h="370840">
                <a:tc>
                  <a:txBody>
                    <a:bodyPr/>
                    <a:lstStyle/>
                    <a:p>
                      <a:r>
                        <a:rPr kumimoji="1" lang="ja-JP" altLang="en-US" dirty="0"/>
                        <a:t>ステージ</a:t>
                      </a:r>
                    </a:p>
                  </a:txBody>
                  <a:tcPr/>
                </a:tc>
                <a:tc>
                  <a:txBody>
                    <a:bodyPr/>
                    <a:lstStyle/>
                    <a:p>
                      <a:r>
                        <a:rPr kumimoji="1" lang="ja-JP" altLang="en-US" dirty="0"/>
                        <a:t>具体例</a:t>
                      </a:r>
                    </a:p>
                  </a:txBody>
                  <a:tcPr/>
                </a:tc>
                <a:extLst>
                  <a:ext uri="{0D108BD9-81ED-4DB2-BD59-A6C34878D82A}">
                    <a16:rowId xmlns:a16="http://schemas.microsoft.com/office/drawing/2014/main" val="1959802264"/>
                  </a:ext>
                </a:extLst>
              </a:tr>
              <a:tr h="370840">
                <a:tc>
                  <a:txBody>
                    <a:bodyPr/>
                    <a:lstStyle/>
                    <a:p>
                      <a:r>
                        <a:rPr kumimoji="1" lang="ja-JP" altLang="en-US" sz="2000" b="0" i="0" u="none" strike="noStrike" kern="1200" cap="none" spc="0" normalizeH="0" baseline="0" noProof="0" dirty="0">
                          <a:ln>
                            <a:noFill/>
                          </a:ln>
                          <a:solidFill>
                            <a:prstClr val="black"/>
                          </a:solidFill>
                          <a:effectLst/>
                          <a:uLnTx/>
                          <a:uFillTx/>
                          <a:latin typeface="+mn-lt"/>
                          <a:ea typeface="+mn-ea"/>
                          <a:cs typeface="+mn-cs"/>
                        </a:rPr>
                        <a:t>探知</a:t>
                      </a:r>
                      <a:endParaRPr kumimoji="1" lang="ja-JP" altLang="en-US" dirty="0"/>
                    </a:p>
                  </a:txBody>
                  <a:tcPr/>
                </a:tc>
                <a:tc>
                  <a:txBody>
                    <a:bodyPr/>
                    <a:lstStyle/>
                    <a:p>
                      <a:r>
                        <a:rPr lang="ja-JP" altLang="en-US" sz="1800" u="sng" dirty="0">
                          <a:solidFill>
                            <a:schemeClr val="tx1"/>
                          </a:solidFill>
                        </a:rPr>
                        <a:t>医師の診断</a:t>
                      </a:r>
                      <a:r>
                        <a:rPr lang="ja-JP" altLang="en-US" sz="1800" dirty="0">
                          <a:solidFill>
                            <a:schemeClr val="tx1"/>
                          </a:solidFill>
                        </a:rPr>
                        <a:t>と保護者等を通じた施設への連絡（的確な対応を行うためには</a:t>
                      </a:r>
                      <a:r>
                        <a:rPr lang="ja-JP" altLang="en-US" sz="1800" u="sng" dirty="0">
                          <a:solidFill>
                            <a:schemeClr val="tx1"/>
                          </a:solidFill>
                        </a:rPr>
                        <a:t>特異性の高い診断</a:t>
                      </a:r>
                      <a:r>
                        <a:rPr lang="ja-JP" altLang="en-US" sz="1800" dirty="0">
                          <a:solidFill>
                            <a:schemeClr val="tx1"/>
                          </a:solidFill>
                        </a:rPr>
                        <a:t>をできるだけ早期に得ることが重要）。</a:t>
                      </a:r>
                    </a:p>
                  </a:txBody>
                  <a:tcPr/>
                </a:tc>
                <a:extLst>
                  <a:ext uri="{0D108BD9-81ED-4DB2-BD59-A6C34878D82A}">
                    <a16:rowId xmlns:a16="http://schemas.microsoft.com/office/drawing/2014/main" val="457966107"/>
                  </a:ext>
                </a:extLst>
              </a:tr>
              <a:tr h="370840">
                <a:tc>
                  <a:txBody>
                    <a:bodyPr/>
                    <a:lstStyle/>
                    <a:p>
                      <a:r>
                        <a:rPr lang="ja-JP" altLang="en-US" sz="1800" dirty="0">
                          <a:solidFill>
                            <a:schemeClr val="tx1"/>
                          </a:solidFill>
                        </a:rPr>
                        <a:t>対応</a:t>
                      </a:r>
                      <a:endParaRPr kumimoji="1" lang="ja-JP" altLang="en-US" dirty="0"/>
                    </a:p>
                  </a:txBody>
                  <a:tcPr/>
                </a:tc>
                <a:tc>
                  <a:txBody>
                    <a:bodyPr/>
                    <a:lstStyle/>
                    <a:p>
                      <a:pPr marL="285750" indent="-285750">
                        <a:buFont typeface="Arial" panose="020B0604020202020204" pitchFamily="34" charset="0"/>
                        <a:buChar char="•"/>
                      </a:pPr>
                      <a:r>
                        <a:rPr kumimoji="1" lang="ja-JP" altLang="en-US" sz="1800" u="sng" dirty="0">
                          <a:solidFill>
                            <a:schemeClr val="tx1"/>
                          </a:solidFill>
                        </a:rPr>
                        <a:t>同一診断</a:t>
                      </a:r>
                      <a:r>
                        <a:rPr kumimoji="1" lang="ja-JP" altLang="en-US" sz="1800" dirty="0">
                          <a:solidFill>
                            <a:schemeClr val="tx1"/>
                          </a:solidFill>
                        </a:rPr>
                        <a:t>がなされた園児・学童・生徒・スタッフの有無についてのシステム上での確認と入力（「症状」も併せてモニタする）。</a:t>
                      </a:r>
                    </a:p>
                    <a:p>
                      <a:pPr marL="285750" indent="-285750">
                        <a:buFont typeface="Arial" panose="020B0604020202020204" pitchFamily="34" charset="0"/>
                        <a:buChar char="•"/>
                      </a:pPr>
                      <a:r>
                        <a:rPr kumimoji="1" lang="ja-JP" altLang="en-US" sz="1800" dirty="0">
                          <a:solidFill>
                            <a:schemeClr val="tx1"/>
                          </a:solidFill>
                        </a:rPr>
                        <a:t>保健所等との連携。</a:t>
                      </a:r>
                    </a:p>
                    <a:p>
                      <a:pPr marL="285750" indent="-285750">
                        <a:buFont typeface="Arial" panose="020B0604020202020204" pitchFamily="34" charset="0"/>
                        <a:buChar char="•"/>
                      </a:pPr>
                      <a:r>
                        <a:rPr kumimoji="1" lang="ja-JP" altLang="en-US" sz="1800" dirty="0">
                          <a:solidFill>
                            <a:schemeClr val="tx1"/>
                          </a:solidFill>
                        </a:rPr>
                        <a:t>施設関係者の有症状時の医療機関受診については保健所の指示に従ってください。</a:t>
                      </a:r>
                    </a:p>
                  </a:txBody>
                  <a:tcPr/>
                </a:tc>
                <a:extLst>
                  <a:ext uri="{0D108BD9-81ED-4DB2-BD59-A6C34878D82A}">
                    <a16:rowId xmlns:a16="http://schemas.microsoft.com/office/drawing/2014/main" val="3523441607"/>
                  </a:ext>
                </a:extLst>
              </a:tr>
            </a:tbl>
          </a:graphicData>
        </a:graphic>
      </p:graphicFrame>
      <p:sp>
        <p:nvSpPr>
          <p:cNvPr id="11" name="正方形/長方形 10">
            <a:extLst>
              <a:ext uri="{FF2B5EF4-FFF2-40B4-BE49-F238E27FC236}">
                <a16:creationId xmlns:a16="http://schemas.microsoft.com/office/drawing/2014/main" id="{E0C10445-CCE6-4BFE-A021-C4ADBAEF532D}"/>
              </a:ext>
            </a:extLst>
          </p:cNvPr>
          <p:cNvSpPr/>
          <p:nvPr/>
        </p:nvSpPr>
        <p:spPr>
          <a:xfrm>
            <a:off x="839788" y="2110413"/>
            <a:ext cx="4570482" cy="646331"/>
          </a:xfrm>
          <a:prstGeom prst="rect">
            <a:avLst/>
          </a:prstGeom>
        </p:spPr>
        <p:txBody>
          <a:bodyPr wrap="none">
            <a:spAutoFit/>
          </a:bodyPr>
          <a:lstStyle/>
          <a:p>
            <a:r>
              <a:rPr lang="ja-JP" altLang="en-US" dirty="0"/>
              <a:t>例：感染性胃腸炎、インフルエンザ　等　</a:t>
            </a:r>
            <a:endParaRPr lang="en-US" altLang="ja-JP" dirty="0"/>
          </a:p>
          <a:p>
            <a:r>
              <a:rPr lang="ja-JP" altLang="en-US" dirty="0"/>
              <a:t>季節性があり、集団発生を起こしやすい</a:t>
            </a:r>
          </a:p>
        </p:txBody>
      </p:sp>
      <p:sp>
        <p:nvSpPr>
          <p:cNvPr id="12" name="正方形/長方形 11">
            <a:extLst>
              <a:ext uri="{FF2B5EF4-FFF2-40B4-BE49-F238E27FC236}">
                <a16:creationId xmlns:a16="http://schemas.microsoft.com/office/drawing/2014/main" id="{462403C1-8946-49B6-AE0F-A226F5C7F88F}"/>
              </a:ext>
            </a:extLst>
          </p:cNvPr>
          <p:cNvSpPr/>
          <p:nvPr/>
        </p:nvSpPr>
        <p:spPr>
          <a:xfrm>
            <a:off x="6286703" y="2110414"/>
            <a:ext cx="5157787" cy="646331"/>
          </a:xfrm>
          <a:prstGeom prst="rect">
            <a:avLst/>
          </a:prstGeom>
        </p:spPr>
        <p:txBody>
          <a:bodyPr wrap="square">
            <a:spAutoFit/>
          </a:bodyPr>
          <a:lstStyle/>
          <a:p>
            <a:r>
              <a:rPr lang="ja-JP" altLang="en-US" dirty="0"/>
              <a:t>例：麻しん、腸管出血性大腸菌感染症、</a:t>
            </a:r>
            <a:r>
              <a:rPr lang="en-US" altLang="ja-JP" dirty="0"/>
              <a:t>COVID-19</a:t>
            </a:r>
            <a:r>
              <a:rPr lang="ja-JP" altLang="en-US" dirty="0"/>
              <a:t>　等感染力が高く重篤になりえる疾患</a:t>
            </a:r>
            <a:endParaRPr lang="en-US" altLang="ja-JP" dirty="0"/>
          </a:p>
        </p:txBody>
      </p:sp>
      <p:sp>
        <p:nvSpPr>
          <p:cNvPr id="2" name="テキスト ボックス 1">
            <a:extLst>
              <a:ext uri="{FF2B5EF4-FFF2-40B4-BE49-F238E27FC236}">
                <a16:creationId xmlns:a16="http://schemas.microsoft.com/office/drawing/2014/main" id="{F22B3A92-D517-48F0-8CDD-A4A0C9C0D8C1}"/>
              </a:ext>
            </a:extLst>
          </p:cNvPr>
          <p:cNvSpPr txBox="1"/>
          <p:nvPr/>
        </p:nvSpPr>
        <p:spPr>
          <a:xfrm>
            <a:off x="690699" y="5525036"/>
            <a:ext cx="5157788" cy="1077218"/>
          </a:xfrm>
          <a:prstGeom prst="rect">
            <a:avLst/>
          </a:prstGeom>
          <a:solidFill>
            <a:schemeClr val="accent2">
              <a:lumMod val="20000"/>
              <a:lumOff val="80000"/>
            </a:schemeClr>
          </a:solidFill>
        </p:spPr>
        <p:txBody>
          <a:bodyPr wrap="square" rtlCol="0">
            <a:spAutoFit/>
          </a:bodyPr>
          <a:lstStyle/>
          <a:p>
            <a:r>
              <a:rPr kumimoji="1" lang="ja-JP" altLang="en-US" sz="1600" dirty="0"/>
              <a:t>保護者からの連絡を、そのまま登録します。</a:t>
            </a:r>
            <a:endParaRPr kumimoji="1" lang="en-US" altLang="ja-JP" sz="1600" dirty="0"/>
          </a:p>
          <a:p>
            <a:pPr marL="285750" indent="-285750">
              <a:buFont typeface="Arial" panose="020B0604020202020204" pitchFamily="34" charset="0"/>
              <a:buChar char="•"/>
            </a:pPr>
            <a:r>
              <a:rPr kumimoji="1" lang="ja-JP" altLang="en-US" sz="1600" dirty="0"/>
              <a:t>熱があるので休ませたい→“発熱”</a:t>
            </a:r>
            <a:endParaRPr kumimoji="1" lang="en-US" altLang="ja-JP" sz="1600" dirty="0"/>
          </a:p>
          <a:p>
            <a:pPr marL="285750" indent="-285750">
              <a:buFont typeface="Arial" panose="020B0604020202020204" pitchFamily="34" charset="0"/>
              <a:buChar char="•"/>
            </a:pPr>
            <a:r>
              <a:rPr kumimoji="1" lang="ja-JP" altLang="en-US" sz="1600" dirty="0"/>
              <a:t>風邪の症状で熱も高い→”インフルエンザ様症状“</a:t>
            </a:r>
            <a:endParaRPr kumimoji="1" lang="en-US" altLang="ja-JP" sz="1600" dirty="0"/>
          </a:p>
          <a:p>
            <a:pPr marL="285750" indent="-285750">
              <a:buFont typeface="Arial" panose="020B0604020202020204" pitchFamily="34" charset="0"/>
              <a:buChar char="•"/>
            </a:pPr>
            <a:r>
              <a:rPr kumimoji="1" lang="ja-JP" altLang="en-US" sz="1600" dirty="0"/>
              <a:t>嘔吐と下痢を繰り返す→“嘔吐”“下痢”の両方に</a:t>
            </a:r>
            <a:endParaRPr kumimoji="1" lang="en-US" altLang="ja-JP" sz="1600" dirty="0"/>
          </a:p>
        </p:txBody>
      </p:sp>
    </p:spTree>
    <p:extLst>
      <p:ext uri="{BB962C8B-B14F-4D97-AF65-F5344CB8AC3E}">
        <p14:creationId xmlns:p14="http://schemas.microsoft.com/office/powerpoint/2010/main" val="631997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ADFC9A9-57F5-4CA4-B34A-23305BEEEAF4}"/>
              </a:ext>
            </a:extLst>
          </p:cNvPr>
          <p:cNvSpPr>
            <a:spLocks noGrp="1"/>
          </p:cNvSpPr>
          <p:nvPr>
            <p:ph type="title"/>
          </p:nvPr>
        </p:nvSpPr>
        <p:spPr/>
        <p:txBody>
          <a:bodyPr/>
          <a:lstStyle/>
          <a:p>
            <a:r>
              <a:rPr lang="ja-JP" altLang="en-US" dirty="0"/>
              <a:t>まとめると</a:t>
            </a:r>
          </a:p>
        </p:txBody>
      </p:sp>
      <p:graphicFrame>
        <p:nvGraphicFramePr>
          <p:cNvPr id="2" name="コンテンツ プレースホルダー 1">
            <a:extLst>
              <a:ext uri="{FF2B5EF4-FFF2-40B4-BE49-F238E27FC236}">
                <a16:creationId xmlns:a16="http://schemas.microsoft.com/office/drawing/2014/main" id="{A4CF40F0-08D9-2262-DF4E-65BCD3B705EC}"/>
              </a:ext>
            </a:extLst>
          </p:cNvPr>
          <p:cNvGraphicFramePr>
            <a:graphicFrameLocks noGrp="1"/>
          </p:cNvGraphicFramePr>
          <p:nvPr>
            <p:ph idx="1"/>
            <p:extLst>
              <p:ext uri="{D42A27DB-BD31-4B8C-83A1-F6EECF244321}">
                <p14:modId xmlns:p14="http://schemas.microsoft.com/office/powerpoint/2010/main" val="508735585"/>
              </p:ext>
            </p:extLst>
          </p:nvPr>
        </p:nvGraphicFramePr>
        <p:xfrm>
          <a:off x="2044461" y="1221582"/>
          <a:ext cx="9556989" cy="540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5791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2135188" y="684214"/>
            <a:ext cx="7886700" cy="633413"/>
          </a:xfrm>
        </p:spPr>
        <p:txBody>
          <a:bodyPr>
            <a:normAutofit fontScale="90000"/>
          </a:bodyPr>
          <a:lstStyle/>
          <a:p>
            <a:r>
              <a:rPr lang="ja-JP" altLang="en-US" dirty="0">
                <a:latin typeface="+mn-ea"/>
                <a:ea typeface="+mn-ea"/>
                <a:cs typeface="メイリオ" panose="020B0604030504040204" pitchFamily="50" charset="-128"/>
              </a:rPr>
              <a:t>御清聴ありがとうございました</a:t>
            </a:r>
          </a:p>
        </p:txBody>
      </p:sp>
      <p:sp>
        <p:nvSpPr>
          <p:cNvPr id="33795" name="コンテンツ プレースホルダー 2"/>
          <p:cNvSpPr>
            <a:spLocks noGrp="1"/>
          </p:cNvSpPr>
          <p:nvPr>
            <p:ph idx="1"/>
          </p:nvPr>
        </p:nvSpPr>
        <p:spPr>
          <a:xfrm>
            <a:off x="2135188" y="2008056"/>
            <a:ext cx="7886700" cy="1460499"/>
          </a:xfrm>
        </p:spPr>
        <p:txBody>
          <a:bodyPr>
            <a:normAutofit/>
          </a:bodyPr>
          <a:lstStyle/>
          <a:p>
            <a:pPr marL="0" indent="0">
              <a:buNone/>
            </a:pPr>
            <a:r>
              <a:rPr lang="ja-JP" altLang="en-US" sz="2000" dirty="0">
                <a:latin typeface="+mn-ea"/>
                <a:cs typeface="メイリオ" panose="020B0604030504040204" pitchFamily="50" charset="-128"/>
              </a:rPr>
              <a:t>日本学校保健会は、学校、保育所を一体として、学校等欠席者･感染症情報システムを提供・運用し、みなさまの学校施設とお住まいの地域における感染対策に貢献しています</a:t>
            </a:r>
          </a:p>
        </p:txBody>
      </p:sp>
      <p:pic>
        <p:nvPicPr>
          <p:cNvPr id="33796"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5246" y="3327398"/>
            <a:ext cx="31496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テキスト ボックス 3"/>
          <p:cNvSpPr txBox="1">
            <a:spLocks noChangeArrowheads="1"/>
          </p:cNvSpPr>
          <p:nvPr/>
        </p:nvSpPr>
        <p:spPr bwMode="auto">
          <a:xfrm>
            <a:off x="3833909" y="3936998"/>
            <a:ext cx="811213" cy="400050"/>
          </a:xfrm>
          <a:prstGeom prst="rect">
            <a:avLst/>
          </a:prstGeom>
          <a:solidFill>
            <a:schemeClr val="bg1"/>
          </a:solidFill>
          <a:ln w="19050">
            <a:solidFill>
              <a:srgbClr val="0000CC"/>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dirty="0">
                <a:solidFill>
                  <a:srgbClr val="0000CC"/>
                </a:solidFill>
                <a:latin typeface="Meiryo UI" panose="020B0604030504040204" pitchFamily="50" charset="-128"/>
                <a:ea typeface="Meiryo UI" panose="020B0604030504040204" pitchFamily="50" charset="-128"/>
              </a:rPr>
              <a:t>校医</a:t>
            </a:r>
          </a:p>
        </p:txBody>
      </p:sp>
      <p:sp>
        <p:nvSpPr>
          <p:cNvPr id="33798" name="テキスト ボックス 18"/>
          <p:cNvSpPr txBox="1">
            <a:spLocks noChangeArrowheads="1"/>
          </p:cNvSpPr>
          <p:nvPr/>
        </p:nvSpPr>
        <p:spPr bwMode="auto">
          <a:xfrm>
            <a:off x="3875184" y="5054598"/>
            <a:ext cx="811213" cy="400050"/>
          </a:xfrm>
          <a:prstGeom prst="rect">
            <a:avLst/>
          </a:prstGeom>
          <a:solidFill>
            <a:schemeClr val="bg1"/>
          </a:solidFill>
          <a:ln w="19050">
            <a:solidFill>
              <a:srgbClr val="0000CC"/>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a:solidFill>
                  <a:srgbClr val="0000CC"/>
                </a:solidFill>
                <a:latin typeface="Meiryo UI" panose="020B0604030504040204" pitchFamily="50" charset="-128"/>
                <a:ea typeface="Meiryo UI" panose="020B0604030504040204" pitchFamily="50" charset="-128"/>
              </a:rPr>
              <a:t>園医</a:t>
            </a:r>
          </a:p>
        </p:txBody>
      </p:sp>
      <p:sp>
        <p:nvSpPr>
          <p:cNvPr id="33799" name="テキスト ボックス 19"/>
          <p:cNvSpPr txBox="1">
            <a:spLocks noChangeArrowheads="1"/>
          </p:cNvSpPr>
          <p:nvPr/>
        </p:nvSpPr>
        <p:spPr bwMode="auto">
          <a:xfrm>
            <a:off x="5499197" y="5108573"/>
            <a:ext cx="962025" cy="400050"/>
          </a:xfrm>
          <a:prstGeom prst="rect">
            <a:avLst/>
          </a:prstGeom>
          <a:solidFill>
            <a:schemeClr val="bg1"/>
          </a:solidFill>
          <a:ln w="19050">
            <a:solidFill>
              <a:srgbClr val="FC0128"/>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a:solidFill>
                  <a:srgbClr val="FC0128"/>
                </a:solidFill>
                <a:latin typeface="Meiryo UI" panose="020B0604030504040204" pitchFamily="50" charset="-128"/>
                <a:ea typeface="Meiryo UI" panose="020B0604030504040204" pitchFamily="50" charset="-128"/>
              </a:rPr>
              <a:t>保育所</a:t>
            </a:r>
          </a:p>
        </p:txBody>
      </p:sp>
      <p:sp>
        <p:nvSpPr>
          <p:cNvPr id="33800" name="テキスト ボックス 21"/>
          <p:cNvSpPr txBox="1">
            <a:spLocks noChangeArrowheads="1"/>
          </p:cNvSpPr>
          <p:nvPr/>
        </p:nvSpPr>
        <p:spPr bwMode="auto">
          <a:xfrm>
            <a:off x="7164483" y="3936998"/>
            <a:ext cx="1530350" cy="400050"/>
          </a:xfrm>
          <a:prstGeom prst="rect">
            <a:avLst/>
          </a:prstGeom>
          <a:solidFill>
            <a:schemeClr val="bg1"/>
          </a:solidFill>
          <a:ln w="19050">
            <a:solidFill>
              <a:srgbClr val="0000CC"/>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dirty="0">
                <a:solidFill>
                  <a:srgbClr val="0000CC"/>
                </a:solidFill>
                <a:latin typeface="Meiryo UI" panose="020B0604030504040204" pitchFamily="50" charset="-128"/>
                <a:ea typeface="Meiryo UI" panose="020B0604030504040204" pitchFamily="50" charset="-128"/>
              </a:rPr>
              <a:t>教育委員会</a:t>
            </a:r>
          </a:p>
        </p:txBody>
      </p:sp>
      <p:sp>
        <p:nvSpPr>
          <p:cNvPr id="33801" name="テキスト ボックス 22"/>
          <p:cNvSpPr txBox="1">
            <a:spLocks noChangeArrowheads="1"/>
          </p:cNvSpPr>
          <p:nvPr/>
        </p:nvSpPr>
        <p:spPr bwMode="auto">
          <a:xfrm>
            <a:off x="5530946" y="4010023"/>
            <a:ext cx="838200" cy="400050"/>
          </a:xfrm>
          <a:prstGeom prst="rect">
            <a:avLst/>
          </a:prstGeom>
          <a:solidFill>
            <a:schemeClr val="bg1"/>
          </a:solidFill>
          <a:ln w="19050">
            <a:solidFill>
              <a:srgbClr val="FC0128"/>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a:solidFill>
                  <a:srgbClr val="FC0128"/>
                </a:solidFill>
                <a:latin typeface="Meiryo UI" panose="020B0604030504040204" pitchFamily="50" charset="-128"/>
                <a:ea typeface="Meiryo UI" panose="020B0604030504040204" pitchFamily="50" charset="-128"/>
              </a:rPr>
              <a:t>学校</a:t>
            </a:r>
          </a:p>
        </p:txBody>
      </p:sp>
      <p:sp>
        <p:nvSpPr>
          <p:cNvPr id="33802" name="テキスト ボックス 23"/>
          <p:cNvSpPr txBox="1">
            <a:spLocks noChangeArrowheads="1"/>
          </p:cNvSpPr>
          <p:nvPr/>
        </p:nvSpPr>
        <p:spPr bwMode="auto">
          <a:xfrm>
            <a:off x="7164484" y="5054598"/>
            <a:ext cx="1768475" cy="400050"/>
          </a:xfrm>
          <a:prstGeom prst="rect">
            <a:avLst/>
          </a:prstGeom>
          <a:solidFill>
            <a:schemeClr val="bg1"/>
          </a:solidFill>
          <a:ln w="19050">
            <a:solidFill>
              <a:srgbClr val="0000CC"/>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dirty="0">
                <a:solidFill>
                  <a:schemeClr val="tx2">
                    <a:lumMod val="75000"/>
                  </a:schemeClr>
                </a:solidFill>
                <a:latin typeface="Meiryo UI" panose="020B0604030504040204" pitchFamily="50" charset="-128"/>
                <a:ea typeface="Meiryo UI" panose="020B0604030504040204" pitchFamily="50" charset="-128"/>
              </a:rPr>
              <a:t>保育主管課</a:t>
            </a:r>
          </a:p>
        </p:txBody>
      </p:sp>
      <p:sp>
        <p:nvSpPr>
          <p:cNvPr id="33803" name="テキスト ボックス 24"/>
          <p:cNvSpPr txBox="1">
            <a:spLocks noChangeArrowheads="1"/>
          </p:cNvSpPr>
          <p:nvPr/>
        </p:nvSpPr>
        <p:spPr bwMode="auto">
          <a:xfrm>
            <a:off x="5464271" y="4551361"/>
            <a:ext cx="996950" cy="400050"/>
          </a:xfrm>
          <a:prstGeom prst="rect">
            <a:avLst/>
          </a:prstGeom>
          <a:solidFill>
            <a:schemeClr val="bg1"/>
          </a:solidFill>
          <a:ln w="19050">
            <a:solidFill>
              <a:srgbClr val="0000CC"/>
            </a:solidFill>
            <a:miter lim="800000"/>
            <a:headEnd/>
            <a:tailEnd/>
          </a:ln>
        </p:spPr>
        <p:txBody>
          <a:bodyPr>
            <a:spAutoFit/>
          </a:bodyPr>
          <a:lstStyle>
            <a:lvl1pPr>
              <a:lnSpc>
                <a:spcPct val="90000"/>
              </a:lnSpc>
              <a:spcBef>
                <a:spcPts val="1000"/>
              </a:spcBef>
              <a:buFont typeface="Arial" panose="020B0604020202020204" pitchFamily="34" charset="0"/>
              <a:buChar char="•"/>
              <a:defRPr kumimoji="1" sz="2800">
                <a:solidFill>
                  <a:srgbClr val="1F4E79"/>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kumimoji="1" sz="2400">
                <a:solidFill>
                  <a:srgbClr val="1F4E79"/>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kumimoji="1" sz="2000">
                <a:solidFill>
                  <a:srgbClr val="1F4E79"/>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kumimoji="1">
                <a:solidFill>
                  <a:srgbClr val="1F4E79"/>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rgbClr val="1F4E79"/>
                </a:solidFill>
                <a:latin typeface="Century Gothic" panose="020B0502020202020204" pitchFamily="34" charset="0"/>
              </a:defRPr>
            </a:lvl9pPr>
          </a:lstStyle>
          <a:p>
            <a:pPr algn="ctr">
              <a:lnSpc>
                <a:spcPct val="100000"/>
              </a:lnSpc>
              <a:spcBef>
                <a:spcPct val="0"/>
              </a:spcBef>
              <a:buFontTx/>
              <a:buNone/>
            </a:pPr>
            <a:r>
              <a:rPr lang="ja-JP" altLang="en-US" sz="2000">
                <a:solidFill>
                  <a:srgbClr val="0000CC"/>
                </a:solidFill>
                <a:latin typeface="Meiryo UI" panose="020B0604030504040204" pitchFamily="50" charset="-128"/>
                <a:ea typeface="Meiryo UI" panose="020B0604030504040204" pitchFamily="50" charset="-128"/>
              </a:rPr>
              <a:t>保健所</a:t>
            </a:r>
          </a:p>
        </p:txBody>
      </p:sp>
      <p:cxnSp>
        <p:nvCxnSpPr>
          <p:cNvPr id="7" name="直線コネクタ 6"/>
          <p:cNvCxnSpPr>
            <a:stCxn id="33797" idx="3"/>
            <a:endCxn id="33801" idx="1"/>
          </p:cNvCxnSpPr>
          <p:nvPr/>
        </p:nvCxnSpPr>
        <p:spPr>
          <a:xfrm>
            <a:off x="4645122" y="4137024"/>
            <a:ext cx="885825" cy="7302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33798" idx="3"/>
            <a:endCxn id="33799" idx="1"/>
          </p:cNvCxnSpPr>
          <p:nvPr/>
        </p:nvCxnSpPr>
        <p:spPr>
          <a:xfrm>
            <a:off x="4686396" y="5254624"/>
            <a:ext cx="812800" cy="5397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33800" idx="1"/>
          </p:cNvCxnSpPr>
          <p:nvPr/>
        </p:nvCxnSpPr>
        <p:spPr>
          <a:xfrm flipH="1">
            <a:off x="6369147" y="4137024"/>
            <a:ext cx="795337" cy="7302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33802" idx="1"/>
            <a:endCxn id="33799" idx="3"/>
          </p:cNvCxnSpPr>
          <p:nvPr/>
        </p:nvCxnSpPr>
        <p:spPr>
          <a:xfrm flipH="1">
            <a:off x="6461221" y="5254624"/>
            <a:ext cx="703262" cy="5397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20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74655CA-BF06-E34C-95DB-2DE85AD11DCD}"/>
              </a:ext>
            </a:extLst>
          </p:cNvPr>
          <p:cNvSpPr>
            <a:spLocks noGrp="1"/>
          </p:cNvSpPr>
          <p:nvPr>
            <p:ph type="title"/>
          </p:nvPr>
        </p:nvSpPr>
        <p:spPr/>
        <p:txBody>
          <a:bodyPr>
            <a:normAutofit/>
          </a:bodyPr>
          <a:lstStyle/>
          <a:p>
            <a:r>
              <a:rPr lang="ja-JP" altLang="en-US" dirty="0"/>
              <a:t>感染症法における病原体の類型</a:t>
            </a:r>
            <a:br>
              <a:rPr lang="ja-JP" altLang="en-US" dirty="0"/>
            </a:br>
            <a:endParaRPr lang="ja-JP" altLang="en-US" dirty="0"/>
          </a:p>
        </p:txBody>
      </p:sp>
      <p:graphicFrame>
        <p:nvGraphicFramePr>
          <p:cNvPr id="6" name="コンテンツ プレースホルダー 5">
            <a:extLst>
              <a:ext uri="{FF2B5EF4-FFF2-40B4-BE49-F238E27FC236}">
                <a16:creationId xmlns:a16="http://schemas.microsoft.com/office/drawing/2014/main" id="{6AC56085-173E-53F4-A344-2CE74E6383A2}"/>
              </a:ext>
            </a:extLst>
          </p:cNvPr>
          <p:cNvGraphicFramePr>
            <a:graphicFrameLocks noGrp="1"/>
          </p:cNvGraphicFramePr>
          <p:nvPr>
            <p:ph idx="1"/>
            <p:extLst>
              <p:ext uri="{D42A27DB-BD31-4B8C-83A1-F6EECF244321}">
                <p14:modId xmlns:p14="http://schemas.microsoft.com/office/powerpoint/2010/main" val="360887076"/>
              </p:ext>
            </p:extLst>
          </p:nvPr>
        </p:nvGraphicFramePr>
        <p:xfrm>
          <a:off x="2436019" y="1307306"/>
          <a:ext cx="9501187" cy="5550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24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89EF0-5367-1BCF-DC6A-BE59EFB0DC8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D40694E0-A71B-8369-55A5-24C5E74253DD}"/>
              </a:ext>
            </a:extLst>
          </p:cNvPr>
          <p:cNvSpPr>
            <a:spLocks noGrp="1"/>
          </p:cNvSpPr>
          <p:nvPr>
            <p:ph type="title"/>
          </p:nvPr>
        </p:nvSpPr>
        <p:spPr/>
        <p:txBody>
          <a:bodyPr>
            <a:normAutofit/>
          </a:bodyPr>
          <a:lstStyle/>
          <a:p>
            <a:r>
              <a:rPr lang="ja-JP" altLang="en-US" dirty="0"/>
              <a:t>感染症法における類型ごとに異なる注意点</a:t>
            </a:r>
            <a:br>
              <a:rPr lang="ja-JP" altLang="en-US" dirty="0"/>
            </a:br>
            <a:endParaRPr lang="ja-JP" altLang="en-US" dirty="0"/>
          </a:p>
        </p:txBody>
      </p:sp>
      <p:graphicFrame>
        <p:nvGraphicFramePr>
          <p:cNvPr id="6" name="コンテンツ プレースホルダー 5">
            <a:extLst>
              <a:ext uri="{FF2B5EF4-FFF2-40B4-BE49-F238E27FC236}">
                <a16:creationId xmlns:a16="http://schemas.microsoft.com/office/drawing/2014/main" id="{5EE291EB-80EA-6E38-EABF-3575D89906BB}"/>
              </a:ext>
            </a:extLst>
          </p:cNvPr>
          <p:cNvGraphicFramePr>
            <a:graphicFrameLocks noGrp="1"/>
          </p:cNvGraphicFramePr>
          <p:nvPr>
            <p:ph idx="1"/>
            <p:extLst>
              <p:ext uri="{D42A27DB-BD31-4B8C-83A1-F6EECF244321}">
                <p14:modId xmlns:p14="http://schemas.microsoft.com/office/powerpoint/2010/main" val="4099146082"/>
              </p:ext>
            </p:extLst>
          </p:nvPr>
        </p:nvGraphicFramePr>
        <p:xfrm>
          <a:off x="2436019" y="1300162"/>
          <a:ext cx="9501187" cy="541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393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E4351C-4FCC-3F60-3F46-D33314DA2196}"/>
              </a:ext>
            </a:extLst>
          </p:cNvPr>
          <p:cNvSpPr>
            <a:spLocks noGrp="1"/>
          </p:cNvSpPr>
          <p:nvPr>
            <p:ph type="title"/>
          </p:nvPr>
        </p:nvSpPr>
        <p:spPr/>
        <p:txBody>
          <a:bodyPr/>
          <a:lstStyle/>
          <a:p>
            <a:r>
              <a:rPr kumimoji="1" lang="ja-JP" altLang="en-US" dirty="0"/>
              <a:t>感染症の性状による分類</a:t>
            </a:r>
          </a:p>
        </p:txBody>
      </p:sp>
      <p:graphicFrame>
        <p:nvGraphicFramePr>
          <p:cNvPr id="5" name="コンテンツ プレースホルダー 4">
            <a:extLst>
              <a:ext uri="{FF2B5EF4-FFF2-40B4-BE49-F238E27FC236}">
                <a16:creationId xmlns:a16="http://schemas.microsoft.com/office/drawing/2014/main" id="{EE6CBFE7-46A6-6AC9-F017-AE66D2E8F866}"/>
              </a:ext>
            </a:extLst>
          </p:cNvPr>
          <p:cNvGraphicFramePr>
            <a:graphicFrameLocks noGrp="1"/>
          </p:cNvGraphicFramePr>
          <p:nvPr>
            <p:ph idx="1"/>
            <p:extLst>
              <p:ext uri="{D42A27DB-BD31-4B8C-83A1-F6EECF244321}">
                <p14:modId xmlns:p14="http://schemas.microsoft.com/office/powerpoint/2010/main" val="2342280252"/>
              </p:ext>
            </p:extLst>
          </p:nvPr>
        </p:nvGraphicFramePr>
        <p:xfrm>
          <a:off x="2589212" y="1378744"/>
          <a:ext cx="8915400" cy="5264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フローチャート: 表示 5">
            <a:extLst>
              <a:ext uri="{FF2B5EF4-FFF2-40B4-BE49-F238E27FC236}">
                <a16:creationId xmlns:a16="http://schemas.microsoft.com/office/drawing/2014/main" id="{3828C364-D10A-C7C8-33D6-9DD806865483}"/>
              </a:ext>
            </a:extLst>
          </p:cNvPr>
          <p:cNvSpPr/>
          <p:nvPr/>
        </p:nvSpPr>
        <p:spPr>
          <a:xfrm>
            <a:off x="9205910" y="1493044"/>
            <a:ext cx="2228850" cy="650081"/>
          </a:xfrm>
          <a:prstGeom prst="flowChartDisp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５類か２類</a:t>
            </a:r>
          </a:p>
        </p:txBody>
      </p:sp>
      <p:sp>
        <p:nvSpPr>
          <p:cNvPr id="7" name="フローチャート: 表示 6">
            <a:extLst>
              <a:ext uri="{FF2B5EF4-FFF2-40B4-BE49-F238E27FC236}">
                <a16:creationId xmlns:a16="http://schemas.microsoft.com/office/drawing/2014/main" id="{2C621097-3936-4293-CE57-55965AA8F995}"/>
              </a:ext>
            </a:extLst>
          </p:cNvPr>
          <p:cNvSpPr/>
          <p:nvPr/>
        </p:nvSpPr>
        <p:spPr>
          <a:xfrm>
            <a:off x="9205910" y="2366963"/>
            <a:ext cx="2228850" cy="650081"/>
          </a:xfrm>
          <a:prstGeom prst="flowChartDisp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主に３類</a:t>
            </a:r>
          </a:p>
        </p:txBody>
      </p:sp>
      <p:sp>
        <p:nvSpPr>
          <p:cNvPr id="8" name="フローチャート: 表示 7">
            <a:extLst>
              <a:ext uri="{FF2B5EF4-FFF2-40B4-BE49-F238E27FC236}">
                <a16:creationId xmlns:a16="http://schemas.microsoft.com/office/drawing/2014/main" id="{995731BC-C6FD-45E7-6614-884AF3387AB0}"/>
              </a:ext>
            </a:extLst>
          </p:cNvPr>
          <p:cNvSpPr/>
          <p:nvPr/>
        </p:nvSpPr>
        <p:spPr>
          <a:xfrm>
            <a:off x="9205910" y="3255173"/>
            <a:ext cx="2228850" cy="650081"/>
          </a:xfrm>
          <a:prstGeom prst="flowChartDisp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主に４類</a:t>
            </a:r>
          </a:p>
        </p:txBody>
      </p:sp>
      <p:sp>
        <p:nvSpPr>
          <p:cNvPr id="9" name="フローチャート: 表示 8">
            <a:extLst>
              <a:ext uri="{FF2B5EF4-FFF2-40B4-BE49-F238E27FC236}">
                <a16:creationId xmlns:a16="http://schemas.microsoft.com/office/drawing/2014/main" id="{CB921ED0-EDD5-CCEC-AC98-D57A829E2488}"/>
              </a:ext>
            </a:extLst>
          </p:cNvPr>
          <p:cNvSpPr/>
          <p:nvPr/>
        </p:nvSpPr>
        <p:spPr>
          <a:xfrm>
            <a:off x="9205910" y="4131483"/>
            <a:ext cx="2228850" cy="650081"/>
          </a:xfrm>
          <a:prstGeom prst="flowChartDisp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１類～５類</a:t>
            </a:r>
          </a:p>
        </p:txBody>
      </p:sp>
      <p:sp>
        <p:nvSpPr>
          <p:cNvPr id="10" name="フローチャート: 表示 9">
            <a:extLst>
              <a:ext uri="{FF2B5EF4-FFF2-40B4-BE49-F238E27FC236}">
                <a16:creationId xmlns:a16="http://schemas.microsoft.com/office/drawing/2014/main" id="{C3247253-39B9-B4ED-29FB-7AF833C24D21}"/>
              </a:ext>
            </a:extLst>
          </p:cNvPr>
          <p:cNvSpPr/>
          <p:nvPr/>
        </p:nvSpPr>
        <p:spPr>
          <a:xfrm>
            <a:off x="9205910" y="5005405"/>
            <a:ext cx="2228850" cy="650081"/>
          </a:xfrm>
          <a:prstGeom prst="flowChartDispla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主に５類</a:t>
            </a:r>
          </a:p>
        </p:txBody>
      </p:sp>
    </p:spTree>
    <p:extLst>
      <p:ext uri="{BB962C8B-B14F-4D97-AF65-F5344CB8AC3E}">
        <p14:creationId xmlns:p14="http://schemas.microsoft.com/office/powerpoint/2010/main" val="200712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47E53-3ABA-2CD9-3CAF-A875689397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E3E63B1-20CD-5FFB-6D62-F5EAF35DA20A}"/>
              </a:ext>
            </a:extLst>
          </p:cNvPr>
          <p:cNvSpPr>
            <a:spLocks noGrp="1"/>
          </p:cNvSpPr>
          <p:nvPr>
            <p:ph type="title"/>
          </p:nvPr>
        </p:nvSpPr>
        <p:spPr>
          <a:xfrm>
            <a:off x="2101784" y="1538386"/>
            <a:ext cx="8165782" cy="2852737"/>
          </a:xfrm>
        </p:spPr>
        <p:txBody>
          <a:bodyPr anchor="ctr">
            <a:normAutofit/>
          </a:bodyPr>
          <a:lstStyle/>
          <a:p>
            <a:r>
              <a:rPr lang="ja-JP" altLang="en-US" sz="4000" dirty="0"/>
              <a:t>感染症発生動向調査週報</a:t>
            </a:r>
            <a:r>
              <a:rPr lang="en-US" altLang="zh-TW" sz="4000" dirty="0"/>
              <a:t>(IDWR)</a:t>
            </a:r>
            <a:r>
              <a:rPr lang="ja-JP" altLang="en-US" sz="4000" dirty="0"/>
              <a:t>と学校等欠席者システムに見る、「注目すべき感染症」の動向</a:t>
            </a:r>
            <a:endParaRPr lang="en-US" altLang="ja-JP" sz="4000" dirty="0"/>
          </a:p>
        </p:txBody>
      </p:sp>
      <p:sp>
        <p:nvSpPr>
          <p:cNvPr id="3" name="楕円 2">
            <a:extLst>
              <a:ext uri="{FF2B5EF4-FFF2-40B4-BE49-F238E27FC236}">
                <a16:creationId xmlns:a16="http://schemas.microsoft.com/office/drawing/2014/main" id="{24C88573-962E-5856-ABAA-6BA863FBC023}"/>
              </a:ext>
            </a:extLst>
          </p:cNvPr>
          <p:cNvSpPr/>
          <p:nvPr/>
        </p:nvSpPr>
        <p:spPr>
          <a:xfrm>
            <a:off x="8434912" y="3810524"/>
            <a:ext cx="2302144" cy="2302144"/>
          </a:xfrm>
          <a:prstGeom prst="ellipse">
            <a:avLst/>
          </a:prstGeom>
          <a:blipFill>
            <a:blip r:embed="rId2"/>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spTree>
    <p:extLst>
      <p:ext uri="{BB962C8B-B14F-4D97-AF65-F5344CB8AC3E}">
        <p14:creationId xmlns:p14="http://schemas.microsoft.com/office/powerpoint/2010/main" val="5748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E51EB7-6BB4-E004-82BB-0054AA751C1E}"/>
              </a:ext>
            </a:extLst>
          </p:cNvPr>
          <p:cNvSpPr>
            <a:spLocks noGrp="1"/>
          </p:cNvSpPr>
          <p:nvPr>
            <p:ph type="title"/>
          </p:nvPr>
        </p:nvSpPr>
        <p:spPr/>
        <p:txBody>
          <a:bodyPr>
            <a:normAutofit fontScale="90000"/>
          </a:bodyPr>
          <a:lstStyle/>
          <a:p>
            <a:r>
              <a:rPr lang="ja-JP" altLang="en-US" dirty="0"/>
              <a:t>昨年の講習会より：</a:t>
            </a:r>
            <a:br>
              <a:rPr lang="en-US" altLang="ja-JP" dirty="0"/>
            </a:br>
            <a:r>
              <a:rPr lang="ja-JP" altLang="en-US" dirty="0"/>
              <a:t>秋～冬に学校で気を配るべきと予測した感染症</a:t>
            </a:r>
            <a:endParaRPr kumimoji="1" lang="ja-JP" altLang="en-US" dirty="0"/>
          </a:p>
        </p:txBody>
      </p:sp>
      <p:graphicFrame>
        <p:nvGraphicFramePr>
          <p:cNvPr id="4" name="コンテンツ プレースホルダー 3">
            <a:extLst>
              <a:ext uri="{FF2B5EF4-FFF2-40B4-BE49-F238E27FC236}">
                <a16:creationId xmlns:a16="http://schemas.microsoft.com/office/drawing/2014/main" id="{3F624B20-DC8C-9A89-EF42-D9A53E57F210}"/>
              </a:ext>
            </a:extLst>
          </p:cNvPr>
          <p:cNvGraphicFramePr>
            <a:graphicFrameLocks noGrp="1"/>
          </p:cNvGraphicFramePr>
          <p:nvPr>
            <p:ph idx="1"/>
            <p:extLst>
              <p:ext uri="{D42A27DB-BD31-4B8C-83A1-F6EECF244321}">
                <p14:modId xmlns:p14="http://schemas.microsoft.com/office/powerpoint/2010/main" val="2404010629"/>
              </p:ext>
            </p:extLst>
          </p:nvPr>
        </p:nvGraphicFramePr>
        <p:xfrm>
          <a:off x="2009955" y="1906438"/>
          <a:ext cx="9687464" cy="21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3">
            <a:extLst>
              <a:ext uri="{FF2B5EF4-FFF2-40B4-BE49-F238E27FC236}">
                <a16:creationId xmlns:a16="http://schemas.microsoft.com/office/drawing/2014/main" id="{48E904DF-C9AB-C80C-06CD-89A0D0E22EF7}"/>
              </a:ext>
            </a:extLst>
          </p:cNvPr>
          <p:cNvGraphicFramePr>
            <a:graphicFrameLocks/>
          </p:cNvGraphicFramePr>
          <p:nvPr>
            <p:extLst>
              <p:ext uri="{D42A27DB-BD31-4B8C-83A1-F6EECF244321}">
                <p14:modId xmlns:p14="http://schemas.microsoft.com/office/powerpoint/2010/main" val="606882081"/>
              </p:ext>
            </p:extLst>
          </p:nvPr>
        </p:nvGraphicFramePr>
        <p:xfrm>
          <a:off x="1997463" y="4219732"/>
          <a:ext cx="9687464" cy="216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矢印: 五方向 5">
            <a:extLst>
              <a:ext uri="{FF2B5EF4-FFF2-40B4-BE49-F238E27FC236}">
                <a16:creationId xmlns:a16="http://schemas.microsoft.com/office/drawing/2014/main" id="{3DA54A26-C79A-B69E-E4A0-FC9814825220}"/>
              </a:ext>
            </a:extLst>
          </p:cNvPr>
          <p:cNvSpPr/>
          <p:nvPr/>
        </p:nvSpPr>
        <p:spPr>
          <a:xfrm>
            <a:off x="494674" y="2233533"/>
            <a:ext cx="1499017" cy="1588958"/>
          </a:xfrm>
          <a:prstGeom prst="homePlat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ja-JP" altLang="en-US" sz="1800"/>
              <a:t>幼稚園児～小学校児童</a:t>
            </a:r>
            <a:endParaRPr kumimoji="1" lang="ja-JP" altLang="en-US" dirty="0"/>
          </a:p>
        </p:txBody>
      </p:sp>
      <p:sp>
        <p:nvSpPr>
          <p:cNvPr id="7" name="矢印: 五方向 6">
            <a:extLst>
              <a:ext uri="{FF2B5EF4-FFF2-40B4-BE49-F238E27FC236}">
                <a16:creationId xmlns:a16="http://schemas.microsoft.com/office/drawing/2014/main" id="{35881C13-BAE5-98C9-92A6-2826AD83D6BE}"/>
              </a:ext>
            </a:extLst>
          </p:cNvPr>
          <p:cNvSpPr/>
          <p:nvPr/>
        </p:nvSpPr>
        <p:spPr>
          <a:xfrm>
            <a:off x="497173" y="4522032"/>
            <a:ext cx="1499017" cy="158895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ja-JP" altLang="en-US" sz="1800" dirty="0"/>
              <a:t>中学生～高校生</a:t>
            </a:r>
            <a:endParaRPr kumimoji="1" lang="ja-JP" altLang="en-US" dirty="0"/>
          </a:p>
        </p:txBody>
      </p:sp>
    </p:spTree>
    <p:extLst>
      <p:ext uri="{BB962C8B-B14F-4D97-AF65-F5344CB8AC3E}">
        <p14:creationId xmlns:p14="http://schemas.microsoft.com/office/powerpoint/2010/main" val="3547529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A6EA60F-E3D2-6B1C-862A-9C13D65D9969}"/>
              </a:ext>
            </a:extLst>
          </p:cNvPr>
          <p:cNvSpPr>
            <a:spLocks noGrp="1"/>
          </p:cNvSpPr>
          <p:nvPr>
            <p:ph type="title"/>
          </p:nvPr>
        </p:nvSpPr>
        <p:spPr/>
        <p:txBody>
          <a:bodyPr>
            <a:normAutofit/>
          </a:bodyPr>
          <a:lstStyle/>
          <a:p>
            <a:r>
              <a:rPr lang="en-US" altLang="ja-JP" dirty="0"/>
              <a:t>IDWR</a:t>
            </a:r>
            <a:r>
              <a:rPr lang="ja-JP" altLang="en-US" dirty="0"/>
              <a:t>「注目すべき感染症」</a:t>
            </a:r>
            <a:br>
              <a:rPr lang="en-US" altLang="ja-JP" dirty="0"/>
            </a:br>
            <a:r>
              <a:rPr lang="ja-JP" altLang="en-US" dirty="0"/>
              <a:t>昨年の夏以降取り上げられた感染症</a:t>
            </a:r>
          </a:p>
        </p:txBody>
      </p:sp>
      <p:graphicFrame>
        <p:nvGraphicFramePr>
          <p:cNvPr id="6" name="コンテンツ プレースホルダー 5">
            <a:extLst>
              <a:ext uri="{FF2B5EF4-FFF2-40B4-BE49-F238E27FC236}">
                <a16:creationId xmlns:a16="http://schemas.microsoft.com/office/drawing/2014/main" id="{5EE42F2A-0B01-9E04-7F57-0F8E4598034C}"/>
              </a:ext>
            </a:extLst>
          </p:cNvPr>
          <p:cNvGraphicFramePr>
            <a:graphicFrameLocks noGrp="1"/>
          </p:cNvGraphicFramePr>
          <p:nvPr>
            <p:ph idx="1"/>
            <p:extLst>
              <p:ext uri="{D42A27DB-BD31-4B8C-83A1-F6EECF244321}">
                <p14:modId xmlns:p14="http://schemas.microsoft.com/office/powerpoint/2010/main" val="4209470098"/>
              </p:ext>
            </p:extLst>
          </p:nvPr>
        </p:nvGraphicFramePr>
        <p:xfrm>
          <a:off x="2046157" y="1769265"/>
          <a:ext cx="9458455" cy="4602696"/>
        </p:xfrm>
        <a:graphic>
          <a:graphicData uri="http://schemas.openxmlformats.org/drawingml/2006/table">
            <a:tbl>
              <a:tblPr firstRow="1" bandRow="1">
                <a:tableStyleId>{D113A9D2-9D6B-4929-AA2D-F23B5EE8CBE7}</a:tableStyleId>
              </a:tblPr>
              <a:tblGrid>
                <a:gridCol w="2203974">
                  <a:extLst>
                    <a:ext uri="{9D8B030D-6E8A-4147-A177-3AD203B41FA5}">
                      <a16:colId xmlns:a16="http://schemas.microsoft.com/office/drawing/2014/main" val="2619937214"/>
                    </a:ext>
                  </a:extLst>
                </a:gridCol>
                <a:gridCol w="2260397">
                  <a:extLst>
                    <a:ext uri="{9D8B030D-6E8A-4147-A177-3AD203B41FA5}">
                      <a16:colId xmlns:a16="http://schemas.microsoft.com/office/drawing/2014/main" val="464766977"/>
                    </a:ext>
                  </a:extLst>
                </a:gridCol>
                <a:gridCol w="4994084">
                  <a:extLst>
                    <a:ext uri="{9D8B030D-6E8A-4147-A177-3AD203B41FA5}">
                      <a16:colId xmlns:a16="http://schemas.microsoft.com/office/drawing/2014/main" val="1001910033"/>
                    </a:ext>
                  </a:extLst>
                </a:gridCol>
              </a:tblGrid>
              <a:tr h="575337">
                <a:tc>
                  <a:txBody>
                    <a:bodyPr/>
                    <a:lstStyle/>
                    <a:p>
                      <a:r>
                        <a:rPr kumimoji="1" lang="ja-JP" altLang="en-US" dirty="0"/>
                        <a:t>巻・号</a:t>
                      </a:r>
                    </a:p>
                  </a:txBody>
                  <a:tcPr anchor="ctr"/>
                </a:tc>
                <a:tc>
                  <a:txBody>
                    <a:bodyPr/>
                    <a:lstStyle/>
                    <a:p>
                      <a:r>
                        <a:rPr kumimoji="1" lang="ja-JP" altLang="en-US" dirty="0"/>
                        <a:t>発行日</a:t>
                      </a:r>
                    </a:p>
                  </a:txBody>
                  <a:tcPr anchor="ctr"/>
                </a:tc>
                <a:tc>
                  <a:txBody>
                    <a:bodyPr/>
                    <a:lstStyle/>
                    <a:p>
                      <a:r>
                        <a:rPr kumimoji="1" lang="ja-JP" altLang="en-US" dirty="0"/>
                        <a:t>病原体</a:t>
                      </a:r>
                    </a:p>
                  </a:txBody>
                  <a:tcPr anchor="ctr"/>
                </a:tc>
                <a:extLst>
                  <a:ext uri="{0D108BD9-81ED-4DB2-BD59-A6C34878D82A}">
                    <a16:rowId xmlns:a16="http://schemas.microsoft.com/office/drawing/2014/main" val="1186231041"/>
                  </a:ext>
                </a:extLst>
              </a:tr>
              <a:tr h="575337">
                <a:tc>
                  <a:txBody>
                    <a:bodyPr/>
                    <a:lstStyle/>
                    <a:p>
                      <a:r>
                        <a:rPr kumimoji="1" lang="en-US" altLang="ja-JP" dirty="0">
                          <a:latin typeface="+mn-ea"/>
                          <a:ea typeface="+mn-ea"/>
                        </a:rPr>
                        <a:t>2024</a:t>
                      </a:r>
                      <a:r>
                        <a:rPr kumimoji="1" lang="zh-TW" altLang="en-US" dirty="0">
                          <a:latin typeface="+mn-ea"/>
                          <a:ea typeface="+mn-ea"/>
                        </a:rPr>
                        <a:t>年</a:t>
                      </a:r>
                      <a:r>
                        <a:rPr kumimoji="1" lang="ja-JP" altLang="en-US" dirty="0">
                          <a:latin typeface="+mn-ea"/>
                          <a:ea typeface="+mn-ea"/>
                        </a:rPr>
                        <a:t>第</a:t>
                      </a:r>
                      <a:r>
                        <a:rPr kumimoji="1" lang="en-US" altLang="ja-JP" dirty="0">
                          <a:latin typeface="+mn-ea"/>
                          <a:ea typeface="+mn-ea"/>
                        </a:rPr>
                        <a:t>27</a:t>
                      </a:r>
                      <a:r>
                        <a:rPr kumimoji="1" lang="ja-JP" altLang="en-US" dirty="0">
                          <a:latin typeface="+mn-ea"/>
                          <a:ea typeface="+mn-ea"/>
                        </a:rPr>
                        <a:t>号</a:t>
                      </a:r>
                    </a:p>
                  </a:txBody>
                  <a:tcPr anchor="ctr"/>
                </a:tc>
                <a:tc>
                  <a:txBody>
                    <a:bodyPr/>
                    <a:lstStyle/>
                    <a:p>
                      <a:r>
                        <a:rPr kumimoji="1" lang="en-US" altLang="zh-TW" dirty="0">
                          <a:latin typeface="+mn-ea"/>
                          <a:ea typeface="+mn-ea"/>
                        </a:rPr>
                        <a:t>7</a:t>
                      </a:r>
                      <a:r>
                        <a:rPr kumimoji="1" lang="zh-TW" altLang="en-US" dirty="0">
                          <a:latin typeface="+mn-ea"/>
                          <a:ea typeface="+mn-ea"/>
                        </a:rPr>
                        <a:t>月</a:t>
                      </a:r>
                      <a:r>
                        <a:rPr kumimoji="1" lang="en-US" altLang="zh-TW" dirty="0">
                          <a:latin typeface="+mn-ea"/>
                          <a:ea typeface="+mn-ea"/>
                        </a:rPr>
                        <a:t>22</a:t>
                      </a:r>
                      <a:r>
                        <a:rPr kumimoji="1" lang="zh-TW" altLang="en-US" dirty="0">
                          <a:latin typeface="+mn-ea"/>
                          <a:ea typeface="+mn-ea"/>
                        </a:rPr>
                        <a:t>日</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latin typeface="メイリオ" panose="020B0604030504040204" pitchFamily="50" charset="-128"/>
                          <a:ea typeface="メイリオ" panose="020B0604030504040204" pitchFamily="50" charset="-128"/>
                        </a:rPr>
                        <a:t>手足口病</a:t>
                      </a:r>
                    </a:p>
                  </a:txBody>
                  <a:tcPr anchor="ctr"/>
                </a:tc>
                <a:extLst>
                  <a:ext uri="{0D108BD9-81ED-4DB2-BD59-A6C34878D82A}">
                    <a16:rowId xmlns:a16="http://schemas.microsoft.com/office/drawing/2014/main" val="2610449396"/>
                  </a:ext>
                </a:extLst>
              </a:tr>
              <a:tr h="575337">
                <a:tc>
                  <a:txBody>
                    <a:bodyPr/>
                    <a:lstStyle/>
                    <a:p>
                      <a:r>
                        <a:rPr kumimoji="1" lang="en-US" altLang="ja-JP" dirty="0">
                          <a:latin typeface="+mn-ea"/>
                          <a:ea typeface="+mn-ea"/>
                        </a:rPr>
                        <a:t>2024</a:t>
                      </a:r>
                      <a:r>
                        <a:rPr kumimoji="1" lang="ja-JP" altLang="en-US" dirty="0">
                          <a:latin typeface="+mn-ea"/>
                          <a:ea typeface="+mn-ea"/>
                        </a:rPr>
                        <a:t>年第</a:t>
                      </a:r>
                      <a:r>
                        <a:rPr kumimoji="1" lang="en-US" altLang="ja-JP" dirty="0">
                          <a:latin typeface="+mn-ea"/>
                          <a:ea typeface="+mn-ea"/>
                        </a:rPr>
                        <a:t>35</a:t>
                      </a:r>
                      <a:r>
                        <a:rPr kumimoji="1" lang="ja-JP" altLang="en-US" dirty="0">
                          <a:latin typeface="+mn-ea"/>
                          <a:ea typeface="+mn-ea"/>
                        </a:rPr>
                        <a:t>号</a:t>
                      </a:r>
                    </a:p>
                  </a:txBody>
                  <a:tcPr anchor="ctr"/>
                </a:tc>
                <a:tc>
                  <a:txBody>
                    <a:bodyPr/>
                    <a:lstStyle/>
                    <a:p>
                      <a:r>
                        <a:rPr kumimoji="1" lang="en-US" altLang="ja-JP" dirty="0">
                          <a:latin typeface="+mn-ea"/>
                          <a:ea typeface="+mn-ea"/>
                        </a:rPr>
                        <a:t>9</a:t>
                      </a:r>
                      <a:r>
                        <a:rPr kumimoji="1" lang="ja-JP" altLang="en-US" dirty="0">
                          <a:latin typeface="+mn-ea"/>
                          <a:ea typeface="+mn-ea"/>
                        </a:rPr>
                        <a:t>月</a:t>
                      </a:r>
                      <a:r>
                        <a:rPr kumimoji="1" lang="en-US" altLang="ja-JP" dirty="0">
                          <a:latin typeface="+mn-ea"/>
                          <a:ea typeface="+mn-ea"/>
                        </a:rPr>
                        <a:t>13</a:t>
                      </a:r>
                      <a:r>
                        <a:rPr kumimoji="1" lang="ja-JP" altLang="en-US" dirty="0">
                          <a:latin typeface="+mn-ea"/>
                          <a:ea typeface="+mn-ea"/>
                        </a:rPr>
                        <a:t>日</a:t>
                      </a:r>
                      <a:endParaRPr kumimoji="1" lang="en-US" altLang="ja-JP" dirty="0">
                        <a:latin typeface="+mn-ea"/>
                        <a:ea typeface="+mn-ea"/>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latin typeface="メイリオ" panose="020B0604030504040204" pitchFamily="50" charset="-128"/>
                          <a:ea typeface="+mn-ea"/>
                        </a:rPr>
                        <a:t>マイコプラズマ肺炎</a:t>
                      </a:r>
                    </a:p>
                  </a:txBody>
                  <a:tcPr anchor="ctr"/>
                </a:tc>
                <a:extLst>
                  <a:ext uri="{0D108BD9-81ED-4DB2-BD59-A6C34878D82A}">
                    <a16:rowId xmlns:a16="http://schemas.microsoft.com/office/drawing/2014/main" val="1595523693"/>
                  </a:ext>
                </a:extLst>
              </a:tr>
              <a:tr h="575337">
                <a:tc>
                  <a:txBody>
                    <a:bodyPr/>
                    <a:lstStyle/>
                    <a:p>
                      <a:r>
                        <a:rPr kumimoji="1" lang="en-US" altLang="ja-JP" dirty="0">
                          <a:latin typeface="+mn-ea"/>
                          <a:ea typeface="+mn-ea"/>
                        </a:rPr>
                        <a:t>2024</a:t>
                      </a:r>
                      <a:r>
                        <a:rPr kumimoji="1" lang="ja-JP" altLang="en-US" dirty="0">
                          <a:latin typeface="+mn-ea"/>
                          <a:ea typeface="+mn-ea"/>
                        </a:rPr>
                        <a:t>年第</a:t>
                      </a:r>
                      <a:r>
                        <a:rPr kumimoji="1" lang="en-US" altLang="ja-JP" dirty="0">
                          <a:latin typeface="+mn-ea"/>
                          <a:ea typeface="+mn-ea"/>
                        </a:rPr>
                        <a:t>41</a:t>
                      </a:r>
                      <a:r>
                        <a:rPr kumimoji="1" lang="ja-JP" altLang="en-US" dirty="0">
                          <a:latin typeface="+mn-ea"/>
                          <a:ea typeface="+mn-ea"/>
                        </a:rPr>
                        <a:t>号</a:t>
                      </a:r>
                    </a:p>
                  </a:txBody>
                  <a:tcPr anchor="ctr"/>
                </a:tc>
                <a:tc>
                  <a:txBody>
                    <a:bodyPr/>
                    <a:lstStyle/>
                    <a:p>
                      <a:r>
                        <a:rPr kumimoji="1" lang="en-US" altLang="ja-JP" dirty="0">
                          <a:latin typeface="+mn-ea"/>
                          <a:ea typeface="+mn-ea"/>
                        </a:rPr>
                        <a:t>10</a:t>
                      </a:r>
                      <a:r>
                        <a:rPr kumimoji="1" lang="ja-JP" altLang="en-US" dirty="0">
                          <a:latin typeface="+mn-ea"/>
                          <a:ea typeface="+mn-ea"/>
                        </a:rPr>
                        <a:t>月</a:t>
                      </a:r>
                      <a:r>
                        <a:rPr kumimoji="1" lang="en-US" altLang="ja-JP" dirty="0">
                          <a:latin typeface="+mn-ea"/>
                          <a:ea typeface="+mn-ea"/>
                        </a:rPr>
                        <a:t>25</a:t>
                      </a:r>
                      <a:r>
                        <a:rPr kumimoji="1" lang="ja-JP" altLang="en-US" dirty="0">
                          <a:latin typeface="+mn-ea"/>
                          <a:ea typeface="+mn-ea"/>
                        </a:rPr>
                        <a:t>日</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latin typeface="+mn-ea"/>
                          <a:ea typeface="+mn-ea"/>
                        </a:rPr>
                        <a:t>腸管出血性大腸菌感染症</a:t>
                      </a:r>
                    </a:p>
                  </a:txBody>
                  <a:tcPr anchor="ctr"/>
                </a:tc>
                <a:extLst>
                  <a:ext uri="{0D108BD9-81ED-4DB2-BD59-A6C34878D82A}">
                    <a16:rowId xmlns:a16="http://schemas.microsoft.com/office/drawing/2014/main" val="2673167165"/>
                  </a:ext>
                </a:extLst>
              </a:tr>
              <a:tr h="575337">
                <a:tc>
                  <a:txBody>
                    <a:bodyPr/>
                    <a:lstStyle/>
                    <a:p>
                      <a:r>
                        <a:rPr kumimoji="1" lang="en-US" altLang="ja-JP" dirty="0">
                          <a:latin typeface="+mn-ea"/>
                          <a:ea typeface="+mn-ea"/>
                        </a:rPr>
                        <a:t>2024</a:t>
                      </a:r>
                      <a:r>
                        <a:rPr kumimoji="1" lang="ja-JP" altLang="en-US" dirty="0">
                          <a:latin typeface="+mn-ea"/>
                          <a:ea typeface="+mn-ea"/>
                        </a:rPr>
                        <a:t>年第</a:t>
                      </a:r>
                      <a:r>
                        <a:rPr kumimoji="1" lang="en-US" altLang="ja-JP" dirty="0">
                          <a:latin typeface="+mn-ea"/>
                          <a:ea typeface="+mn-ea"/>
                        </a:rPr>
                        <a:t>48,52</a:t>
                      </a:r>
                      <a:r>
                        <a:rPr kumimoji="1" lang="ja-JP" altLang="en-US" dirty="0">
                          <a:latin typeface="+mn-ea"/>
                          <a:ea typeface="+mn-ea"/>
                        </a:rPr>
                        <a:t>号</a:t>
                      </a:r>
                    </a:p>
                  </a:txBody>
                  <a:tcPr anchor="ctr"/>
                </a:tc>
                <a:tc>
                  <a:txBody>
                    <a:bodyPr/>
                    <a:lstStyle/>
                    <a:p>
                      <a:r>
                        <a:rPr kumimoji="1" lang="en-US" altLang="ja-JP" dirty="0">
                          <a:latin typeface="+mn-ea"/>
                          <a:ea typeface="+mn-ea"/>
                        </a:rPr>
                        <a:t>12</a:t>
                      </a:r>
                      <a:r>
                        <a:rPr kumimoji="1" lang="ja-JP" altLang="en-US" dirty="0">
                          <a:latin typeface="+mn-ea"/>
                          <a:ea typeface="+mn-ea"/>
                        </a:rPr>
                        <a:t>月</a:t>
                      </a:r>
                      <a:r>
                        <a:rPr kumimoji="1" lang="en-US" altLang="ja-JP" dirty="0">
                          <a:latin typeface="+mn-ea"/>
                          <a:ea typeface="+mn-ea"/>
                        </a:rPr>
                        <a:t>13</a:t>
                      </a:r>
                      <a:r>
                        <a:rPr kumimoji="1" lang="ja-JP" altLang="en-US" dirty="0">
                          <a:latin typeface="+mn-ea"/>
                          <a:ea typeface="+mn-ea"/>
                        </a:rPr>
                        <a:t>日、</a:t>
                      </a:r>
                      <a:r>
                        <a:rPr kumimoji="1" lang="en-US" altLang="ja-JP" dirty="0">
                          <a:latin typeface="+mn-ea"/>
                          <a:ea typeface="+mn-ea"/>
                        </a:rPr>
                        <a:t>24</a:t>
                      </a:r>
                      <a:r>
                        <a:rPr kumimoji="1" lang="ja-JP" altLang="en-US" dirty="0">
                          <a:latin typeface="+mn-ea"/>
                          <a:ea typeface="+mn-ea"/>
                        </a:rPr>
                        <a:t>日</a:t>
                      </a:r>
                      <a:endParaRPr kumimoji="1" lang="en-US" altLang="ja-JP" dirty="0">
                        <a:latin typeface="+mn-ea"/>
                        <a:ea typeface="+mn-ea"/>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latin typeface="+mn-ea"/>
                          <a:ea typeface="+mn-ea"/>
                        </a:rPr>
                        <a:t>インフルエンザ</a:t>
                      </a:r>
                    </a:p>
                  </a:txBody>
                  <a:tcPr anchor="ctr"/>
                </a:tc>
                <a:extLst>
                  <a:ext uri="{0D108BD9-81ED-4DB2-BD59-A6C34878D82A}">
                    <a16:rowId xmlns:a16="http://schemas.microsoft.com/office/drawing/2014/main" val="4149198488"/>
                  </a:ext>
                </a:extLst>
              </a:tr>
              <a:tr h="575337">
                <a:tc>
                  <a:txBody>
                    <a:bodyPr/>
                    <a:lstStyle/>
                    <a:p>
                      <a:r>
                        <a:rPr kumimoji="1" lang="en-US" altLang="ja-JP" dirty="0">
                          <a:latin typeface="+mn-ea"/>
                          <a:ea typeface="+mn-ea"/>
                        </a:rPr>
                        <a:t>2025</a:t>
                      </a:r>
                      <a:r>
                        <a:rPr kumimoji="1" lang="ja-JP" altLang="en-US" dirty="0">
                          <a:latin typeface="+mn-ea"/>
                          <a:ea typeface="+mn-ea"/>
                        </a:rPr>
                        <a:t>年第</a:t>
                      </a:r>
                      <a:r>
                        <a:rPr kumimoji="1" lang="en-US" altLang="ja-JP" dirty="0">
                          <a:latin typeface="+mn-ea"/>
                          <a:ea typeface="+mn-ea"/>
                        </a:rPr>
                        <a:t>9</a:t>
                      </a:r>
                      <a:r>
                        <a:rPr kumimoji="1" lang="ja-JP" altLang="en-US" dirty="0">
                          <a:latin typeface="+mn-ea"/>
                          <a:ea typeface="+mn-ea"/>
                        </a:rPr>
                        <a:t>号</a:t>
                      </a:r>
                    </a:p>
                  </a:txBody>
                  <a:tcPr anchor="ctr"/>
                </a:tc>
                <a:tc>
                  <a:txBody>
                    <a:bodyPr/>
                    <a:lstStyle/>
                    <a:p>
                      <a:r>
                        <a:rPr kumimoji="1" lang="en-US" altLang="ja-JP" dirty="0">
                          <a:latin typeface="+mn-ea"/>
                          <a:ea typeface="+mn-ea"/>
                        </a:rPr>
                        <a:t>3</a:t>
                      </a:r>
                      <a:r>
                        <a:rPr kumimoji="1" lang="ja-JP" altLang="en-US" dirty="0">
                          <a:latin typeface="+mn-ea"/>
                          <a:ea typeface="+mn-ea"/>
                        </a:rPr>
                        <a:t>月</a:t>
                      </a:r>
                      <a:r>
                        <a:rPr kumimoji="1" lang="en-US" altLang="ja-JP" dirty="0">
                          <a:latin typeface="+mn-ea"/>
                          <a:ea typeface="+mn-ea"/>
                        </a:rPr>
                        <a:t>14</a:t>
                      </a:r>
                      <a:r>
                        <a:rPr kumimoji="1" lang="ja-JP" altLang="en-US" dirty="0">
                          <a:latin typeface="+mn-ea"/>
                          <a:ea typeface="+mn-ea"/>
                        </a:rPr>
                        <a:t>日</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b="1" dirty="0">
                          <a:latin typeface="+mn-ea"/>
                          <a:ea typeface="+mn-ea"/>
                        </a:rPr>
                        <a:t>RS</a:t>
                      </a:r>
                      <a:r>
                        <a:rPr kumimoji="1" lang="ja-JP" altLang="en-US" b="1" dirty="0">
                          <a:latin typeface="+mn-ea"/>
                          <a:ea typeface="+mn-ea"/>
                        </a:rPr>
                        <a:t>ウイルス感染症</a:t>
                      </a:r>
                    </a:p>
                  </a:txBody>
                  <a:tcPr anchor="ctr"/>
                </a:tc>
                <a:extLst>
                  <a:ext uri="{0D108BD9-81ED-4DB2-BD59-A6C34878D82A}">
                    <a16:rowId xmlns:a16="http://schemas.microsoft.com/office/drawing/2014/main" val="3061121935"/>
                  </a:ext>
                </a:extLst>
              </a:tr>
              <a:tr h="575337">
                <a:tc>
                  <a:txBody>
                    <a:bodyPr/>
                    <a:lstStyle/>
                    <a:p>
                      <a:r>
                        <a:rPr kumimoji="1" lang="en-US" altLang="ja-JP" dirty="0">
                          <a:latin typeface="+mn-ea"/>
                          <a:ea typeface="+mn-ea"/>
                        </a:rPr>
                        <a:t>2025</a:t>
                      </a:r>
                      <a:r>
                        <a:rPr kumimoji="1" lang="ja-JP" altLang="en-US" dirty="0">
                          <a:latin typeface="+mn-ea"/>
                          <a:ea typeface="+mn-ea"/>
                        </a:rPr>
                        <a:t>年第</a:t>
                      </a:r>
                      <a:r>
                        <a:rPr kumimoji="1" lang="en-US" altLang="ja-JP" dirty="0">
                          <a:latin typeface="+mn-ea"/>
                          <a:ea typeface="+mn-ea"/>
                        </a:rPr>
                        <a:t>13</a:t>
                      </a:r>
                      <a:r>
                        <a:rPr kumimoji="1" lang="ja-JP" altLang="en-US" dirty="0">
                          <a:latin typeface="+mn-ea"/>
                          <a:ea typeface="+mn-ea"/>
                        </a:rPr>
                        <a:t>号</a:t>
                      </a:r>
                    </a:p>
                  </a:txBody>
                  <a:tcPr anchor="ctr"/>
                </a:tc>
                <a:tc>
                  <a:txBody>
                    <a:bodyPr/>
                    <a:lstStyle/>
                    <a:p>
                      <a:r>
                        <a:rPr kumimoji="1" lang="en-US" altLang="ja-JP" dirty="0">
                          <a:latin typeface="+mn-ea"/>
                          <a:ea typeface="+mn-ea"/>
                        </a:rPr>
                        <a:t>4</a:t>
                      </a:r>
                      <a:r>
                        <a:rPr kumimoji="1" lang="ja-JP" altLang="en-US" dirty="0">
                          <a:latin typeface="+mn-ea"/>
                          <a:ea typeface="+mn-ea"/>
                        </a:rPr>
                        <a:t>月</a:t>
                      </a:r>
                      <a:r>
                        <a:rPr kumimoji="1" lang="en-US" altLang="ja-JP" dirty="0">
                          <a:latin typeface="+mn-ea"/>
                          <a:ea typeface="+mn-ea"/>
                        </a:rPr>
                        <a:t>14</a:t>
                      </a:r>
                      <a:r>
                        <a:rPr kumimoji="1" lang="ja-JP" altLang="en-US" dirty="0">
                          <a:latin typeface="+mn-ea"/>
                          <a:ea typeface="+mn-ea"/>
                        </a:rPr>
                        <a:t>日</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latin typeface="+mn-ea"/>
                          <a:ea typeface="+mn-ea"/>
                        </a:rPr>
                        <a:t>麻しん</a:t>
                      </a:r>
                    </a:p>
                  </a:txBody>
                  <a:tcPr anchor="ctr"/>
                </a:tc>
                <a:extLst>
                  <a:ext uri="{0D108BD9-81ED-4DB2-BD59-A6C34878D82A}">
                    <a16:rowId xmlns:a16="http://schemas.microsoft.com/office/drawing/2014/main" val="4160823682"/>
                  </a:ext>
                </a:extLst>
              </a:tr>
              <a:tr h="575337">
                <a:tc>
                  <a:txBody>
                    <a:bodyPr/>
                    <a:lstStyle/>
                    <a:p>
                      <a:r>
                        <a:rPr kumimoji="1" lang="en-US" altLang="ja-JP" dirty="0">
                          <a:latin typeface="+mn-ea"/>
                          <a:ea typeface="+mn-ea"/>
                        </a:rPr>
                        <a:t>2025</a:t>
                      </a:r>
                      <a:r>
                        <a:rPr kumimoji="1" lang="ja-JP" altLang="en-US" dirty="0">
                          <a:latin typeface="+mn-ea"/>
                          <a:ea typeface="+mn-ea"/>
                        </a:rPr>
                        <a:t>年第</a:t>
                      </a:r>
                      <a:r>
                        <a:rPr kumimoji="1" lang="en-US" altLang="ja-JP" dirty="0">
                          <a:latin typeface="+mn-ea"/>
                          <a:ea typeface="+mn-ea"/>
                        </a:rPr>
                        <a:t>22</a:t>
                      </a:r>
                      <a:r>
                        <a:rPr kumimoji="1" lang="ja-JP" altLang="en-US" dirty="0">
                          <a:latin typeface="+mn-ea"/>
                          <a:ea typeface="+mn-ea"/>
                        </a:rPr>
                        <a:t>号</a:t>
                      </a:r>
                    </a:p>
                  </a:txBody>
                  <a:tcPr anchor="ctr"/>
                </a:tc>
                <a:tc>
                  <a:txBody>
                    <a:bodyPr/>
                    <a:lstStyle/>
                    <a:p>
                      <a:r>
                        <a:rPr kumimoji="1" lang="en-US" altLang="ja-JP" dirty="0">
                          <a:latin typeface="+mn-ea"/>
                          <a:ea typeface="+mn-ea"/>
                        </a:rPr>
                        <a:t>5</a:t>
                      </a:r>
                      <a:r>
                        <a:rPr kumimoji="1" lang="ja-JP" altLang="en-US" dirty="0">
                          <a:latin typeface="+mn-ea"/>
                          <a:ea typeface="+mn-ea"/>
                        </a:rPr>
                        <a:t>月</a:t>
                      </a:r>
                      <a:r>
                        <a:rPr kumimoji="1" lang="en-US" altLang="ja-JP" dirty="0">
                          <a:latin typeface="+mn-ea"/>
                          <a:ea typeface="+mn-ea"/>
                        </a:rPr>
                        <a:t>28</a:t>
                      </a:r>
                      <a:r>
                        <a:rPr kumimoji="1" lang="ja-JP" altLang="en-US" dirty="0">
                          <a:latin typeface="+mn-ea"/>
                          <a:ea typeface="+mn-ea"/>
                        </a:rPr>
                        <a:t>日</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latin typeface="+mn-ea"/>
                          <a:ea typeface="+mn-ea"/>
                        </a:rPr>
                        <a:t>百日咳</a:t>
                      </a:r>
                    </a:p>
                  </a:txBody>
                  <a:tcPr anchor="ctr"/>
                </a:tc>
                <a:extLst>
                  <a:ext uri="{0D108BD9-81ED-4DB2-BD59-A6C34878D82A}">
                    <a16:rowId xmlns:a16="http://schemas.microsoft.com/office/drawing/2014/main" val="2381847847"/>
                  </a:ext>
                </a:extLst>
              </a:tr>
            </a:tbl>
          </a:graphicData>
        </a:graphic>
      </p:graphicFrame>
      <p:sp>
        <p:nvSpPr>
          <p:cNvPr id="2" name="テキスト ボックス 1">
            <a:extLst>
              <a:ext uri="{FF2B5EF4-FFF2-40B4-BE49-F238E27FC236}">
                <a16:creationId xmlns:a16="http://schemas.microsoft.com/office/drawing/2014/main" id="{C8C63652-D070-E752-342A-12CBCCB16E0F}"/>
              </a:ext>
            </a:extLst>
          </p:cNvPr>
          <p:cNvSpPr txBox="1"/>
          <p:nvPr/>
        </p:nvSpPr>
        <p:spPr>
          <a:xfrm>
            <a:off x="2090826" y="6398645"/>
            <a:ext cx="9297738" cy="307777"/>
          </a:xfrm>
          <a:prstGeom prst="rect">
            <a:avLst/>
          </a:prstGeom>
          <a:noFill/>
        </p:spPr>
        <p:txBody>
          <a:bodyPr wrap="none" rtlCol="0">
            <a:spAutoFit/>
          </a:bodyPr>
          <a:lstStyle/>
          <a:p>
            <a:r>
              <a:rPr kumimoji="1" lang="zh-TW" altLang="en-US" sz="1400" dirty="0">
                <a:latin typeface="ＭＳ ゴシック" panose="020B0609070205080204" pitchFamily="49" charset="-128"/>
                <a:ea typeface="ＭＳ ゴシック" panose="020B0609070205080204" pitchFamily="49" charset="-128"/>
              </a:rPr>
              <a:t>感染症発生動向調査週報（</a:t>
            </a:r>
            <a:r>
              <a:rPr kumimoji="1" lang="ja-JP" altLang="en-US" sz="1400" dirty="0">
                <a:latin typeface="ＭＳ ゴシック" panose="020B0609070205080204" pitchFamily="49" charset="-128"/>
                <a:ea typeface="ＭＳ ゴシック" panose="020B0609070205080204" pitchFamily="49" charset="-128"/>
              </a:rPr>
              <a:t>注目すべき感染症</a:t>
            </a:r>
            <a:r>
              <a:rPr kumimoji="1" lang="zh-TW" altLang="en-US" sz="1400" dirty="0">
                <a:latin typeface="ＭＳ ゴシック" panose="020B0609070205080204" pitchFamily="49" charset="-128"/>
                <a:ea typeface="ＭＳ ゴシック" panose="020B0609070205080204" pitchFamily="49" charset="-128"/>
              </a:rPr>
              <a:t>）</a:t>
            </a:r>
            <a:r>
              <a:rPr kumimoji="1" lang="en-US" altLang="ja-JP" sz="1400" i="1" dirty="0">
                <a:ea typeface="ＭＳ ゴシック" panose="020B0609070205080204" pitchFamily="49" charset="-128"/>
              </a:rPr>
              <a:t>https://id-info.jihs.go.jp/surveillance/idwr/attention/index.html</a:t>
            </a:r>
            <a:endParaRPr kumimoji="1" lang="ja-JP" altLang="en-US" sz="1400" i="1" dirty="0">
              <a:ea typeface="ＭＳ ゴシック" panose="020B0609070205080204" pitchFamily="49" charset="-128"/>
            </a:endParaRPr>
          </a:p>
        </p:txBody>
      </p:sp>
    </p:spTree>
    <p:extLst>
      <p:ext uri="{BB962C8B-B14F-4D97-AF65-F5344CB8AC3E}">
        <p14:creationId xmlns:p14="http://schemas.microsoft.com/office/powerpoint/2010/main" val="3431353535"/>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25173</TotalTime>
  <Words>6571</Words>
  <Application>Microsoft Office PowerPoint</Application>
  <PresentationFormat>ワイド画面</PresentationFormat>
  <Paragraphs>529</Paragraphs>
  <Slides>37</Slides>
  <Notes>3</Notes>
  <HiddenSlides>1</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37</vt:i4>
      </vt:variant>
    </vt:vector>
  </HeadingPairs>
  <TitlesOfParts>
    <vt:vector size="49" baseType="lpstr">
      <vt:lpstr>HGｺﾞｼｯｸM</vt:lpstr>
      <vt:lpstr>Meiryo UI</vt:lpstr>
      <vt:lpstr>ＭＳ Ｐゴシック</vt:lpstr>
      <vt:lpstr>ＭＳ ゴシック</vt:lpstr>
      <vt:lpstr>ヒラギノ角ゴ Pro W3</vt:lpstr>
      <vt:lpstr>メイリオ</vt:lpstr>
      <vt:lpstr>游ゴシック</vt:lpstr>
      <vt:lpstr>Arial</vt:lpstr>
      <vt:lpstr>Century Gothic</vt:lpstr>
      <vt:lpstr>Wingdings</vt:lpstr>
      <vt:lpstr>Wingdings 3</vt:lpstr>
      <vt:lpstr>ウィスプ</vt:lpstr>
      <vt:lpstr>注目すべき感染症：その動向と対策 2025年版</vt:lpstr>
      <vt:lpstr>Agenda</vt:lpstr>
      <vt:lpstr>病原体の種類別にみる感染症情報の読み方</vt:lpstr>
      <vt:lpstr>感染症法における病原体の類型 </vt:lpstr>
      <vt:lpstr>感染症法における類型ごとに異なる注意点 </vt:lpstr>
      <vt:lpstr>感染症の性状による分類</vt:lpstr>
      <vt:lpstr>感染症発生動向調査週報(IDWR)と学校等欠席者システムに見る、「注目すべき感染症」の動向</vt:lpstr>
      <vt:lpstr>昨年の講習会より： 秋～冬に学校で気を配るべきと予測した感染症</vt:lpstr>
      <vt:lpstr>IDWR「注目すべき感染症」 昨年の夏以降取り上げられた感染症</vt:lpstr>
      <vt:lpstr>報道機関で紹介されたヒトの感染症</vt:lpstr>
      <vt:lpstr>学校等感染症システムにおける、症候群サーベイランス</vt:lpstr>
      <vt:lpstr>学校等欠席者感染症システムにおける注目すべき感染症の２０２４年度の動向</vt:lpstr>
      <vt:lpstr>学校等欠席者感染症システムにおける注目すべき感染症の、ここ一年の動向</vt:lpstr>
      <vt:lpstr>手足口病とヘルパンギーナ </vt:lpstr>
      <vt:lpstr>マイコプラズマ肺炎</vt:lpstr>
      <vt:lpstr>RSウイルス感染症</vt:lpstr>
      <vt:lpstr>麻しん</vt:lpstr>
      <vt:lpstr>百日咳</vt:lpstr>
      <vt:lpstr>伝染性紅斑</vt:lpstr>
      <vt:lpstr>季節性インフルエンザ</vt:lpstr>
      <vt:lpstr>学校等システムに見るインフルエンザとCOVID-19のこの１年の動向</vt:lpstr>
      <vt:lpstr>新型コロナウイルス感染症（COVID-19）</vt:lpstr>
      <vt:lpstr>SARS-CoV2（オミクロン株）の感染経過</vt:lpstr>
      <vt:lpstr>腸管出血性大腸菌（EHEC）感染症</vt:lpstr>
      <vt:lpstr>今年注意が必要な感染症のトピックス</vt:lpstr>
      <vt:lpstr>重症熱性血小板減少症候群（SFTS） </vt:lpstr>
      <vt:lpstr>重症熱性血小板減少症候群（SFTS） </vt:lpstr>
      <vt:lpstr>急性呼吸器感染症（ARI）のサーベイランスの開始について</vt:lpstr>
      <vt:lpstr>次のパンデミックはいつ・どんな形で起きるのか？</vt:lpstr>
      <vt:lpstr>学校・保育所における呼吸器感染症対策のポイント</vt:lpstr>
      <vt:lpstr>まとめ：学校における感染症への心構え</vt:lpstr>
      <vt:lpstr>ワクチンを含む予防パッケージによるコミュニティ全体での感染対策</vt:lpstr>
      <vt:lpstr>”学校等欠席者・感染症情報システム”の活用</vt:lpstr>
      <vt:lpstr>欠席者情報システムを使った地域でのサーベイランス</vt:lpstr>
      <vt:lpstr>「症状」での報告／「診断」での報告 シナリオ別の具体的な利用法</vt:lpstr>
      <vt:lpstr>まとめると</vt:lpstr>
      <vt:lpstr>御清聴ありがとうございました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senmonkan</dc:creator>
  <cp:lastModifiedBy>禎一郎 椎野</cp:lastModifiedBy>
  <cp:revision>225</cp:revision>
  <cp:lastPrinted>2025-06-27T01:43:16Z</cp:lastPrinted>
  <dcterms:created xsi:type="dcterms:W3CDTF">2018-07-11T23:39:59Z</dcterms:created>
  <dcterms:modified xsi:type="dcterms:W3CDTF">2025-07-18T02:05:10Z</dcterms:modified>
</cp:coreProperties>
</file>