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10" userDrawn="1">
          <p15:clr>
            <a:srgbClr val="A4A3A4"/>
          </p15:clr>
        </p15:guide>
        <p15:guide id="4" pos="697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CEDE4"/>
    <a:srgbClr val="FF5050"/>
    <a:srgbClr val="FEF8F4"/>
    <a:srgbClr val="9933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27" autoAdjust="0"/>
    <p:restoredTop sz="94660"/>
  </p:normalViewPr>
  <p:slideViewPr>
    <p:cSldViewPr snapToGrid="0" showGuides="1">
      <p:cViewPr varScale="1">
        <p:scale>
          <a:sx n="79" d="100"/>
          <a:sy n="79" d="100"/>
        </p:scale>
        <p:origin x="662" y="67"/>
      </p:cViewPr>
      <p:guideLst>
        <p:guide orient="horz" pos="2160"/>
        <p:guide pos="3840"/>
        <p:guide pos="710"/>
        <p:guide pos="6970"/>
      </p:guideLst>
    </p:cSldViewPr>
  </p:slideViewPr>
  <p:notesTextViewPr>
    <p:cViewPr>
      <p:scale>
        <a:sx n="1" d="1"/>
        <a:sy n="1" d="1"/>
      </p:scale>
      <p:origin x="0" y="0"/>
    </p:cViewPr>
  </p:notesTextViewPr>
  <p:notesViewPr>
    <p:cSldViewPr snapToGrid="0" showGuides="1">
      <p:cViewPr varScale="1">
        <p:scale>
          <a:sx n="82" d="100"/>
          <a:sy n="82" d="100"/>
        </p:scale>
        <p:origin x="387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2683475159681746"/>
          <c:y val="4.2845871976148968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endParaRPr lang="ja-JP"/>
        </a:p>
      </c:txPr>
    </c:title>
    <c:autoTitleDeleted val="0"/>
    <c:plotArea>
      <c:layout/>
      <c:barChart>
        <c:barDir val="col"/>
        <c:grouping val="clustered"/>
        <c:varyColors val="0"/>
        <c:ser>
          <c:idx val="0"/>
          <c:order val="0"/>
          <c:tx>
            <c:strRef>
              <c:f>Sheet1!$B$1</c:f>
              <c:strCache>
                <c:ptCount val="1"/>
                <c:pt idx="0">
                  <c:v>大麻事犯における20歳未満の検挙人員</c:v>
                </c:pt>
              </c:strCache>
            </c:strRef>
          </c:tx>
          <c:spPr>
            <a:gradFill>
              <a:gsLst>
                <a:gs pos="6000">
                  <a:schemeClr val="accent1">
                    <a:lumMod val="60000"/>
                    <a:lumOff val="40000"/>
                  </a:schemeClr>
                </a:gs>
                <a:gs pos="50000">
                  <a:schemeClr val="accent1">
                    <a:lumMod val="20000"/>
                    <a:lumOff val="80000"/>
                  </a:schemeClr>
                </a:gs>
                <a:gs pos="87000">
                  <a:schemeClr val="accent1">
                    <a:lumMod val="60000"/>
                    <a:lumOff val="40000"/>
                  </a:schemeClr>
                </a:gs>
                <a:gs pos="100000">
                  <a:schemeClr val="accent1">
                    <a:lumMod val="75000"/>
                  </a:schemeClr>
                </a:gs>
              </a:gsLst>
              <a:lin ang="5400000" scaled="1"/>
            </a:gradFill>
            <a:ln>
              <a:noFill/>
            </a:ln>
            <a:effectLst>
              <a:outerShdw blurRad="50800" dist="38100" algn="l" rotWithShape="0">
                <a:prstClr val="black">
                  <a:alpha val="40000"/>
                </a:prstClr>
              </a:outerShdw>
            </a:effectLst>
          </c:spPr>
          <c:invertIfNegative val="0"/>
          <c:dLbls>
            <c:numFmt formatCode="#,##0_);[Red]\(#,##0\)" sourceLinked="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H26</c:v>
                </c:pt>
                <c:pt idx="1">
                  <c:v>H27</c:v>
                </c:pt>
                <c:pt idx="2">
                  <c:v>H28</c:v>
                </c:pt>
                <c:pt idx="3">
                  <c:v>H29</c:v>
                </c:pt>
                <c:pt idx="4">
                  <c:v>H30</c:v>
                </c:pt>
                <c:pt idx="5">
                  <c:v>H31/R1</c:v>
                </c:pt>
                <c:pt idx="6">
                  <c:v>R2</c:v>
                </c:pt>
                <c:pt idx="7">
                  <c:v>R3</c:v>
                </c:pt>
                <c:pt idx="8">
                  <c:v>R4</c:v>
                </c:pt>
                <c:pt idx="9">
                  <c:v>R5</c:v>
                </c:pt>
              </c:strCache>
            </c:strRef>
          </c:cat>
          <c:val>
            <c:numRef>
              <c:f>Sheet1!$B$2:$B$11</c:f>
              <c:numCache>
                <c:formatCode>General</c:formatCode>
                <c:ptCount val="10"/>
                <c:pt idx="0">
                  <c:v>80</c:v>
                </c:pt>
                <c:pt idx="1">
                  <c:v>144</c:v>
                </c:pt>
                <c:pt idx="2">
                  <c:v>211</c:v>
                </c:pt>
                <c:pt idx="3">
                  <c:v>301</c:v>
                </c:pt>
                <c:pt idx="4">
                  <c:v>434</c:v>
                </c:pt>
                <c:pt idx="5">
                  <c:v>615</c:v>
                </c:pt>
                <c:pt idx="6">
                  <c:v>899</c:v>
                </c:pt>
                <c:pt idx="7">
                  <c:v>1000</c:v>
                </c:pt>
                <c:pt idx="8">
                  <c:v>917</c:v>
                </c:pt>
                <c:pt idx="9">
                  <c:v>1246</c:v>
                </c:pt>
              </c:numCache>
            </c:numRef>
          </c:val>
          <c:extLst>
            <c:ext xmlns:c16="http://schemas.microsoft.com/office/drawing/2014/chart" uri="{C3380CC4-5D6E-409C-BE32-E72D297353CC}">
              <c16:uniqueId val="{00000000-783F-4EC2-8BC3-2F937A73748E}"/>
            </c:ext>
          </c:extLst>
        </c:ser>
        <c:dLbls>
          <c:showLegendKey val="0"/>
          <c:showVal val="0"/>
          <c:showCatName val="0"/>
          <c:showSerName val="0"/>
          <c:showPercent val="0"/>
          <c:showBubbleSize val="0"/>
        </c:dLbls>
        <c:gapWidth val="103"/>
        <c:overlap val="-27"/>
        <c:axId val="1490158991"/>
        <c:axId val="1490160911"/>
      </c:barChart>
      <c:catAx>
        <c:axId val="1490158991"/>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ja-JP"/>
          </a:p>
        </c:txPr>
        <c:crossAx val="1490160911"/>
        <c:crosses val="autoZero"/>
        <c:auto val="1"/>
        <c:lblAlgn val="ctr"/>
        <c:lblOffset val="100"/>
        <c:noMultiLvlLbl val="0"/>
      </c:catAx>
      <c:valAx>
        <c:axId val="1490160911"/>
        <c:scaling>
          <c:orientation val="minMax"/>
        </c:scaling>
        <c:delete val="0"/>
        <c:axPos val="l"/>
        <c:majorGridlines>
          <c:spPr>
            <a:ln w="12700" cap="flat" cmpd="sng" algn="ctr">
              <a:solidFill>
                <a:schemeClr val="accent4">
                  <a:lumMod val="20000"/>
                  <a:lumOff val="80000"/>
                </a:schemeClr>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ja-JP"/>
          </a:p>
        </c:txPr>
        <c:crossAx val="14901589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mn-lt"/>
          <a:ea typeface="+mn-ea"/>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2683475159681746"/>
          <c:y val="4.2845871976148968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endParaRPr lang="ja-JP"/>
        </a:p>
      </c:txPr>
    </c:title>
    <c:autoTitleDeleted val="0"/>
    <c:plotArea>
      <c:layout/>
      <c:barChart>
        <c:barDir val="col"/>
        <c:grouping val="clustered"/>
        <c:varyColors val="0"/>
        <c:ser>
          <c:idx val="0"/>
          <c:order val="0"/>
          <c:tx>
            <c:strRef>
              <c:f>Sheet1!$B$1</c:f>
              <c:strCache>
                <c:ptCount val="1"/>
                <c:pt idx="0">
                  <c:v>大麻事犯における20歳未満の検挙人員</c:v>
                </c:pt>
              </c:strCache>
            </c:strRef>
          </c:tx>
          <c:spPr>
            <a:gradFill>
              <a:gsLst>
                <a:gs pos="6000">
                  <a:schemeClr val="accent1">
                    <a:lumMod val="60000"/>
                    <a:lumOff val="40000"/>
                  </a:schemeClr>
                </a:gs>
                <a:gs pos="50000">
                  <a:schemeClr val="accent1">
                    <a:lumMod val="20000"/>
                    <a:lumOff val="80000"/>
                  </a:schemeClr>
                </a:gs>
                <a:gs pos="87000">
                  <a:schemeClr val="accent1">
                    <a:lumMod val="60000"/>
                    <a:lumOff val="40000"/>
                  </a:schemeClr>
                </a:gs>
                <a:gs pos="100000">
                  <a:schemeClr val="accent1">
                    <a:lumMod val="75000"/>
                  </a:schemeClr>
                </a:gs>
              </a:gsLst>
              <a:lin ang="5400000" scaled="1"/>
            </a:gradFill>
            <a:ln>
              <a:noFill/>
            </a:ln>
            <a:effectLst>
              <a:outerShdw blurRad="50800" dist="38100" algn="l" rotWithShape="0">
                <a:prstClr val="black">
                  <a:alpha val="40000"/>
                </a:prstClr>
              </a:outerShdw>
            </a:effectLst>
          </c:spPr>
          <c:invertIfNegative val="0"/>
          <c:dLbls>
            <c:numFmt formatCode="#,##0_);[Red]\(#,##0\)" sourceLinked="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H26</c:v>
                </c:pt>
                <c:pt idx="1">
                  <c:v>H27</c:v>
                </c:pt>
                <c:pt idx="2">
                  <c:v>H28</c:v>
                </c:pt>
                <c:pt idx="3">
                  <c:v>H29</c:v>
                </c:pt>
                <c:pt idx="4">
                  <c:v>H30</c:v>
                </c:pt>
                <c:pt idx="5">
                  <c:v>H31/R1</c:v>
                </c:pt>
                <c:pt idx="6">
                  <c:v>R2</c:v>
                </c:pt>
                <c:pt idx="7">
                  <c:v>R3</c:v>
                </c:pt>
                <c:pt idx="8">
                  <c:v>R4</c:v>
                </c:pt>
                <c:pt idx="9">
                  <c:v>R5</c:v>
                </c:pt>
              </c:strCache>
            </c:strRef>
          </c:cat>
          <c:val>
            <c:numRef>
              <c:f>Sheet1!$B$2:$B$11</c:f>
              <c:numCache>
                <c:formatCode>General</c:formatCode>
                <c:ptCount val="10"/>
                <c:pt idx="0">
                  <c:v>80</c:v>
                </c:pt>
                <c:pt idx="1">
                  <c:v>144</c:v>
                </c:pt>
                <c:pt idx="2">
                  <c:v>211</c:v>
                </c:pt>
                <c:pt idx="3">
                  <c:v>301</c:v>
                </c:pt>
                <c:pt idx="4">
                  <c:v>434</c:v>
                </c:pt>
                <c:pt idx="5">
                  <c:v>615</c:v>
                </c:pt>
                <c:pt idx="6">
                  <c:v>899</c:v>
                </c:pt>
                <c:pt idx="7">
                  <c:v>1000</c:v>
                </c:pt>
                <c:pt idx="8">
                  <c:v>917</c:v>
                </c:pt>
                <c:pt idx="9">
                  <c:v>1246</c:v>
                </c:pt>
              </c:numCache>
            </c:numRef>
          </c:val>
          <c:extLst>
            <c:ext xmlns:c16="http://schemas.microsoft.com/office/drawing/2014/chart" uri="{C3380CC4-5D6E-409C-BE32-E72D297353CC}">
              <c16:uniqueId val="{00000000-783F-4EC2-8BC3-2F937A73748E}"/>
            </c:ext>
          </c:extLst>
        </c:ser>
        <c:dLbls>
          <c:showLegendKey val="0"/>
          <c:showVal val="0"/>
          <c:showCatName val="0"/>
          <c:showSerName val="0"/>
          <c:showPercent val="0"/>
          <c:showBubbleSize val="0"/>
        </c:dLbls>
        <c:gapWidth val="103"/>
        <c:overlap val="-27"/>
        <c:axId val="1490158991"/>
        <c:axId val="1490160911"/>
      </c:barChart>
      <c:catAx>
        <c:axId val="1490158991"/>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ja-JP"/>
          </a:p>
        </c:txPr>
        <c:crossAx val="1490160911"/>
        <c:crosses val="autoZero"/>
        <c:auto val="1"/>
        <c:lblAlgn val="ctr"/>
        <c:lblOffset val="100"/>
        <c:noMultiLvlLbl val="0"/>
      </c:catAx>
      <c:valAx>
        <c:axId val="1490160911"/>
        <c:scaling>
          <c:orientation val="minMax"/>
        </c:scaling>
        <c:delete val="0"/>
        <c:axPos val="l"/>
        <c:majorGridlines>
          <c:spPr>
            <a:ln w="12700" cap="flat" cmpd="sng" algn="ctr">
              <a:solidFill>
                <a:schemeClr val="accent4">
                  <a:lumMod val="20000"/>
                  <a:lumOff val="80000"/>
                </a:schemeClr>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ja-JP"/>
          </a:p>
        </c:txPr>
        <c:crossAx val="14901589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mn-lt"/>
          <a:ea typeface="+mn-ea"/>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B0B43B-02CA-4987-BACC-65BB4D436B29}" type="datetimeFigureOut">
              <a:rPr kumimoji="1" lang="ja-JP" altLang="en-US" smtClean="0"/>
              <a:t>2025/2/26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720350-147C-4A2B-9890-C4BFA8F2824E}" type="slidenum">
              <a:rPr kumimoji="1" lang="ja-JP" altLang="en-US" smtClean="0"/>
              <a:t>‹#›</a:t>
            </a:fld>
            <a:endParaRPr kumimoji="1" lang="ja-JP" altLang="en-US"/>
          </a:p>
        </p:txBody>
      </p:sp>
    </p:spTree>
    <p:extLst>
      <p:ext uri="{BB962C8B-B14F-4D97-AF65-F5344CB8AC3E}">
        <p14:creationId xmlns:p14="http://schemas.microsoft.com/office/powerpoint/2010/main" val="120957112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5720350-147C-4A2B-9890-C4BFA8F2824E}" type="slidenum">
              <a:rPr kumimoji="1" lang="ja-JP" altLang="en-US" smtClean="0"/>
              <a:t>1</a:t>
            </a:fld>
            <a:endParaRPr kumimoji="1" lang="ja-JP" altLang="en-US"/>
          </a:p>
        </p:txBody>
      </p:sp>
    </p:spTree>
    <p:extLst>
      <p:ext uri="{BB962C8B-B14F-4D97-AF65-F5344CB8AC3E}">
        <p14:creationId xmlns:p14="http://schemas.microsoft.com/office/powerpoint/2010/main" val="2508367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5720350-147C-4A2B-9890-C4BFA8F2824E}" type="slidenum">
              <a:rPr kumimoji="1" lang="ja-JP" altLang="en-US" smtClean="0"/>
              <a:t>18</a:t>
            </a:fld>
            <a:endParaRPr kumimoji="1" lang="ja-JP" altLang="en-US"/>
          </a:p>
        </p:txBody>
      </p:sp>
    </p:spTree>
    <p:extLst>
      <p:ext uri="{BB962C8B-B14F-4D97-AF65-F5344CB8AC3E}">
        <p14:creationId xmlns:p14="http://schemas.microsoft.com/office/powerpoint/2010/main" val="15370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35C8EAE-7728-468F-A5AB-2F8B52E296EA}" type="datetime1">
              <a:rPr kumimoji="1" lang="ja-JP" altLang="en-US" smtClean="0"/>
              <a:t>2025/2/26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06FD1F-B238-489A-B820-857598A48E65}" type="slidenum">
              <a:rPr lang="ja-JP" altLang="en-US" smtClean="0"/>
              <a:pPr/>
              <a:t>‹#›</a:t>
            </a:fld>
            <a:endParaRPr lang="ja-JP" altLang="en-US"/>
          </a:p>
        </p:txBody>
      </p:sp>
    </p:spTree>
    <p:extLst>
      <p:ext uri="{BB962C8B-B14F-4D97-AF65-F5344CB8AC3E}">
        <p14:creationId xmlns:p14="http://schemas.microsoft.com/office/powerpoint/2010/main" val="159936163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A5BC1D-8226-44D2-8EA0-99F6CC7BE0C7}" type="datetime1">
              <a:rPr kumimoji="1" lang="ja-JP" altLang="en-US" smtClean="0"/>
              <a:t>2025/2/26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906FD1F-B238-489A-B820-857598A48E65}" type="slidenum">
              <a:rPr kumimoji="1" lang="ja-JP" altLang="en-US" smtClean="0"/>
              <a:t>‹#›</a:t>
            </a:fld>
            <a:endParaRPr kumimoji="1" lang="ja-JP" altLang="en-US"/>
          </a:p>
        </p:txBody>
      </p:sp>
    </p:spTree>
    <p:extLst>
      <p:ext uri="{BB962C8B-B14F-4D97-AF65-F5344CB8AC3E}">
        <p14:creationId xmlns:p14="http://schemas.microsoft.com/office/powerpoint/2010/main" val="3192046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69F0B25-F1D4-41D2-985E-E05EE7555CF8}" type="datetime1">
              <a:rPr kumimoji="1" lang="ja-JP" altLang="en-US" smtClean="0"/>
              <a:t>2025/2/26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906FD1F-B238-489A-B820-857598A48E65}" type="slidenum">
              <a:rPr kumimoji="1" lang="ja-JP" altLang="en-US" smtClean="0"/>
              <a:t>‹#›</a:t>
            </a:fld>
            <a:endParaRPr kumimoji="1" lang="ja-JP" altLang="en-US"/>
          </a:p>
        </p:txBody>
      </p:sp>
    </p:spTree>
    <p:extLst>
      <p:ext uri="{BB962C8B-B14F-4D97-AF65-F5344CB8AC3E}">
        <p14:creationId xmlns:p14="http://schemas.microsoft.com/office/powerpoint/2010/main" val="1130560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2C3EFD2-4D4C-454A-8890-9554E5EFE186}" type="datetime1">
              <a:rPr kumimoji="1" lang="ja-JP" altLang="en-US" smtClean="0"/>
              <a:t>2025/2/26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906FD1F-B238-489A-B820-857598A48E65}" type="slidenum">
              <a:rPr kumimoji="1" lang="ja-JP" altLang="en-US" smtClean="0"/>
              <a:t>‹#›</a:t>
            </a:fld>
            <a:endParaRPr kumimoji="1" lang="ja-JP" altLang="en-US"/>
          </a:p>
        </p:txBody>
      </p:sp>
    </p:spTree>
    <p:extLst>
      <p:ext uri="{BB962C8B-B14F-4D97-AF65-F5344CB8AC3E}">
        <p14:creationId xmlns:p14="http://schemas.microsoft.com/office/powerpoint/2010/main" val="836603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C9CBDCD-82AA-4567-A31B-CCF9FB4A31A3}" type="datetime1">
              <a:rPr kumimoji="1" lang="ja-JP" altLang="en-US" smtClean="0"/>
              <a:t>2025/2/26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06FD1F-B238-489A-B820-857598A48E65}" type="slidenum">
              <a:rPr kumimoji="1" lang="ja-JP" altLang="en-US" smtClean="0"/>
              <a:t>‹#›</a:t>
            </a:fld>
            <a:endParaRPr kumimoji="1" lang="ja-JP" altLang="en-US"/>
          </a:p>
        </p:txBody>
      </p:sp>
    </p:spTree>
    <p:extLst>
      <p:ext uri="{BB962C8B-B14F-4D97-AF65-F5344CB8AC3E}">
        <p14:creationId xmlns:p14="http://schemas.microsoft.com/office/powerpoint/2010/main" val="3060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D141373-9ED3-4A32-AEE0-3F80FBFEB81A}" type="datetime1">
              <a:rPr kumimoji="1" lang="ja-JP" altLang="en-US" smtClean="0"/>
              <a:t>2025/2/26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06FD1F-B238-489A-B820-857598A48E65}" type="slidenum">
              <a:rPr kumimoji="1" lang="ja-JP" altLang="en-US" smtClean="0"/>
              <a:t>‹#›</a:t>
            </a:fld>
            <a:endParaRPr kumimoji="1" lang="ja-JP" altLang="en-US"/>
          </a:p>
        </p:txBody>
      </p:sp>
    </p:spTree>
    <p:extLst>
      <p:ext uri="{BB962C8B-B14F-4D97-AF65-F5344CB8AC3E}">
        <p14:creationId xmlns:p14="http://schemas.microsoft.com/office/powerpoint/2010/main" val="3947995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bg>
      <p:bgPr>
        <a:gradFill>
          <a:gsLst>
            <a:gs pos="6000">
              <a:schemeClr val="bg1"/>
            </a:gs>
            <a:gs pos="50000">
              <a:schemeClr val="bg1">
                <a:lumMod val="95000"/>
              </a:schemeClr>
            </a:gs>
            <a:gs pos="87000">
              <a:schemeClr val="bg1">
                <a:lumMod val="85000"/>
              </a:schemeClr>
            </a:gs>
            <a:gs pos="100000">
              <a:schemeClr val="bg1">
                <a:lumMod val="65000"/>
              </a:schemeClr>
            </a:gs>
          </a:gsLst>
          <a:lin ang="5400000" scaled="1"/>
        </a:gradFill>
        <a:effectLst/>
      </p:bgPr>
    </p:bg>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C43E1E3D-8266-7C7B-403F-EA56B809AB61}"/>
              </a:ext>
            </a:extLst>
          </p:cNvPr>
          <p:cNvSpPr>
            <a:spLocks noGrp="1"/>
          </p:cNvSpPr>
          <p:nvPr>
            <p:ph type="dt" sz="half" idx="10"/>
          </p:nvPr>
        </p:nvSpPr>
        <p:spPr/>
        <p:txBody>
          <a:bodyPr/>
          <a:lstStyle/>
          <a:p>
            <a:fld id="{A13B5172-2DC7-4EC2-A8C8-19F54EB45375}" type="datetime1">
              <a:rPr kumimoji="1" lang="ja-JP" altLang="en-US" smtClean="0"/>
              <a:t>2025/2/26</a:t>
            </a:fld>
            <a:endParaRPr kumimoji="1" lang="ja-JP" altLang="en-US"/>
          </a:p>
        </p:txBody>
      </p:sp>
      <p:sp>
        <p:nvSpPr>
          <p:cNvPr id="5" name="フッター プレースホルダー 4">
            <a:extLst>
              <a:ext uri="{FF2B5EF4-FFF2-40B4-BE49-F238E27FC236}">
                <a16:creationId xmlns:a16="http://schemas.microsoft.com/office/drawing/2014/main" id="{812BD32D-288D-F283-8518-73BF3262CF5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373B5B6-759E-28B2-E6DC-90AFF689AC3E}"/>
              </a:ext>
            </a:extLst>
          </p:cNvPr>
          <p:cNvSpPr>
            <a:spLocks noGrp="1"/>
          </p:cNvSpPr>
          <p:nvPr>
            <p:ph type="sldNum" sz="quarter" idx="12"/>
          </p:nvPr>
        </p:nvSpPr>
        <p:spPr/>
        <p:txBody>
          <a:bodyPr/>
          <a:lstStyle>
            <a:lvl1pPr>
              <a:defRPr sz="1400" b="1">
                <a:solidFill>
                  <a:schemeClr val="tx1">
                    <a:lumMod val="65000"/>
                    <a:lumOff val="35000"/>
                  </a:schemeClr>
                </a:solidFill>
              </a:defRPr>
            </a:lvl1pPr>
          </a:lstStyle>
          <a:p>
            <a:fld id="{2906FD1F-B238-489A-B820-857598A48E65}" type="slidenum">
              <a:rPr lang="ja-JP" altLang="en-US" smtClean="0"/>
              <a:pPr/>
              <a:t>‹#›</a:t>
            </a:fld>
            <a:endParaRPr lang="ja-JP" altLang="en-US" dirty="0"/>
          </a:p>
        </p:txBody>
      </p:sp>
      <p:sp>
        <p:nvSpPr>
          <p:cNvPr id="3" name="四角形: 上の 2 つの角を丸める 2">
            <a:extLst>
              <a:ext uri="{FF2B5EF4-FFF2-40B4-BE49-F238E27FC236}">
                <a16:creationId xmlns:a16="http://schemas.microsoft.com/office/drawing/2014/main" id="{15E42EC3-3562-7B86-9B0E-C6C89A0A6EB7}"/>
              </a:ext>
            </a:extLst>
          </p:cNvPr>
          <p:cNvSpPr/>
          <p:nvPr userDrawn="1"/>
        </p:nvSpPr>
        <p:spPr>
          <a:xfrm rot="5400000">
            <a:off x="2977158" y="-2024559"/>
            <a:ext cx="6182710" cy="11098926"/>
          </a:xfrm>
          <a:prstGeom prst="round2SameRect">
            <a:avLst>
              <a:gd name="adj1" fmla="val 6977"/>
              <a:gd name="adj2" fmla="val 0"/>
            </a:avLst>
          </a:prstGeom>
          <a:solidFill>
            <a:schemeClr val="bg1"/>
          </a:solidFill>
          <a:ln>
            <a:solidFill>
              <a:schemeClr val="bg1">
                <a:lumMod val="50000"/>
              </a:schemeClr>
            </a:solidFill>
          </a:ln>
          <a:effectLst>
            <a:outerShdw blurRad="50800" dist="635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上の 2 つの角を丸める 6">
            <a:extLst>
              <a:ext uri="{FF2B5EF4-FFF2-40B4-BE49-F238E27FC236}">
                <a16:creationId xmlns:a16="http://schemas.microsoft.com/office/drawing/2014/main" id="{D6602240-AF2A-FA65-5F5D-E586C102251C}"/>
              </a:ext>
            </a:extLst>
          </p:cNvPr>
          <p:cNvSpPr/>
          <p:nvPr userDrawn="1"/>
        </p:nvSpPr>
        <p:spPr>
          <a:xfrm rot="5400000">
            <a:off x="2919354" y="-2098129"/>
            <a:ext cx="6182710" cy="11098926"/>
          </a:xfrm>
          <a:prstGeom prst="round2SameRect">
            <a:avLst>
              <a:gd name="adj1" fmla="val 6977"/>
              <a:gd name="adj2" fmla="val 0"/>
            </a:avLst>
          </a:prstGeom>
          <a:solidFill>
            <a:schemeClr val="bg1"/>
          </a:solidFill>
          <a:ln>
            <a:solidFill>
              <a:schemeClr val="bg1">
                <a:lumMod val="5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上の 2 つの角を丸める 10">
            <a:extLst>
              <a:ext uri="{FF2B5EF4-FFF2-40B4-BE49-F238E27FC236}">
                <a16:creationId xmlns:a16="http://schemas.microsoft.com/office/drawing/2014/main" id="{A960F028-DEB3-E39D-7C45-3D0AAE4205C8}"/>
              </a:ext>
            </a:extLst>
          </p:cNvPr>
          <p:cNvSpPr/>
          <p:nvPr userDrawn="1"/>
        </p:nvSpPr>
        <p:spPr>
          <a:xfrm rot="5400000">
            <a:off x="2868011" y="-2161193"/>
            <a:ext cx="6182710" cy="11098926"/>
          </a:xfrm>
          <a:prstGeom prst="round2SameRect">
            <a:avLst>
              <a:gd name="adj1" fmla="val 6977"/>
              <a:gd name="adj2" fmla="val 0"/>
            </a:avLst>
          </a:prstGeom>
          <a:blipFill>
            <a:blip r:embed="rId2"/>
            <a:tile tx="0" ty="0" sx="100000" sy="100000" flip="none" algn="tl"/>
          </a:blipFill>
          <a:ln>
            <a:solidFill>
              <a:schemeClr val="bg1">
                <a:lumMod val="5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DD3C39AE-EBB5-7ABE-93D1-43B7D04A166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6318" y="472959"/>
            <a:ext cx="549917" cy="5855004"/>
          </a:xfrm>
          <a:prstGeom prst="rect">
            <a:avLst/>
          </a:prstGeom>
        </p:spPr>
      </p:pic>
      <p:grpSp>
        <p:nvGrpSpPr>
          <p:cNvPr id="16" name="グループ化 15">
            <a:extLst>
              <a:ext uri="{FF2B5EF4-FFF2-40B4-BE49-F238E27FC236}">
                <a16:creationId xmlns:a16="http://schemas.microsoft.com/office/drawing/2014/main" id="{EABDB6CE-5710-13C2-D771-6955AD8C4146}"/>
              </a:ext>
            </a:extLst>
          </p:cNvPr>
          <p:cNvGrpSpPr/>
          <p:nvPr userDrawn="1"/>
        </p:nvGrpSpPr>
        <p:grpSpPr>
          <a:xfrm>
            <a:off x="1784074" y="2677356"/>
            <a:ext cx="8629744" cy="1560278"/>
            <a:chOff x="1458761" y="2677356"/>
            <a:chExt cx="8629744" cy="1560278"/>
          </a:xfrm>
        </p:grpSpPr>
        <p:sp>
          <p:nvSpPr>
            <p:cNvPr id="14" name="フローチャート: データ 13">
              <a:extLst>
                <a:ext uri="{FF2B5EF4-FFF2-40B4-BE49-F238E27FC236}">
                  <a16:creationId xmlns:a16="http://schemas.microsoft.com/office/drawing/2014/main" id="{5AF95FF7-1AB2-89CE-8A29-4E393AD13A42}"/>
                </a:ext>
              </a:extLst>
            </p:cNvPr>
            <p:cNvSpPr/>
            <p:nvPr userDrawn="1"/>
          </p:nvSpPr>
          <p:spPr>
            <a:xfrm rot="16200000" flipV="1">
              <a:off x="5006249" y="-325516"/>
              <a:ext cx="1015662" cy="8110637"/>
            </a:xfrm>
            <a:prstGeom prst="flowChartInputOutpu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ローチャート: データ 14">
              <a:extLst>
                <a:ext uri="{FF2B5EF4-FFF2-40B4-BE49-F238E27FC236}">
                  <a16:creationId xmlns:a16="http://schemas.microsoft.com/office/drawing/2014/main" id="{0D188FCC-DD67-95FF-02AF-1FB4C58E9E26}"/>
                </a:ext>
              </a:extLst>
            </p:cNvPr>
            <p:cNvSpPr/>
            <p:nvPr userDrawn="1"/>
          </p:nvSpPr>
          <p:spPr>
            <a:xfrm rot="16200000" flipV="1">
              <a:off x="5525356" y="-870132"/>
              <a:ext cx="1015662" cy="8110637"/>
            </a:xfrm>
            <a:prstGeom prst="flowChartInputOutpu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タイトル 1">
            <a:extLst>
              <a:ext uri="{FF2B5EF4-FFF2-40B4-BE49-F238E27FC236}">
                <a16:creationId xmlns:a16="http://schemas.microsoft.com/office/drawing/2014/main" id="{D17D1D0C-F134-B0E5-DFD9-5EE833BD47DC}"/>
              </a:ext>
            </a:extLst>
          </p:cNvPr>
          <p:cNvSpPr>
            <a:spLocks noGrp="1"/>
          </p:cNvSpPr>
          <p:nvPr>
            <p:ph type="ctrTitle"/>
          </p:nvPr>
        </p:nvSpPr>
        <p:spPr>
          <a:xfrm>
            <a:off x="1886216" y="2984153"/>
            <a:ext cx="8418368" cy="1011165"/>
          </a:xfrm>
        </p:spPr>
        <p:txBody>
          <a:bodyPr anchor="t">
            <a:noAutofit/>
          </a:bodyPr>
          <a:lstStyle>
            <a:lvl1pPr algn="ctr">
              <a:defRPr sz="6000" b="1">
                <a:effectLst>
                  <a:outerShdw blurRad="38100" dist="38100" dir="2700000" algn="tl">
                    <a:srgbClr val="000000">
                      <a:alpha val="43137"/>
                    </a:srgbClr>
                  </a:outerShdw>
                </a:effectLst>
                <a:latin typeface="+mj-lt"/>
                <a:ea typeface="+mj-ea"/>
              </a:defRPr>
            </a:lvl1pPr>
          </a:lstStyle>
          <a:p>
            <a:r>
              <a:rPr kumimoji="1" lang="ja-JP" altLang="en-US" dirty="0"/>
              <a:t>マスター タイトルの書式設定</a:t>
            </a:r>
          </a:p>
        </p:txBody>
      </p:sp>
    </p:spTree>
    <p:extLst>
      <p:ext uri="{BB962C8B-B14F-4D97-AF65-F5344CB8AC3E}">
        <p14:creationId xmlns:p14="http://schemas.microsoft.com/office/powerpoint/2010/main" val="33593271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6F29FC9-6DFE-448E-AF7B-A24D266A27DD}" type="datetime1">
              <a:rPr kumimoji="1" lang="ja-JP" altLang="en-US" smtClean="0"/>
              <a:t>2025/2/26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06FD1F-B238-489A-B820-857598A48E65}" type="slidenum">
              <a:rPr kumimoji="1" lang="ja-JP" altLang="en-US" smtClean="0"/>
              <a:t>‹#›</a:t>
            </a:fld>
            <a:endParaRPr kumimoji="1" lang="ja-JP" altLang="en-US"/>
          </a:p>
        </p:txBody>
      </p:sp>
    </p:spTree>
    <p:extLst>
      <p:ext uri="{BB962C8B-B14F-4D97-AF65-F5344CB8AC3E}">
        <p14:creationId xmlns:p14="http://schemas.microsoft.com/office/powerpoint/2010/main" val="3395895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021E93C-C3AE-42DC-85DD-46E5F31C62BA}" type="datetime1">
              <a:rPr kumimoji="1" lang="ja-JP" altLang="en-US" smtClean="0"/>
              <a:t>2025/2/26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06FD1F-B238-489A-B820-857598A48E65}" type="slidenum">
              <a:rPr kumimoji="1" lang="ja-JP" altLang="en-US" smtClean="0"/>
              <a:t>‹#›</a:t>
            </a:fld>
            <a:endParaRPr kumimoji="1" lang="ja-JP" altLang="en-US"/>
          </a:p>
        </p:txBody>
      </p:sp>
    </p:spTree>
    <p:extLst>
      <p:ext uri="{BB962C8B-B14F-4D97-AF65-F5344CB8AC3E}">
        <p14:creationId xmlns:p14="http://schemas.microsoft.com/office/powerpoint/2010/main" val="1802618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4A54CE1-6ABF-4A44-A34D-AB0C732076FF}" type="datetime1">
              <a:rPr kumimoji="1" lang="ja-JP" altLang="en-US" smtClean="0"/>
              <a:t>2025/2/26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906FD1F-B238-489A-B820-857598A48E65}" type="slidenum">
              <a:rPr kumimoji="1" lang="ja-JP" altLang="en-US" smtClean="0"/>
              <a:t>‹#›</a:t>
            </a:fld>
            <a:endParaRPr kumimoji="1" lang="ja-JP" altLang="en-US"/>
          </a:p>
        </p:txBody>
      </p:sp>
    </p:spTree>
    <p:extLst>
      <p:ext uri="{BB962C8B-B14F-4D97-AF65-F5344CB8AC3E}">
        <p14:creationId xmlns:p14="http://schemas.microsoft.com/office/powerpoint/2010/main" val="831070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3A4ABC9-00A1-418C-9977-DE899CC52C6B}" type="datetime1">
              <a:rPr kumimoji="1" lang="ja-JP" altLang="en-US" smtClean="0"/>
              <a:t>2025/2/26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906FD1F-B238-489A-B820-857598A48E65}" type="slidenum">
              <a:rPr kumimoji="1" lang="ja-JP" altLang="en-US" smtClean="0"/>
              <a:t>‹#›</a:t>
            </a:fld>
            <a:endParaRPr kumimoji="1" lang="ja-JP" altLang="en-US"/>
          </a:p>
        </p:txBody>
      </p:sp>
    </p:spTree>
    <p:extLst>
      <p:ext uri="{BB962C8B-B14F-4D97-AF65-F5344CB8AC3E}">
        <p14:creationId xmlns:p14="http://schemas.microsoft.com/office/powerpoint/2010/main" val="656671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青タイトルのみ">
    <p:bg>
      <p:bgPr>
        <a:pattFill prst="wdUpDiag">
          <a:fgClr>
            <a:schemeClr val="tx2">
              <a:lumMod val="25000"/>
              <a:lumOff val="75000"/>
            </a:schemeClr>
          </a:fgClr>
          <a:bgClr>
            <a:schemeClr val="tx2">
              <a:lumMod val="10000"/>
              <a:lumOff val="90000"/>
            </a:schemeClr>
          </a:bgClr>
        </a:patt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FED84F2-E934-440B-95EB-71E5FDBD0336}" type="datetime1">
              <a:rPr kumimoji="1" lang="ja-JP" altLang="en-US" smtClean="0"/>
              <a:t>2025/2/26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906FD1F-B238-489A-B820-857598A48E65}" type="slidenum">
              <a:rPr kumimoji="1" lang="ja-JP" altLang="en-US" smtClean="0"/>
              <a:t>‹#›</a:t>
            </a:fld>
            <a:endParaRPr kumimoji="1" lang="ja-JP" altLang="en-US"/>
          </a:p>
        </p:txBody>
      </p:sp>
      <p:sp>
        <p:nvSpPr>
          <p:cNvPr id="2" name="Title 1"/>
          <p:cNvSpPr>
            <a:spLocks noGrp="1"/>
          </p:cNvSpPr>
          <p:nvPr>
            <p:ph type="title"/>
          </p:nvPr>
        </p:nvSpPr>
        <p:spPr>
          <a:xfrm>
            <a:off x="3435784" y="304341"/>
            <a:ext cx="5325558" cy="775464"/>
          </a:xfrm>
        </p:spPr>
        <p:txBody>
          <a:bodyPr anchor="b">
            <a:normAutofit/>
          </a:bodyPr>
          <a:lstStyle>
            <a:lvl1pPr algn="ctr">
              <a:defRPr sz="3600" b="1">
                <a:solidFill>
                  <a:srgbClr val="0070C0"/>
                </a:solidFill>
                <a:effectLst>
                  <a:outerShdw blurRad="38100" dist="38100" dir="2700000" algn="tl">
                    <a:srgbClr val="000000">
                      <a:alpha val="43137"/>
                    </a:srgbClr>
                  </a:outerShdw>
                </a:effectLst>
              </a:defRPr>
            </a:lvl1pPr>
          </a:lstStyle>
          <a:p>
            <a:r>
              <a:rPr lang="ja-JP" altLang="en-US" dirty="0"/>
              <a:t>マスター タイトルの書式設定</a:t>
            </a:r>
            <a:endParaRPr lang="en-US" dirty="0"/>
          </a:p>
        </p:txBody>
      </p:sp>
    </p:spTree>
    <p:extLst>
      <p:ext uri="{BB962C8B-B14F-4D97-AF65-F5344CB8AC3E}">
        <p14:creationId xmlns:p14="http://schemas.microsoft.com/office/powerpoint/2010/main" val="2698881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赤タイトルのみ">
    <p:bg>
      <p:bgPr>
        <a:pattFill prst="wdUpDiag">
          <a:fgClr>
            <a:schemeClr val="tx2">
              <a:lumMod val="25000"/>
              <a:lumOff val="75000"/>
            </a:schemeClr>
          </a:fgClr>
          <a:bgClr>
            <a:schemeClr val="tx2">
              <a:lumMod val="10000"/>
              <a:lumOff val="90000"/>
            </a:schemeClr>
          </a:bgClr>
        </a:patt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FED84F2-E934-440B-95EB-71E5FDBD0336}" type="datetime1">
              <a:rPr kumimoji="1" lang="ja-JP" altLang="en-US" smtClean="0"/>
              <a:t>2025/2/26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906FD1F-B238-489A-B820-857598A48E65}" type="slidenum">
              <a:rPr kumimoji="1" lang="ja-JP" altLang="en-US" smtClean="0"/>
              <a:t>‹#›</a:t>
            </a:fld>
            <a:endParaRPr kumimoji="1" lang="ja-JP" altLang="en-US"/>
          </a:p>
        </p:txBody>
      </p:sp>
      <p:sp>
        <p:nvSpPr>
          <p:cNvPr id="2" name="Title 1"/>
          <p:cNvSpPr>
            <a:spLocks noGrp="1"/>
          </p:cNvSpPr>
          <p:nvPr>
            <p:ph type="title"/>
          </p:nvPr>
        </p:nvSpPr>
        <p:spPr>
          <a:xfrm>
            <a:off x="3435784" y="304341"/>
            <a:ext cx="5325558" cy="775464"/>
          </a:xfrm>
        </p:spPr>
        <p:txBody>
          <a:bodyPr anchor="b">
            <a:normAutofit/>
          </a:bodyPr>
          <a:lstStyle>
            <a:lvl1pPr algn="ctr">
              <a:defRPr sz="3600" b="1">
                <a:solidFill>
                  <a:srgbClr val="FF0000"/>
                </a:solidFill>
                <a:effectLst>
                  <a:outerShdw blurRad="38100" dist="38100" dir="2700000" algn="tl">
                    <a:srgbClr val="000000">
                      <a:alpha val="43137"/>
                    </a:srgbClr>
                  </a:outerShdw>
                </a:effectLst>
              </a:defRPr>
            </a:lvl1pPr>
          </a:lstStyle>
          <a:p>
            <a:r>
              <a:rPr lang="ja-JP" altLang="en-US" dirty="0"/>
              <a:t>マスター タイトルの書式設定</a:t>
            </a:r>
            <a:endParaRPr lang="en-US" dirty="0"/>
          </a:p>
        </p:txBody>
      </p:sp>
    </p:spTree>
    <p:extLst>
      <p:ext uri="{BB962C8B-B14F-4D97-AF65-F5344CB8AC3E}">
        <p14:creationId xmlns:p14="http://schemas.microsoft.com/office/powerpoint/2010/main" val="1652271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タイトルなし">
    <p:bg>
      <p:bgPr>
        <a:pattFill prst="wdUpDiag">
          <a:fgClr>
            <a:schemeClr val="tx2">
              <a:lumMod val="25000"/>
              <a:lumOff val="75000"/>
            </a:schemeClr>
          </a:fgClr>
          <a:bgClr>
            <a:schemeClr val="tx2">
              <a:lumMod val="10000"/>
              <a:lumOff val="90000"/>
            </a:schemeClr>
          </a:bgClr>
        </a:patt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FED84F2-E934-440B-95EB-71E5FDBD0336}" type="datetime1">
              <a:rPr kumimoji="1" lang="ja-JP" altLang="en-US" smtClean="0"/>
              <a:t>2025/2/26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906FD1F-B238-489A-B820-857598A48E65}" type="slidenum">
              <a:rPr kumimoji="1" lang="ja-JP" altLang="en-US" smtClean="0"/>
              <a:t>‹#›</a:t>
            </a:fld>
            <a:endParaRPr kumimoji="1" lang="ja-JP" altLang="en-US"/>
          </a:p>
        </p:txBody>
      </p:sp>
    </p:spTree>
    <p:extLst>
      <p:ext uri="{BB962C8B-B14F-4D97-AF65-F5344CB8AC3E}">
        <p14:creationId xmlns:p14="http://schemas.microsoft.com/office/powerpoint/2010/main" val="1053687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wdUpDiag">
          <a:fgClr>
            <a:schemeClr val="tx2">
              <a:lumMod val="25000"/>
              <a:lumOff val="75000"/>
            </a:schemeClr>
          </a:fgClr>
          <a:bgClr>
            <a:schemeClr val="tx2">
              <a:lumMod val="10000"/>
              <a:lumOff val="90000"/>
            </a:schemeClr>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5C8EAE-7728-468F-A5AB-2F8B52E296EA}" type="datetime1">
              <a:rPr kumimoji="1" lang="ja-JP" altLang="en-US" smtClean="0"/>
              <a:t>2025/2/26</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9339805" y="6492875"/>
            <a:ext cx="2743200" cy="365125"/>
          </a:xfrm>
          <a:prstGeom prst="rect">
            <a:avLst/>
          </a:prstGeom>
        </p:spPr>
        <p:txBody>
          <a:bodyPr vert="horz" lIns="91440" tIns="45720" rIns="91440" bIns="45720" rtlCol="0" anchor="ctr"/>
          <a:lstStyle>
            <a:lvl1pPr algn="r">
              <a:defRPr sz="1400" b="1">
                <a:solidFill>
                  <a:schemeClr val="tx1">
                    <a:lumMod val="65000"/>
                    <a:lumOff val="35000"/>
                  </a:schemeClr>
                </a:solidFill>
                <a:latin typeface="+mn-lt"/>
              </a:defRPr>
            </a:lvl1pPr>
          </a:lstStyle>
          <a:p>
            <a:fld id="{2906FD1F-B238-489A-B820-857598A48E65}" type="slidenum">
              <a:rPr lang="ja-JP" altLang="en-US" smtClean="0"/>
              <a:pPr/>
              <a:t>‹#›</a:t>
            </a:fld>
            <a:endParaRPr lang="ja-JP" altLang="en-US"/>
          </a:p>
        </p:txBody>
      </p:sp>
      <p:sp>
        <p:nvSpPr>
          <p:cNvPr id="7" name="四角形: 上の 2 つの角を丸める 6">
            <a:extLst>
              <a:ext uri="{FF2B5EF4-FFF2-40B4-BE49-F238E27FC236}">
                <a16:creationId xmlns:a16="http://schemas.microsoft.com/office/drawing/2014/main" id="{FE8FE8D3-CB02-E3C2-7379-3F52E6B32F09}"/>
              </a:ext>
            </a:extLst>
          </p:cNvPr>
          <p:cNvSpPr/>
          <p:nvPr userDrawn="1"/>
        </p:nvSpPr>
        <p:spPr>
          <a:xfrm rot="5400000">
            <a:off x="2977158" y="-2024559"/>
            <a:ext cx="6182710" cy="11098926"/>
          </a:xfrm>
          <a:prstGeom prst="round2SameRect">
            <a:avLst>
              <a:gd name="adj1" fmla="val 6977"/>
              <a:gd name="adj2" fmla="val 0"/>
            </a:avLst>
          </a:prstGeom>
          <a:solidFill>
            <a:schemeClr val="bg1"/>
          </a:solidFill>
          <a:ln>
            <a:solidFill>
              <a:schemeClr val="bg1">
                <a:lumMod val="50000"/>
              </a:schemeClr>
            </a:solidFill>
          </a:ln>
          <a:effectLst>
            <a:outerShdw blurRad="50800" dist="635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上の 2 つの角を丸める 7">
            <a:extLst>
              <a:ext uri="{FF2B5EF4-FFF2-40B4-BE49-F238E27FC236}">
                <a16:creationId xmlns:a16="http://schemas.microsoft.com/office/drawing/2014/main" id="{AB5CE29A-8E69-734F-48DE-7E20A0B28391}"/>
              </a:ext>
            </a:extLst>
          </p:cNvPr>
          <p:cNvSpPr/>
          <p:nvPr userDrawn="1"/>
        </p:nvSpPr>
        <p:spPr>
          <a:xfrm rot="5400000">
            <a:off x="2919354" y="-2098129"/>
            <a:ext cx="6182710" cy="11098926"/>
          </a:xfrm>
          <a:prstGeom prst="round2SameRect">
            <a:avLst>
              <a:gd name="adj1" fmla="val 6977"/>
              <a:gd name="adj2" fmla="val 0"/>
            </a:avLst>
          </a:prstGeom>
          <a:solidFill>
            <a:schemeClr val="bg1"/>
          </a:solidFill>
          <a:ln>
            <a:solidFill>
              <a:schemeClr val="bg1">
                <a:lumMod val="5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上の 2 つの角を丸める 9">
            <a:extLst>
              <a:ext uri="{FF2B5EF4-FFF2-40B4-BE49-F238E27FC236}">
                <a16:creationId xmlns:a16="http://schemas.microsoft.com/office/drawing/2014/main" id="{54C3C3A3-BE48-14C2-0A46-31DAFD8518BB}"/>
              </a:ext>
            </a:extLst>
          </p:cNvPr>
          <p:cNvSpPr/>
          <p:nvPr userDrawn="1"/>
        </p:nvSpPr>
        <p:spPr>
          <a:xfrm rot="5400000">
            <a:off x="2868011" y="-2161193"/>
            <a:ext cx="6182710" cy="11098926"/>
          </a:xfrm>
          <a:prstGeom prst="round2SameRect">
            <a:avLst>
              <a:gd name="adj1" fmla="val 6977"/>
              <a:gd name="adj2" fmla="val 0"/>
            </a:avLst>
          </a:prstGeom>
          <a:solidFill>
            <a:schemeClr val="bg1"/>
          </a:solidFill>
          <a:ln>
            <a:solidFill>
              <a:schemeClr val="bg1">
                <a:lumMod val="5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69CB3EAE-269F-B7F9-9AAD-BFADDEBA5086}"/>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96318" y="472959"/>
            <a:ext cx="549917" cy="5855004"/>
          </a:xfrm>
          <a:prstGeom prst="rect">
            <a:avLst/>
          </a:prstGeom>
        </p:spPr>
      </p:pic>
    </p:spTree>
    <p:extLst>
      <p:ext uri="{BB962C8B-B14F-4D97-AF65-F5344CB8AC3E}">
        <p14:creationId xmlns:p14="http://schemas.microsoft.com/office/powerpoint/2010/main" val="786822595"/>
      </p:ext>
    </p:extLst>
  </p:cSld>
  <p:clrMap bg1="lt1" tx1="dk1" bg2="lt2" tx2="dk2" accent1="accent1" accent2="accent2" accent3="accent3" accent4="accent4" accent5="accent5" accent6="accent6" hlink="hlink" folHlink="folHlink"/>
  <p:sldLayoutIdLst>
    <p:sldLayoutId id="2147483674" r:id="rId1"/>
    <p:sldLayoutId id="2147483685" r:id="rId2"/>
    <p:sldLayoutId id="2147483675" r:id="rId3"/>
    <p:sldLayoutId id="2147483676" r:id="rId4"/>
    <p:sldLayoutId id="2147483677" r:id="rId5"/>
    <p:sldLayoutId id="2147483678" r:id="rId6"/>
    <p:sldLayoutId id="2147483679" r:id="rId7"/>
    <p:sldLayoutId id="2147483686" r:id="rId8"/>
    <p:sldLayoutId id="2147483687" r:id="rId9"/>
    <p:sldLayoutId id="2147483680" r:id="rId10"/>
    <p:sldLayoutId id="2147483681" r:id="rId11"/>
    <p:sldLayoutId id="2147483682" r:id="rId12"/>
    <p:sldLayoutId id="2147483683" r:id="rId13"/>
    <p:sldLayoutId id="2147483684" r:id="rId14"/>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3.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385D56C4-1B1B-FB20-585F-B007DC70FF78}"/>
              </a:ext>
            </a:extLst>
          </p:cNvPr>
          <p:cNvSpPr>
            <a:spLocks noGrp="1"/>
          </p:cNvSpPr>
          <p:nvPr>
            <p:ph type="ctrTitle"/>
          </p:nvPr>
        </p:nvSpPr>
        <p:spPr>
          <a:xfrm>
            <a:off x="1886216" y="3097277"/>
            <a:ext cx="8418368" cy="1011165"/>
          </a:xfrm>
        </p:spPr>
        <p:txBody>
          <a:bodyPr/>
          <a:lstStyle/>
          <a:p>
            <a:r>
              <a:rPr lang="ja-JP" altLang="en-US" dirty="0"/>
              <a:t>薬物乱用の害と健康</a:t>
            </a:r>
          </a:p>
        </p:txBody>
      </p:sp>
      <p:sp>
        <p:nvSpPr>
          <p:cNvPr id="5" name="スライド番号プレースホルダー 4">
            <a:extLst>
              <a:ext uri="{FF2B5EF4-FFF2-40B4-BE49-F238E27FC236}">
                <a16:creationId xmlns:a16="http://schemas.microsoft.com/office/drawing/2014/main" id="{ACD4CD9D-9B4D-806D-7C6F-F8DAD5A46853}"/>
              </a:ext>
            </a:extLst>
          </p:cNvPr>
          <p:cNvSpPr>
            <a:spLocks noGrp="1"/>
          </p:cNvSpPr>
          <p:nvPr>
            <p:ph type="sldNum" sz="quarter" idx="12"/>
          </p:nvPr>
        </p:nvSpPr>
        <p:spPr/>
        <p:txBody>
          <a:bodyPr/>
          <a:lstStyle/>
          <a:p>
            <a:fld id="{2906FD1F-B238-489A-B820-857598A48E65}" type="slidenum">
              <a:rPr lang="ja-JP" altLang="en-US" smtClean="0"/>
              <a:pPr/>
              <a:t>1</a:t>
            </a:fld>
            <a:endParaRPr lang="ja-JP" altLang="en-US" dirty="0"/>
          </a:p>
        </p:txBody>
      </p:sp>
      <p:sp>
        <p:nvSpPr>
          <p:cNvPr id="2" name="テキスト ボックス 1">
            <a:extLst>
              <a:ext uri="{FF2B5EF4-FFF2-40B4-BE49-F238E27FC236}">
                <a16:creationId xmlns:a16="http://schemas.microsoft.com/office/drawing/2014/main" id="{C046D462-9DE5-2F1D-6FB7-B324F9DDA5CB}"/>
              </a:ext>
            </a:extLst>
          </p:cNvPr>
          <p:cNvSpPr txBox="1"/>
          <p:nvPr/>
        </p:nvSpPr>
        <p:spPr>
          <a:xfrm>
            <a:off x="4170379" y="2829706"/>
            <a:ext cx="1774846" cy="338554"/>
          </a:xfrm>
          <a:prstGeom prst="rect">
            <a:avLst/>
          </a:prstGeom>
          <a:noFill/>
        </p:spPr>
        <p:txBody>
          <a:bodyPr wrap="none" rtlCol="0">
            <a:spAutoFit/>
          </a:bodyPr>
          <a:lstStyle/>
          <a:p>
            <a:pPr algn="ctr"/>
            <a:r>
              <a:rPr kumimoji="1" lang="ja-JP" altLang="en-US" sz="1600" spc="1500" dirty="0">
                <a:latin typeface="+mj-ea"/>
                <a:ea typeface="+mj-ea"/>
              </a:rPr>
              <a:t>らんよう</a:t>
            </a:r>
          </a:p>
        </p:txBody>
      </p:sp>
    </p:spTree>
    <p:extLst>
      <p:ext uri="{BB962C8B-B14F-4D97-AF65-F5344CB8AC3E}">
        <p14:creationId xmlns:p14="http://schemas.microsoft.com/office/powerpoint/2010/main" val="487988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D2FF0-96CE-5B8E-92F9-915C58C9BEC1}"/>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9E894DC-8D4E-AAB7-5CAA-158869066026}"/>
              </a:ext>
            </a:extLst>
          </p:cNvPr>
          <p:cNvSpPr>
            <a:spLocks noGrp="1"/>
          </p:cNvSpPr>
          <p:nvPr>
            <p:ph type="sldNum" sz="quarter" idx="12"/>
          </p:nvPr>
        </p:nvSpPr>
        <p:spPr/>
        <p:txBody>
          <a:bodyPr/>
          <a:lstStyle/>
          <a:p>
            <a:fld id="{2906FD1F-B238-489A-B820-857598A48E65}" type="slidenum">
              <a:rPr kumimoji="1" lang="ja-JP" altLang="en-US" smtClean="0"/>
              <a:t>10</a:t>
            </a:fld>
            <a:endParaRPr kumimoji="1" lang="ja-JP" altLang="en-US"/>
          </a:p>
        </p:txBody>
      </p:sp>
      <p:sp>
        <p:nvSpPr>
          <p:cNvPr id="3" name="タイトル 2">
            <a:extLst>
              <a:ext uri="{FF2B5EF4-FFF2-40B4-BE49-F238E27FC236}">
                <a16:creationId xmlns:a16="http://schemas.microsoft.com/office/drawing/2014/main" id="{7741C6AB-072F-FE88-F450-0252315419D7}"/>
              </a:ext>
            </a:extLst>
          </p:cNvPr>
          <p:cNvSpPr>
            <a:spLocks noGrp="1"/>
          </p:cNvSpPr>
          <p:nvPr>
            <p:ph type="title"/>
          </p:nvPr>
        </p:nvSpPr>
        <p:spPr/>
        <p:txBody>
          <a:bodyPr/>
          <a:lstStyle/>
          <a:p>
            <a:r>
              <a:rPr kumimoji="1" lang="ja-JP" altLang="en-US" dirty="0"/>
              <a:t>薬物乱用の害</a:t>
            </a:r>
          </a:p>
        </p:txBody>
      </p:sp>
      <p:sp>
        <p:nvSpPr>
          <p:cNvPr id="4" name="テキスト ボックス 3">
            <a:extLst>
              <a:ext uri="{FF2B5EF4-FFF2-40B4-BE49-F238E27FC236}">
                <a16:creationId xmlns:a16="http://schemas.microsoft.com/office/drawing/2014/main" id="{C726C51A-D838-FF3B-D5DB-312FF138FED2}"/>
              </a:ext>
            </a:extLst>
          </p:cNvPr>
          <p:cNvSpPr txBox="1"/>
          <p:nvPr/>
        </p:nvSpPr>
        <p:spPr>
          <a:xfrm>
            <a:off x="1935789" y="5496292"/>
            <a:ext cx="3262432" cy="590033"/>
          </a:xfrm>
          <a:prstGeom prst="rect">
            <a:avLst/>
          </a:prstGeom>
          <a:noFill/>
        </p:spPr>
        <p:txBody>
          <a:bodyPr wrap="none" rtlCol="0">
            <a:spAutoFit/>
          </a:bodyPr>
          <a:lstStyle/>
          <a:p>
            <a:pPr algn="ctr">
              <a:lnSpc>
                <a:spcPct val="150000"/>
              </a:lnSpc>
            </a:pPr>
            <a:r>
              <a:rPr kumimoji="1" lang="ja-JP" altLang="en-US" sz="2400" b="1" dirty="0"/>
              <a:t>正常な人がかいたもの</a:t>
            </a:r>
          </a:p>
        </p:txBody>
      </p:sp>
      <p:sp>
        <p:nvSpPr>
          <p:cNvPr id="5" name="コンテンツ プレースホルダー 2">
            <a:extLst>
              <a:ext uri="{FF2B5EF4-FFF2-40B4-BE49-F238E27FC236}">
                <a16:creationId xmlns:a16="http://schemas.microsoft.com/office/drawing/2014/main" id="{52B39A62-6D3C-5845-7E19-D3FAED104F36}"/>
              </a:ext>
            </a:extLst>
          </p:cNvPr>
          <p:cNvSpPr txBox="1">
            <a:spLocks/>
          </p:cNvSpPr>
          <p:nvPr/>
        </p:nvSpPr>
        <p:spPr>
          <a:xfrm>
            <a:off x="6411347" y="6085442"/>
            <a:ext cx="4685898" cy="301557"/>
          </a:xfrm>
          <a:prstGeom prst="rect">
            <a:avLst/>
          </a:prstGeom>
        </p:spPr>
        <p:txBody>
          <a:bodyPr wrap="non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lnSpc>
                <a:spcPct val="150000"/>
              </a:lnSpc>
              <a:spcBef>
                <a:spcPts val="0"/>
              </a:spcBef>
              <a:buClr>
                <a:srgbClr val="0070C0"/>
              </a:buClr>
              <a:buNone/>
            </a:pPr>
            <a:r>
              <a:rPr lang="ja-JP" altLang="en-US" sz="1000" dirty="0"/>
              <a:t>出典：（公財）麻薬・覚せい剤乱用防止センター「健康にいきようパート</a:t>
            </a:r>
            <a:r>
              <a:rPr lang="en-US" altLang="ja-JP" sz="1000" dirty="0"/>
              <a:t>18</a:t>
            </a:r>
            <a:r>
              <a:rPr lang="ja-JP" altLang="en-US" sz="1000" dirty="0"/>
              <a:t>」</a:t>
            </a:r>
          </a:p>
        </p:txBody>
      </p:sp>
      <p:sp>
        <p:nvSpPr>
          <p:cNvPr id="6" name="テキスト ボックス 5">
            <a:extLst>
              <a:ext uri="{FF2B5EF4-FFF2-40B4-BE49-F238E27FC236}">
                <a16:creationId xmlns:a16="http://schemas.microsoft.com/office/drawing/2014/main" id="{5BEE5D5E-8D09-D232-1260-E58C0A3E63C1}"/>
              </a:ext>
            </a:extLst>
          </p:cNvPr>
          <p:cNvSpPr txBox="1"/>
          <p:nvPr/>
        </p:nvSpPr>
        <p:spPr>
          <a:xfrm>
            <a:off x="6490133" y="5494633"/>
            <a:ext cx="4185761" cy="590033"/>
          </a:xfrm>
          <a:prstGeom prst="rect">
            <a:avLst/>
          </a:prstGeom>
          <a:noFill/>
        </p:spPr>
        <p:txBody>
          <a:bodyPr wrap="none" rtlCol="0">
            <a:spAutoFit/>
          </a:bodyPr>
          <a:lstStyle/>
          <a:p>
            <a:pPr algn="ctr">
              <a:lnSpc>
                <a:spcPct val="150000"/>
              </a:lnSpc>
            </a:pPr>
            <a:r>
              <a:rPr kumimoji="1" lang="ja-JP" altLang="en-US" sz="2400" b="1" dirty="0"/>
              <a:t>シンナー乱用者がかいたもの</a:t>
            </a:r>
          </a:p>
        </p:txBody>
      </p:sp>
      <p:pic>
        <p:nvPicPr>
          <p:cNvPr id="16" name="図 15">
            <a:extLst>
              <a:ext uri="{FF2B5EF4-FFF2-40B4-BE49-F238E27FC236}">
                <a16:creationId xmlns:a16="http://schemas.microsoft.com/office/drawing/2014/main" id="{52CCE1FF-42BB-C7A5-ABBC-F9C01522CA71}"/>
              </a:ext>
            </a:extLst>
          </p:cNvPr>
          <p:cNvPicPr>
            <a:picLocks noChangeAspect="1"/>
          </p:cNvPicPr>
          <p:nvPr/>
        </p:nvPicPr>
        <p:blipFill>
          <a:blip r:embed="rId2"/>
          <a:stretch>
            <a:fillRect/>
          </a:stretch>
        </p:blipFill>
        <p:spPr>
          <a:xfrm>
            <a:off x="6548629" y="1398146"/>
            <a:ext cx="4071850" cy="4058389"/>
          </a:xfrm>
          <a:prstGeom prst="roundRect">
            <a:avLst>
              <a:gd name="adj" fmla="val 998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図 16">
            <a:extLst>
              <a:ext uri="{FF2B5EF4-FFF2-40B4-BE49-F238E27FC236}">
                <a16:creationId xmlns:a16="http://schemas.microsoft.com/office/drawing/2014/main" id="{B5FD640E-9398-10F6-1056-00FF2D9F24C7}"/>
              </a:ext>
            </a:extLst>
          </p:cNvPr>
          <p:cNvPicPr>
            <a:picLocks noChangeAspect="1"/>
          </p:cNvPicPr>
          <p:nvPr/>
        </p:nvPicPr>
        <p:blipFill>
          <a:blip r:embed="rId3"/>
          <a:stretch>
            <a:fillRect/>
          </a:stretch>
        </p:blipFill>
        <p:spPr>
          <a:xfrm>
            <a:off x="1425243" y="1398147"/>
            <a:ext cx="4276626" cy="4058389"/>
          </a:xfrm>
          <a:prstGeom prst="roundRect">
            <a:avLst>
              <a:gd name="adj" fmla="val 998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平行四辺形 6">
            <a:extLst>
              <a:ext uri="{FF2B5EF4-FFF2-40B4-BE49-F238E27FC236}">
                <a16:creationId xmlns:a16="http://schemas.microsoft.com/office/drawing/2014/main" id="{77A9E663-F078-4E4F-A98E-0B06DD2FFC50}"/>
              </a:ext>
            </a:extLst>
          </p:cNvPr>
          <p:cNvSpPr/>
          <p:nvPr/>
        </p:nvSpPr>
        <p:spPr>
          <a:xfrm flipH="1">
            <a:off x="3435784" y="966044"/>
            <a:ext cx="5325558" cy="115685"/>
          </a:xfrm>
          <a:prstGeom prst="parallelogram">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descr="暗い背景に白い文字がある&#10;&#10;中程度の精度で自動的に生成された説明">
            <a:extLst>
              <a:ext uri="{FF2B5EF4-FFF2-40B4-BE49-F238E27FC236}">
                <a16:creationId xmlns:a16="http://schemas.microsoft.com/office/drawing/2014/main" id="{527579D7-7CA7-25B5-A741-D817D62453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4142" y="407214"/>
            <a:ext cx="567498" cy="672590"/>
          </a:xfrm>
          <a:prstGeom prst="rect">
            <a:avLst/>
          </a:prstGeom>
        </p:spPr>
      </p:pic>
      <p:sp>
        <p:nvSpPr>
          <p:cNvPr id="9" name="テキスト ボックス 8">
            <a:extLst>
              <a:ext uri="{FF2B5EF4-FFF2-40B4-BE49-F238E27FC236}">
                <a16:creationId xmlns:a16="http://schemas.microsoft.com/office/drawing/2014/main" id="{05209098-A3B7-0A33-7FB3-F20326DF9B11}"/>
              </a:ext>
            </a:extLst>
          </p:cNvPr>
          <p:cNvSpPr txBox="1"/>
          <p:nvPr/>
        </p:nvSpPr>
        <p:spPr>
          <a:xfrm>
            <a:off x="5596974" y="300234"/>
            <a:ext cx="1056700" cy="276999"/>
          </a:xfrm>
          <a:prstGeom prst="rect">
            <a:avLst/>
          </a:prstGeom>
          <a:noFill/>
        </p:spPr>
        <p:txBody>
          <a:bodyPr wrap="none" rtlCol="0">
            <a:spAutoFit/>
          </a:bodyPr>
          <a:lstStyle/>
          <a:p>
            <a:pPr algn="ctr"/>
            <a:r>
              <a:rPr kumimoji="1" lang="ja-JP" altLang="en-US" sz="1200" spc="500" dirty="0">
                <a:solidFill>
                  <a:srgbClr val="0070C0"/>
                </a:solidFill>
                <a:latin typeface="+mj-ea"/>
                <a:ea typeface="+mj-ea"/>
              </a:rPr>
              <a:t>らんよう</a:t>
            </a:r>
          </a:p>
        </p:txBody>
      </p:sp>
      <p:sp>
        <p:nvSpPr>
          <p:cNvPr id="10" name="テキスト ボックス 9">
            <a:extLst>
              <a:ext uri="{FF2B5EF4-FFF2-40B4-BE49-F238E27FC236}">
                <a16:creationId xmlns:a16="http://schemas.microsoft.com/office/drawing/2014/main" id="{8666F612-F43B-F0BF-26B8-E5D7D485A0F3}"/>
              </a:ext>
            </a:extLst>
          </p:cNvPr>
          <p:cNvSpPr txBox="1"/>
          <p:nvPr/>
        </p:nvSpPr>
        <p:spPr>
          <a:xfrm>
            <a:off x="7731498" y="5492709"/>
            <a:ext cx="851515" cy="276999"/>
          </a:xfrm>
          <a:prstGeom prst="rect">
            <a:avLst/>
          </a:prstGeom>
          <a:noFill/>
        </p:spPr>
        <p:txBody>
          <a:bodyPr wrap="none" rtlCol="0">
            <a:spAutoFit/>
          </a:bodyPr>
          <a:lstStyle/>
          <a:p>
            <a:pPr algn="ctr"/>
            <a:r>
              <a:rPr kumimoji="1" lang="ja-JP" altLang="en-US" sz="1200" spc="100" dirty="0">
                <a:latin typeface="+mj-ea"/>
                <a:ea typeface="+mj-ea"/>
              </a:rPr>
              <a:t>らんよう</a:t>
            </a:r>
          </a:p>
        </p:txBody>
      </p:sp>
    </p:spTree>
    <p:extLst>
      <p:ext uri="{BB962C8B-B14F-4D97-AF65-F5344CB8AC3E}">
        <p14:creationId xmlns:p14="http://schemas.microsoft.com/office/powerpoint/2010/main" val="3650414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8C32D-DD9B-0D77-8027-DB902CB1377D}"/>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8E023A7-D17C-68D7-6BBB-28F33042A8A7}"/>
              </a:ext>
            </a:extLst>
          </p:cNvPr>
          <p:cNvSpPr>
            <a:spLocks noGrp="1"/>
          </p:cNvSpPr>
          <p:nvPr>
            <p:ph type="sldNum" sz="quarter" idx="12"/>
          </p:nvPr>
        </p:nvSpPr>
        <p:spPr/>
        <p:txBody>
          <a:bodyPr/>
          <a:lstStyle/>
          <a:p>
            <a:fld id="{2906FD1F-B238-489A-B820-857598A48E65}" type="slidenum">
              <a:rPr kumimoji="1" lang="ja-JP" altLang="en-US" smtClean="0"/>
              <a:t>11</a:t>
            </a:fld>
            <a:endParaRPr kumimoji="1" lang="ja-JP" altLang="en-US"/>
          </a:p>
        </p:txBody>
      </p:sp>
      <p:sp>
        <p:nvSpPr>
          <p:cNvPr id="3" name="タイトル 2">
            <a:extLst>
              <a:ext uri="{FF2B5EF4-FFF2-40B4-BE49-F238E27FC236}">
                <a16:creationId xmlns:a16="http://schemas.microsoft.com/office/drawing/2014/main" id="{D1D9D087-8925-FC8D-D66B-6F6F3A0FC64A}"/>
              </a:ext>
            </a:extLst>
          </p:cNvPr>
          <p:cNvSpPr>
            <a:spLocks noGrp="1"/>
          </p:cNvSpPr>
          <p:nvPr>
            <p:ph type="title"/>
          </p:nvPr>
        </p:nvSpPr>
        <p:spPr/>
        <p:txBody>
          <a:bodyPr/>
          <a:lstStyle/>
          <a:p>
            <a:r>
              <a:rPr kumimoji="1" lang="ja-JP" altLang="en-US" dirty="0"/>
              <a:t>薬物乱用の害</a:t>
            </a:r>
          </a:p>
        </p:txBody>
      </p:sp>
      <p:sp>
        <p:nvSpPr>
          <p:cNvPr id="4" name="テキスト ボックス 3">
            <a:extLst>
              <a:ext uri="{FF2B5EF4-FFF2-40B4-BE49-F238E27FC236}">
                <a16:creationId xmlns:a16="http://schemas.microsoft.com/office/drawing/2014/main" id="{22827F29-BE35-29CC-ACA6-01504E5B40D3}"/>
              </a:ext>
            </a:extLst>
          </p:cNvPr>
          <p:cNvSpPr txBox="1"/>
          <p:nvPr/>
        </p:nvSpPr>
        <p:spPr>
          <a:xfrm>
            <a:off x="2551342" y="5506231"/>
            <a:ext cx="2031325" cy="590033"/>
          </a:xfrm>
          <a:prstGeom prst="rect">
            <a:avLst/>
          </a:prstGeom>
          <a:noFill/>
        </p:spPr>
        <p:txBody>
          <a:bodyPr wrap="none" rtlCol="0">
            <a:spAutoFit/>
          </a:bodyPr>
          <a:lstStyle/>
          <a:p>
            <a:pPr algn="ctr">
              <a:lnSpc>
                <a:spcPct val="150000"/>
              </a:lnSpc>
            </a:pPr>
            <a:r>
              <a:rPr kumimoji="1" lang="ja-JP" altLang="en-US" sz="2400" b="1" dirty="0"/>
              <a:t>正常な人の脳</a:t>
            </a:r>
          </a:p>
        </p:txBody>
      </p:sp>
      <p:sp>
        <p:nvSpPr>
          <p:cNvPr id="5" name="コンテンツ プレースホルダー 2">
            <a:extLst>
              <a:ext uri="{FF2B5EF4-FFF2-40B4-BE49-F238E27FC236}">
                <a16:creationId xmlns:a16="http://schemas.microsoft.com/office/drawing/2014/main" id="{621F7BCD-2661-0322-BF98-5D5A0152CD47}"/>
              </a:ext>
            </a:extLst>
          </p:cNvPr>
          <p:cNvSpPr txBox="1">
            <a:spLocks/>
          </p:cNvSpPr>
          <p:nvPr/>
        </p:nvSpPr>
        <p:spPr>
          <a:xfrm>
            <a:off x="6411347" y="6085442"/>
            <a:ext cx="4685898" cy="301557"/>
          </a:xfrm>
          <a:prstGeom prst="rect">
            <a:avLst/>
          </a:prstGeom>
        </p:spPr>
        <p:txBody>
          <a:bodyPr wrap="non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lnSpc>
                <a:spcPct val="150000"/>
              </a:lnSpc>
              <a:spcBef>
                <a:spcPts val="0"/>
              </a:spcBef>
              <a:buClr>
                <a:srgbClr val="0070C0"/>
              </a:buClr>
              <a:buNone/>
            </a:pPr>
            <a:r>
              <a:rPr lang="ja-JP" altLang="en-US" sz="1000" dirty="0">
                <a:ea typeface="+mj-ea"/>
              </a:rPr>
              <a:t>出典：（公財）麻薬・覚せい剤乱用防止センター「健康にいきようパート</a:t>
            </a:r>
            <a:r>
              <a:rPr lang="en-US" altLang="ja-JP" sz="1000" dirty="0">
                <a:ea typeface="+mj-ea"/>
              </a:rPr>
              <a:t>18</a:t>
            </a:r>
            <a:r>
              <a:rPr lang="ja-JP" altLang="en-US" sz="1000" dirty="0">
                <a:ea typeface="+mj-ea"/>
              </a:rPr>
              <a:t>」</a:t>
            </a:r>
          </a:p>
        </p:txBody>
      </p:sp>
      <p:sp>
        <p:nvSpPr>
          <p:cNvPr id="6" name="テキスト ボックス 5">
            <a:extLst>
              <a:ext uri="{FF2B5EF4-FFF2-40B4-BE49-F238E27FC236}">
                <a16:creationId xmlns:a16="http://schemas.microsoft.com/office/drawing/2014/main" id="{2C1E7D53-CFEA-C188-1D04-05DAC2603C04}"/>
              </a:ext>
            </a:extLst>
          </p:cNvPr>
          <p:cNvSpPr txBox="1"/>
          <p:nvPr/>
        </p:nvSpPr>
        <p:spPr>
          <a:xfrm>
            <a:off x="6522884" y="5504572"/>
            <a:ext cx="2954655" cy="590033"/>
          </a:xfrm>
          <a:prstGeom prst="rect">
            <a:avLst/>
          </a:prstGeom>
          <a:noFill/>
        </p:spPr>
        <p:txBody>
          <a:bodyPr wrap="none" rtlCol="0">
            <a:spAutoFit/>
          </a:bodyPr>
          <a:lstStyle/>
          <a:p>
            <a:pPr algn="ctr">
              <a:lnSpc>
                <a:spcPct val="150000"/>
              </a:lnSpc>
            </a:pPr>
            <a:r>
              <a:rPr kumimoji="1" lang="ja-JP" altLang="en-US" sz="2400" b="1" dirty="0"/>
              <a:t>シンナー乱用者の脳</a:t>
            </a:r>
          </a:p>
        </p:txBody>
      </p:sp>
      <p:pic>
        <p:nvPicPr>
          <p:cNvPr id="7" name="図 6">
            <a:extLst>
              <a:ext uri="{FF2B5EF4-FFF2-40B4-BE49-F238E27FC236}">
                <a16:creationId xmlns:a16="http://schemas.microsoft.com/office/drawing/2014/main" id="{41ED5EDB-89D1-28EF-03D3-87A4D70CB5FD}"/>
              </a:ext>
            </a:extLst>
          </p:cNvPr>
          <p:cNvPicPr>
            <a:picLocks noChangeAspect="1"/>
          </p:cNvPicPr>
          <p:nvPr/>
        </p:nvPicPr>
        <p:blipFill>
          <a:blip r:embed="rId2"/>
          <a:srcRect l="1833" t="1703"/>
          <a:stretch/>
        </p:blipFill>
        <p:spPr>
          <a:xfrm>
            <a:off x="1779371" y="1476000"/>
            <a:ext cx="3672000" cy="4003228"/>
          </a:xfrm>
          <a:prstGeom prst="rect">
            <a:avLst/>
          </a:prstGeom>
        </p:spPr>
      </p:pic>
      <p:pic>
        <p:nvPicPr>
          <p:cNvPr id="8" name="図 7">
            <a:extLst>
              <a:ext uri="{FF2B5EF4-FFF2-40B4-BE49-F238E27FC236}">
                <a16:creationId xmlns:a16="http://schemas.microsoft.com/office/drawing/2014/main" id="{3F04534C-96E6-96B8-1DE9-914AD012B6C6}"/>
              </a:ext>
            </a:extLst>
          </p:cNvPr>
          <p:cNvPicPr>
            <a:picLocks noChangeAspect="1"/>
          </p:cNvPicPr>
          <p:nvPr/>
        </p:nvPicPr>
        <p:blipFill>
          <a:blip r:embed="rId3"/>
          <a:srcRect l="3720" t="1704" r="2280" b="4173"/>
          <a:stretch/>
        </p:blipFill>
        <p:spPr>
          <a:xfrm>
            <a:off x="6287555" y="1440000"/>
            <a:ext cx="3672000" cy="4003200"/>
          </a:xfrm>
          <a:prstGeom prst="rect">
            <a:avLst/>
          </a:prstGeom>
        </p:spPr>
      </p:pic>
      <p:sp>
        <p:nvSpPr>
          <p:cNvPr id="9" name="吹き出し: 角を丸めた四角形 8">
            <a:extLst>
              <a:ext uri="{FF2B5EF4-FFF2-40B4-BE49-F238E27FC236}">
                <a16:creationId xmlns:a16="http://schemas.microsoft.com/office/drawing/2014/main" id="{906C1A82-6C51-D4A5-936E-1ACDB52EAF26}"/>
              </a:ext>
            </a:extLst>
          </p:cNvPr>
          <p:cNvSpPr/>
          <p:nvPr/>
        </p:nvSpPr>
        <p:spPr>
          <a:xfrm>
            <a:off x="8934731" y="1957202"/>
            <a:ext cx="2279452" cy="1371325"/>
          </a:xfrm>
          <a:prstGeom prst="wedgeRoundRectCallout">
            <a:avLst>
              <a:gd name="adj1" fmla="val -62121"/>
              <a:gd name="adj2" fmla="val 81981"/>
              <a:gd name="adj3" fmla="val 16667"/>
            </a:avLst>
          </a:prstGeom>
          <a:solidFill>
            <a:schemeClr val="accent2">
              <a:lumMod val="20000"/>
              <a:lumOff val="80000"/>
            </a:schemeClr>
          </a:solidFill>
          <a:ln>
            <a:solidFill>
              <a:schemeClr val="accent2"/>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none" lIns="0" tIns="54000" rIns="0" bIns="0" rtlCol="0" anchor="b">
            <a:spAutoFit/>
          </a:bodyPr>
          <a:lstStyle/>
          <a:p>
            <a:pPr algn="ctr">
              <a:spcBef>
                <a:spcPts val="600"/>
              </a:spcBef>
            </a:pPr>
            <a:r>
              <a:rPr kumimoji="1" lang="ja-JP" altLang="en-US" sz="2400" b="1" dirty="0">
                <a:solidFill>
                  <a:srgbClr val="FF0000"/>
                </a:solidFill>
              </a:rPr>
              <a:t>脳の中央に</a:t>
            </a:r>
          </a:p>
          <a:p>
            <a:pPr algn="ctr">
              <a:spcBef>
                <a:spcPts val="600"/>
              </a:spcBef>
            </a:pPr>
            <a:r>
              <a:rPr kumimoji="1" lang="ja-JP" altLang="en-US" sz="2400" b="1" dirty="0">
                <a:solidFill>
                  <a:srgbClr val="FF0000"/>
                </a:solidFill>
              </a:rPr>
              <a:t>空洞が広がって</a:t>
            </a:r>
          </a:p>
          <a:p>
            <a:pPr algn="ctr"/>
            <a:r>
              <a:rPr kumimoji="1" lang="ja-JP" altLang="en-US" sz="2400" b="1" dirty="0">
                <a:solidFill>
                  <a:srgbClr val="FF0000"/>
                </a:solidFill>
              </a:rPr>
              <a:t>います</a:t>
            </a:r>
          </a:p>
        </p:txBody>
      </p:sp>
      <p:sp>
        <p:nvSpPr>
          <p:cNvPr id="10" name="平行四辺形 9">
            <a:extLst>
              <a:ext uri="{FF2B5EF4-FFF2-40B4-BE49-F238E27FC236}">
                <a16:creationId xmlns:a16="http://schemas.microsoft.com/office/drawing/2014/main" id="{10A5367E-8BDA-1062-5BAF-385A37E57D92}"/>
              </a:ext>
            </a:extLst>
          </p:cNvPr>
          <p:cNvSpPr/>
          <p:nvPr/>
        </p:nvSpPr>
        <p:spPr>
          <a:xfrm flipH="1">
            <a:off x="3435784" y="966044"/>
            <a:ext cx="5325558" cy="115685"/>
          </a:xfrm>
          <a:prstGeom prst="parallelogram">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descr="暗い背景に白い文字がある&#10;&#10;中程度の精度で自動的に生成された説明">
            <a:extLst>
              <a:ext uri="{FF2B5EF4-FFF2-40B4-BE49-F238E27FC236}">
                <a16:creationId xmlns:a16="http://schemas.microsoft.com/office/drawing/2014/main" id="{73BBC1D2-1F56-D554-D3AE-ABCB54A893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4142" y="407214"/>
            <a:ext cx="567498" cy="672590"/>
          </a:xfrm>
          <a:prstGeom prst="rect">
            <a:avLst/>
          </a:prstGeom>
        </p:spPr>
      </p:pic>
      <p:sp>
        <p:nvSpPr>
          <p:cNvPr id="12" name="テキスト ボックス 11">
            <a:extLst>
              <a:ext uri="{FF2B5EF4-FFF2-40B4-BE49-F238E27FC236}">
                <a16:creationId xmlns:a16="http://schemas.microsoft.com/office/drawing/2014/main" id="{F55A4981-F011-016B-6E50-C0A0BDED6BDE}"/>
              </a:ext>
            </a:extLst>
          </p:cNvPr>
          <p:cNvSpPr txBox="1"/>
          <p:nvPr/>
        </p:nvSpPr>
        <p:spPr>
          <a:xfrm>
            <a:off x="5596974" y="300234"/>
            <a:ext cx="1056700" cy="276999"/>
          </a:xfrm>
          <a:prstGeom prst="rect">
            <a:avLst/>
          </a:prstGeom>
          <a:noFill/>
        </p:spPr>
        <p:txBody>
          <a:bodyPr wrap="none" rtlCol="0">
            <a:spAutoFit/>
          </a:bodyPr>
          <a:lstStyle/>
          <a:p>
            <a:pPr algn="ctr"/>
            <a:r>
              <a:rPr kumimoji="1" lang="ja-JP" altLang="en-US" sz="1200" spc="500" dirty="0">
                <a:solidFill>
                  <a:srgbClr val="0070C0"/>
                </a:solidFill>
                <a:latin typeface="+mj-ea"/>
                <a:ea typeface="+mj-ea"/>
              </a:rPr>
              <a:t>らんよう</a:t>
            </a:r>
          </a:p>
        </p:txBody>
      </p:sp>
      <p:sp>
        <p:nvSpPr>
          <p:cNvPr id="13" name="テキスト ボックス 12">
            <a:extLst>
              <a:ext uri="{FF2B5EF4-FFF2-40B4-BE49-F238E27FC236}">
                <a16:creationId xmlns:a16="http://schemas.microsoft.com/office/drawing/2014/main" id="{0BEA3936-962F-6D44-BF1F-6F5309952E76}"/>
              </a:ext>
            </a:extLst>
          </p:cNvPr>
          <p:cNvSpPr txBox="1"/>
          <p:nvPr/>
        </p:nvSpPr>
        <p:spPr>
          <a:xfrm>
            <a:off x="7731498" y="5492709"/>
            <a:ext cx="851515" cy="276999"/>
          </a:xfrm>
          <a:prstGeom prst="rect">
            <a:avLst/>
          </a:prstGeom>
          <a:noFill/>
        </p:spPr>
        <p:txBody>
          <a:bodyPr wrap="none" rtlCol="0">
            <a:spAutoFit/>
          </a:bodyPr>
          <a:lstStyle/>
          <a:p>
            <a:pPr algn="ctr"/>
            <a:r>
              <a:rPr kumimoji="1" lang="ja-JP" altLang="en-US" sz="1200" spc="100" dirty="0">
                <a:latin typeface="+mj-ea"/>
                <a:ea typeface="+mj-ea"/>
              </a:rPr>
              <a:t>らんよう</a:t>
            </a:r>
          </a:p>
        </p:txBody>
      </p:sp>
      <p:sp>
        <p:nvSpPr>
          <p:cNvPr id="14" name="テキスト ボックス 13">
            <a:extLst>
              <a:ext uri="{FF2B5EF4-FFF2-40B4-BE49-F238E27FC236}">
                <a16:creationId xmlns:a16="http://schemas.microsoft.com/office/drawing/2014/main" id="{6EBA0CE9-3FC5-7FB0-C020-F6A09BBBCB67}"/>
              </a:ext>
            </a:extLst>
          </p:cNvPr>
          <p:cNvSpPr txBox="1"/>
          <p:nvPr/>
        </p:nvSpPr>
        <p:spPr>
          <a:xfrm>
            <a:off x="4089545" y="5492709"/>
            <a:ext cx="518092" cy="276999"/>
          </a:xfrm>
          <a:prstGeom prst="rect">
            <a:avLst/>
          </a:prstGeom>
          <a:noFill/>
        </p:spPr>
        <p:txBody>
          <a:bodyPr wrap="none" rtlCol="0">
            <a:spAutoFit/>
          </a:bodyPr>
          <a:lstStyle/>
          <a:p>
            <a:pPr algn="ctr"/>
            <a:r>
              <a:rPr kumimoji="1" lang="ja-JP" altLang="en-US" sz="1200" spc="100" dirty="0">
                <a:latin typeface="+mj-ea"/>
                <a:ea typeface="+mj-ea"/>
              </a:rPr>
              <a:t>のう</a:t>
            </a:r>
          </a:p>
        </p:txBody>
      </p:sp>
      <p:sp>
        <p:nvSpPr>
          <p:cNvPr id="15" name="テキスト ボックス 14">
            <a:extLst>
              <a:ext uri="{FF2B5EF4-FFF2-40B4-BE49-F238E27FC236}">
                <a16:creationId xmlns:a16="http://schemas.microsoft.com/office/drawing/2014/main" id="{56AD9DA5-0C99-6463-828C-7369B030081D}"/>
              </a:ext>
            </a:extLst>
          </p:cNvPr>
          <p:cNvSpPr txBox="1"/>
          <p:nvPr/>
        </p:nvSpPr>
        <p:spPr>
          <a:xfrm>
            <a:off x="8959447" y="5479228"/>
            <a:ext cx="518092" cy="276999"/>
          </a:xfrm>
          <a:prstGeom prst="rect">
            <a:avLst/>
          </a:prstGeom>
          <a:noFill/>
        </p:spPr>
        <p:txBody>
          <a:bodyPr wrap="none" rtlCol="0">
            <a:spAutoFit/>
          </a:bodyPr>
          <a:lstStyle/>
          <a:p>
            <a:pPr algn="ctr"/>
            <a:r>
              <a:rPr kumimoji="1" lang="ja-JP" altLang="en-US" sz="1200" spc="100" dirty="0">
                <a:latin typeface="+mj-ea"/>
                <a:ea typeface="+mj-ea"/>
              </a:rPr>
              <a:t>のう</a:t>
            </a:r>
          </a:p>
        </p:txBody>
      </p:sp>
      <p:sp>
        <p:nvSpPr>
          <p:cNvPr id="16" name="テキスト ボックス 15">
            <a:extLst>
              <a:ext uri="{FF2B5EF4-FFF2-40B4-BE49-F238E27FC236}">
                <a16:creationId xmlns:a16="http://schemas.microsoft.com/office/drawing/2014/main" id="{E2DEC7A3-5553-1984-EF32-C2F6985ED9F9}"/>
              </a:ext>
            </a:extLst>
          </p:cNvPr>
          <p:cNvSpPr txBox="1"/>
          <p:nvPr/>
        </p:nvSpPr>
        <p:spPr>
          <a:xfrm>
            <a:off x="9241306" y="1938595"/>
            <a:ext cx="518092" cy="276999"/>
          </a:xfrm>
          <a:prstGeom prst="rect">
            <a:avLst/>
          </a:prstGeom>
          <a:noFill/>
        </p:spPr>
        <p:txBody>
          <a:bodyPr wrap="none" rtlCol="0">
            <a:spAutoFit/>
          </a:bodyPr>
          <a:lstStyle/>
          <a:p>
            <a:pPr algn="ctr"/>
            <a:r>
              <a:rPr kumimoji="1" lang="ja-JP" altLang="en-US" sz="1200" spc="100" dirty="0">
                <a:solidFill>
                  <a:srgbClr val="FF0000"/>
                </a:solidFill>
                <a:latin typeface="+mj-ea"/>
                <a:ea typeface="+mj-ea"/>
              </a:rPr>
              <a:t>のう</a:t>
            </a:r>
          </a:p>
        </p:txBody>
      </p:sp>
      <p:sp>
        <p:nvSpPr>
          <p:cNvPr id="17" name="テキスト ボックス 16">
            <a:extLst>
              <a:ext uri="{FF2B5EF4-FFF2-40B4-BE49-F238E27FC236}">
                <a16:creationId xmlns:a16="http://schemas.microsoft.com/office/drawing/2014/main" id="{C04C5FF6-6C83-48C4-4AF3-46E055C0A1D1}"/>
              </a:ext>
            </a:extLst>
          </p:cNvPr>
          <p:cNvSpPr txBox="1"/>
          <p:nvPr/>
        </p:nvSpPr>
        <p:spPr>
          <a:xfrm>
            <a:off x="8904109" y="2362642"/>
            <a:ext cx="851515" cy="276999"/>
          </a:xfrm>
          <a:prstGeom prst="rect">
            <a:avLst/>
          </a:prstGeom>
          <a:noFill/>
        </p:spPr>
        <p:txBody>
          <a:bodyPr wrap="none" rtlCol="0">
            <a:spAutoFit/>
          </a:bodyPr>
          <a:lstStyle/>
          <a:p>
            <a:pPr algn="ctr"/>
            <a:r>
              <a:rPr kumimoji="1" lang="ja-JP" altLang="en-US" sz="1200" spc="100" dirty="0">
                <a:solidFill>
                  <a:srgbClr val="FF0000"/>
                </a:solidFill>
                <a:latin typeface="+mj-ea"/>
                <a:ea typeface="+mj-ea"/>
              </a:rPr>
              <a:t>くうどう</a:t>
            </a:r>
          </a:p>
        </p:txBody>
      </p:sp>
    </p:spTree>
    <p:extLst>
      <p:ext uri="{BB962C8B-B14F-4D97-AF65-F5344CB8AC3E}">
        <p14:creationId xmlns:p14="http://schemas.microsoft.com/office/powerpoint/2010/main" val="3458408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0FF11-BCC4-377D-CAC5-313570A6E889}"/>
            </a:ext>
          </a:extLst>
        </p:cNvPr>
        <p:cNvGrpSpPr/>
        <p:nvPr/>
      </p:nvGrpSpPr>
      <p:grpSpPr>
        <a:xfrm>
          <a:off x="0" y="0"/>
          <a:ext cx="0" cy="0"/>
          <a:chOff x="0" y="0"/>
          <a:chExt cx="0" cy="0"/>
        </a:xfrm>
      </p:grpSpPr>
      <p:sp>
        <p:nvSpPr>
          <p:cNvPr id="10" name="雲 9">
            <a:extLst>
              <a:ext uri="{FF2B5EF4-FFF2-40B4-BE49-F238E27FC236}">
                <a16:creationId xmlns:a16="http://schemas.microsoft.com/office/drawing/2014/main" id="{BB2DADB4-92BE-7CC1-DD48-4AAC09EC2EDE}"/>
              </a:ext>
            </a:extLst>
          </p:cNvPr>
          <p:cNvSpPr/>
          <p:nvPr/>
        </p:nvSpPr>
        <p:spPr>
          <a:xfrm rot="156452">
            <a:off x="1477106" y="1225896"/>
            <a:ext cx="9646102" cy="4952094"/>
          </a:xfrm>
          <a:prstGeom prst="cloud">
            <a:avLst/>
          </a:prstGeom>
          <a:solidFill>
            <a:srgbClr val="FCEDE4"/>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AD147FC0-4CD7-82D2-4893-C56A5A9B28C2}"/>
              </a:ext>
            </a:extLst>
          </p:cNvPr>
          <p:cNvSpPr>
            <a:spLocks noGrp="1"/>
          </p:cNvSpPr>
          <p:nvPr>
            <p:ph type="sldNum" sz="quarter" idx="12"/>
          </p:nvPr>
        </p:nvSpPr>
        <p:spPr/>
        <p:txBody>
          <a:bodyPr/>
          <a:lstStyle/>
          <a:p>
            <a:fld id="{2906FD1F-B238-489A-B820-857598A48E65}" type="slidenum">
              <a:rPr kumimoji="1" lang="ja-JP" altLang="en-US" smtClean="0"/>
              <a:t>12</a:t>
            </a:fld>
            <a:endParaRPr kumimoji="1" lang="ja-JP" altLang="en-US"/>
          </a:p>
        </p:txBody>
      </p:sp>
      <p:sp>
        <p:nvSpPr>
          <p:cNvPr id="3" name="タイトル 2">
            <a:extLst>
              <a:ext uri="{FF2B5EF4-FFF2-40B4-BE49-F238E27FC236}">
                <a16:creationId xmlns:a16="http://schemas.microsoft.com/office/drawing/2014/main" id="{4495A1A5-BD0C-F8AC-6505-9B33EDC50EA1}"/>
              </a:ext>
            </a:extLst>
          </p:cNvPr>
          <p:cNvSpPr>
            <a:spLocks noGrp="1"/>
          </p:cNvSpPr>
          <p:nvPr>
            <p:ph type="title"/>
          </p:nvPr>
        </p:nvSpPr>
        <p:spPr/>
        <p:txBody>
          <a:bodyPr/>
          <a:lstStyle/>
          <a:p>
            <a:r>
              <a:rPr kumimoji="1" lang="ja-JP" altLang="en-US" spc="400" dirty="0">
                <a:solidFill>
                  <a:srgbClr val="FF0000"/>
                </a:solidFill>
              </a:rPr>
              <a:t>調べてみよう</a:t>
            </a:r>
          </a:p>
        </p:txBody>
      </p:sp>
      <p:sp>
        <p:nvSpPr>
          <p:cNvPr id="8" name="テキスト ボックス 7">
            <a:extLst>
              <a:ext uri="{FF2B5EF4-FFF2-40B4-BE49-F238E27FC236}">
                <a16:creationId xmlns:a16="http://schemas.microsoft.com/office/drawing/2014/main" id="{4A70C661-0E47-811F-1F6F-1333135A1C10}"/>
              </a:ext>
            </a:extLst>
          </p:cNvPr>
          <p:cNvSpPr txBox="1"/>
          <p:nvPr/>
        </p:nvSpPr>
        <p:spPr>
          <a:xfrm>
            <a:off x="1858953" y="1768574"/>
            <a:ext cx="8494633" cy="3248262"/>
          </a:xfrm>
          <a:prstGeom prst="rect">
            <a:avLst/>
          </a:prstGeom>
          <a:noFill/>
        </p:spPr>
        <p:txBody>
          <a:bodyPr wrap="none" rtlCol="0">
            <a:spAutoFit/>
          </a:bodyPr>
          <a:lstStyle/>
          <a:p>
            <a:pPr algn="ctr">
              <a:lnSpc>
                <a:spcPct val="130000"/>
              </a:lnSpc>
            </a:pPr>
            <a:r>
              <a:rPr kumimoji="1" lang="ja-JP" altLang="en-US" sz="5400" b="1" dirty="0"/>
              <a:t>薬物乱用は</a:t>
            </a:r>
            <a:endParaRPr kumimoji="1" lang="en-US" altLang="ja-JP" sz="5400" b="1" dirty="0"/>
          </a:p>
          <a:p>
            <a:pPr algn="ctr">
              <a:lnSpc>
                <a:spcPct val="130000"/>
              </a:lnSpc>
            </a:pPr>
            <a:r>
              <a:rPr kumimoji="1" lang="ja-JP" altLang="en-US" sz="5400" b="1" dirty="0"/>
              <a:t>どうして法律で禁止されて</a:t>
            </a:r>
            <a:endParaRPr kumimoji="1" lang="en-US" altLang="ja-JP" sz="5400" b="1" dirty="0"/>
          </a:p>
          <a:p>
            <a:pPr algn="ctr">
              <a:lnSpc>
                <a:spcPct val="130000"/>
              </a:lnSpc>
            </a:pPr>
            <a:r>
              <a:rPr kumimoji="1" lang="ja-JP" altLang="en-US" sz="5400" b="1" dirty="0"/>
              <a:t>いるのでしょうか？</a:t>
            </a:r>
            <a:endParaRPr kumimoji="1" lang="en-US" altLang="ja-JP" sz="5400" b="1" dirty="0"/>
          </a:p>
        </p:txBody>
      </p:sp>
      <p:pic>
        <p:nvPicPr>
          <p:cNvPr id="4" name="図 3">
            <a:extLst>
              <a:ext uri="{FF2B5EF4-FFF2-40B4-BE49-F238E27FC236}">
                <a16:creationId xmlns:a16="http://schemas.microsoft.com/office/drawing/2014/main" id="{81A71530-770E-A765-384E-DD7D4E4A8D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0256" y="4209386"/>
            <a:ext cx="1625581" cy="2039677"/>
          </a:xfrm>
          <a:prstGeom prst="rect">
            <a:avLst/>
          </a:prstGeom>
        </p:spPr>
      </p:pic>
      <p:sp>
        <p:nvSpPr>
          <p:cNvPr id="5" name="平行四辺形 4">
            <a:extLst>
              <a:ext uri="{FF2B5EF4-FFF2-40B4-BE49-F238E27FC236}">
                <a16:creationId xmlns:a16="http://schemas.microsoft.com/office/drawing/2014/main" id="{D0833A6D-8B09-4F2C-5ACF-14E2611EBDA1}"/>
              </a:ext>
            </a:extLst>
          </p:cNvPr>
          <p:cNvSpPr/>
          <p:nvPr/>
        </p:nvSpPr>
        <p:spPr>
          <a:xfrm flipH="1">
            <a:off x="3435784" y="966044"/>
            <a:ext cx="5325558" cy="115685"/>
          </a:xfrm>
          <a:prstGeom prst="parallelogram">
            <a:avLst/>
          </a:prstGeom>
          <a:solidFill>
            <a:srgbClr val="FF5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descr="暗い背景に白い文字がある&#10;&#10;中程度の精度で自動的に生成された説明">
            <a:extLst>
              <a:ext uri="{FF2B5EF4-FFF2-40B4-BE49-F238E27FC236}">
                <a16:creationId xmlns:a16="http://schemas.microsoft.com/office/drawing/2014/main" id="{577F2456-79D1-FC48-12FF-5313A54790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4142" y="407214"/>
            <a:ext cx="568013" cy="673200"/>
          </a:xfrm>
          <a:prstGeom prst="rect">
            <a:avLst/>
          </a:prstGeom>
        </p:spPr>
      </p:pic>
      <p:sp>
        <p:nvSpPr>
          <p:cNvPr id="9" name="テキスト ボックス 8">
            <a:extLst>
              <a:ext uri="{FF2B5EF4-FFF2-40B4-BE49-F238E27FC236}">
                <a16:creationId xmlns:a16="http://schemas.microsoft.com/office/drawing/2014/main" id="{70FA1C61-90AA-73FB-6AEE-9AA7BE1EF0B7}"/>
              </a:ext>
            </a:extLst>
          </p:cNvPr>
          <p:cNvSpPr txBox="1"/>
          <p:nvPr/>
        </p:nvSpPr>
        <p:spPr>
          <a:xfrm>
            <a:off x="5756917" y="1781264"/>
            <a:ext cx="1415772" cy="307777"/>
          </a:xfrm>
          <a:prstGeom prst="rect">
            <a:avLst/>
          </a:prstGeom>
          <a:noFill/>
        </p:spPr>
        <p:txBody>
          <a:bodyPr wrap="none" rtlCol="0">
            <a:spAutoFit/>
          </a:bodyPr>
          <a:lstStyle/>
          <a:p>
            <a:pPr algn="ctr"/>
            <a:r>
              <a:rPr kumimoji="1" lang="ja-JP" altLang="en-US" sz="1400" spc="1000" dirty="0">
                <a:latin typeface="+mj-ea"/>
                <a:ea typeface="+mj-ea"/>
              </a:rPr>
              <a:t>らんよう</a:t>
            </a:r>
          </a:p>
        </p:txBody>
      </p:sp>
      <p:sp>
        <p:nvSpPr>
          <p:cNvPr id="11" name="テキスト ボックス 10">
            <a:extLst>
              <a:ext uri="{FF2B5EF4-FFF2-40B4-BE49-F238E27FC236}">
                <a16:creationId xmlns:a16="http://schemas.microsoft.com/office/drawing/2014/main" id="{0EDFF9F1-7654-B761-70A9-0316DD53C361}"/>
              </a:ext>
            </a:extLst>
          </p:cNvPr>
          <p:cNvSpPr txBox="1"/>
          <p:nvPr/>
        </p:nvSpPr>
        <p:spPr>
          <a:xfrm>
            <a:off x="4806075" y="2848577"/>
            <a:ext cx="1415773" cy="307777"/>
          </a:xfrm>
          <a:prstGeom prst="rect">
            <a:avLst/>
          </a:prstGeom>
          <a:noFill/>
        </p:spPr>
        <p:txBody>
          <a:bodyPr wrap="none" rtlCol="0">
            <a:spAutoFit/>
          </a:bodyPr>
          <a:lstStyle/>
          <a:p>
            <a:pPr algn="ctr"/>
            <a:r>
              <a:rPr kumimoji="1" lang="ja-JP" altLang="en-US" sz="1400" spc="1000" dirty="0">
                <a:latin typeface="+mj-ea"/>
                <a:ea typeface="+mj-ea"/>
              </a:rPr>
              <a:t>ほうりつ</a:t>
            </a:r>
          </a:p>
        </p:txBody>
      </p:sp>
    </p:spTree>
    <p:extLst>
      <p:ext uri="{BB962C8B-B14F-4D97-AF65-F5344CB8AC3E}">
        <p14:creationId xmlns:p14="http://schemas.microsoft.com/office/powerpoint/2010/main" val="228471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EB78F-808D-06B6-A44C-F3DB52C2576B}"/>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BCA8DA5-9096-A253-50D0-0DDC89F72DCA}"/>
              </a:ext>
            </a:extLst>
          </p:cNvPr>
          <p:cNvSpPr>
            <a:spLocks noGrp="1"/>
          </p:cNvSpPr>
          <p:nvPr>
            <p:ph type="sldNum" sz="quarter" idx="12"/>
          </p:nvPr>
        </p:nvSpPr>
        <p:spPr/>
        <p:txBody>
          <a:bodyPr/>
          <a:lstStyle/>
          <a:p>
            <a:fld id="{2906FD1F-B238-489A-B820-857598A48E65}" type="slidenum">
              <a:rPr kumimoji="1" lang="ja-JP" altLang="en-US" smtClean="0"/>
              <a:t>13</a:t>
            </a:fld>
            <a:endParaRPr kumimoji="1" lang="ja-JP" altLang="en-US"/>
          </a:p>
        </p:txBody>
      </p:sp>
      <p:sp>
        <p:nvSpPr>
          <p:cNvPr id="3" name="タイトル 2">
            <a:extLst>
              <a:ext uri="{FF2B5EF4-FFF2-40B4-BE49-F238E27FC236}">
                <a16:creationId xmlns:a16="http://schemas.microsoft.com/office/drawing/2014/main" id="{A5E255C3-3301-CE14-DB62-3A78BCD1E947}"/>
              </a:ext>
            </a:extLst>
          </p:cNvPr>
          <p:cNvSpPr>
            <a:spLocks noGrp="1"/>
          </p:cNvSpPr>
          <p:nvPr>
            <p:ph type="title"/>
          </p:nvPr>
        </p:nvSpPr>
        <p:spPr/>
        <p:txBody>
          <a:bodyPr/>
          <a:lstStyle/>
          <a:p>
            <a:r>
              <a:rPr kumimoji="1" lang="ja-JP" altLang="en-US" dirty="0"/>
              <a:t>薬物乱用の悪循環</a:t>
            </a:r>
          </a:p>
        </p:txBody>
      </p:sp>
      <p:sp>
        <p:nvSpPr>
          <p:cNvPr id="26" name="平行四辺形 25">
            <a:extLst>
              <a:ext uri="{FF2B5EF4-FFF2-40B4-BE49-F238E27FC236}">
                <a16:creationId xmlns:a16="http://schemas.microsoft.com/office/drawing/2014/main" id="{D1F9DDF4-5A02-85D8-B283-7AD3A86378E3}"/>
              </a:ext>
            </a:extLst>
          </p:cNvPr>
          <p:cNvSpPr/>
          <p:nvPr/>
        </p:nvSpPr>
        <p:spPr>
          <a:xfrm flipH="1">
            <a:off x="3435784" y="966044"/>
            <a:ext cx="5325558" cy="115685"/>
          </a:xfrm>
          <a:prstGeom prst="parallelogram">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図 28" descr="暗い背景に白い文字がある&#10;&#10;中程度の精度で自動的に生成された説明">
            <a:extLst>
              <a:ext uri="{FF2B5EF4-FFF2-40B4-BE49-F238E27FC236}">
                <a16:creationId xmlns:a16="http://schemas.microsoft.com/office/drawing/2014/main" id="{DAC096AA-9C99-E41C-F9C7-FB3337C43B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4142" y="407214"/>
            <a:ext cx="567498" cy="672590"/>
          </a:xfrm>
          <a:prstGeom prst="rect">
            <a:avLst/>
          </a:prstGeom>
        </p:spPr>
      </p:pic>
      <p:sp>
        <p:nvSpPr>
          <p:cNvPr id="30" name="テキスト ボックス 29">
            <a:extLst>
              <a:ext uri="{FF2B5EF4-FFF2-40B4-BE49-F238E27FC236}">
                <a16:creationId xmlns:a16="http://schemas.microsoft.com/office/drawing/2014/main" id="{4C6EF96C-4C25-DD4C-EC5C-62750FA56817}"/>
              </a:ext>
            </a:extLst>
          </p:cNvPr>
          <p:cNvSpPr txBox="1"/>
          <p:nvPr/>
        </p:nvSpPr>
        <p:spPr>
          <a:xfrm>
            <a:off x="5129836" y="300234"/>
            <a:ext cx="1056700" cy="276999"/>
          </a:xfrm>
          <a:prstGeom prst="rect">
            <a:avLst/>
          </a:prstGeom>
          <a:noFill/>
        </p:spPr>
        <p:txBody>
          <a:bodyPr wrap="none" rtlCol="0">
            <a:spAutoFit/>
          </a:bodyPr>
          <a:lstStyle/>
          <a:p>
            <a:pPr algn="ctr"/>
            <a:r>
              <a:rPr kumimoji="1" lang="ja-JP" altLang="en-US" sz="1200" spc="500" dirty="0">
                <a:solidFill>
                  <a:srgbClr val="0070C0"/>
                </a:solidFill>
                <a:latin typeface="+mj-ea"/>
                <a:ea typeface="+mj-ea"/>
              </a:rPr>
              <a:t>らんよう</a:t>
            </a:r>
          </a:p>
        </p:txBody>
      </p:sp>
      <p:sp>
        <p:nvSpPr>
          <p:cNvPr id="31" name="テキスト ボックス 30">
            <a:extLst>
              <a:ext uri="{FF2B5EF4-FFF2-40B4-BE49-F238E27FC236}">
                <a16:creationId xmlns:a16="http://schemas.microsoft.com/office/drawing/2014/main" id="{080D8D1C-BED1-CFDC-A104-DB0E2195E2B3}"/>
              </a:ext>
            </a:extLst>
          </p:cNvPr>
          <p:cNvSpPr txBox="1"/>
          <p:nvPr/>
        </p:nvSpPr>
        <p:spPr>
          <a:xfrm>
            <a:off x="6959062" y="303549"/>
            <a:ext cx="1082348" cy="276999"/>
          </a:xfrm>
          <a:prstGeom prst="rect">
            <a:avLst/>
          </a:prstGeom>
          <a:noFill/>
        </p:spPr>
        <p:txBody>
          <a:bodyPr wrap="none" rtlCol="0">
            <a:spAutoFit/>
          </a:bodyPr>
          <a:lstStyle/>
          <a:p>
            <a:pPr algn="ctr"/>
            <a:r>
              <a:rPr kumimoji="1" lang="ja-JP" altLang="en-US" sz="1200" spc="200" dirty="0">
                <a:solidFill>
                  <a:srgbClr val="0070C0"/>
                </a:solidFill>
                <a:latin typeface="+mj-ea"/>
                <a:ea typeface="+mj-ea"/>
              </a:rPr>
              <a:t>じゅんかん</a:t>
            </a:r>
          </a:p>
        </p:txBody>
      </p:sp>
      <p:grpSp>
        <p:nvGrpSpPr>
          <p:cNvPr id="67" name="グループ化 66">
            <a:extLst>
              <a:ext uri="{FF2B5EF4-FFF2-40B4-BE49-F238E27FC236}">
                <a16:creationId xmlns:a16="http://schemas.microsoft.com/office/drawing/2014/main" id="{97BF36C7-AC7F-BE9E-18DD-A13F86E2AFED}"/>
              </a:ext>
            </a:extLst>
          </p:cNvPr>
          <p:cNvGrpSpPr/>
          <p:nvPr/>
        </p:nvGrpSpPr>
        <p:grpSpPr>
          <a:xfrm>
            <a:off x="1310027" y="1184589"/>
            <a:ext cx="9303035" cy="5261403"/>
            <a:chOff x="1310027" y="1184589"/>
            <a:chExt cx="9303035" cy="5261403"/>
          </a:xfrm>
        </p:grpSpPr>
        <p:sp>
          <p:nvSpPr>
            <p:cNvPr id="33" name="テキスト ボックス 32">
              <a:extLst>
                <a:ext uri="{FF2B5EF4-FFF2-40B4-BE49-F238E27FC236}">
                  <a16:creationId xmlns:a16="http://schemas.microsoft.com/office/drawing/2014/main" id="{6029F6EE-A9C3-FB67-929E-E3C0DB127CF5}"/>
                </a:ext>
              </a:extLst>
            </p:cNvPr>
            <p:cNvSpPr txBox="1"/>
            <p:nvPr/>
          </p:nvSpPr>
          <p:spPr>
            <a:xfrm>
              <a:off x="2440711" y="1184589"/>
              <a:ext cx="1712168" cy="1428798"/>
            </a:xfrm>
            <a:prstGeom prst="star10">
              <a:avLst>
                <a:gd name="adj" fmla="val 36903"/>
                <a:gd name="hf" fmla="val 105146"/>
              </a:avLst>
            </a:prstGeom>
            <a:solidFill>
              <a:schemeClr val="accent2">
                <a:lumMod val="20000"/>
                <a:lumOff val="80000"/>
              </a:schemeClr>
            </a:solidFill>
            <a:effectLst>
              <a:outerShdw blurRad="50800" dist="38100" dir="2700000" algn="tl" rotWithShape="0">
                <a:prstClr val="black">
                  <a:alpha val="40000"/>
                </a:prstClr>
              </a:outerShdw>
            </a:effectLst>
          </p:spPr>
          <p:txBody>
            <a:bodyPr wrap="none" lIns="72000" tIns="0" rIns="0" bIns="0" rtlCol="0" anchor="ctr">
              <a:noAutofit/>
            </a:bodyPr>
            <a:lstStyle/>
            <a:p>
              <a:pPr algn="ctr">
                <a:lnSpc>
                  <a:spcPct val="90000"/>
                </a:lnSpc>
              </a:pPr>
              <a:r>
                <a:rPr lang="ja-JP" altLang="en-US" sz="1600" b="1" dirty="0"/>
                <a:t>呼吸が</a:t>
              </a:r>
              <a:endParaRPr lang="en-US" altLang="ja-JP" sz="1600" b="1" dirty="0"/>
            </a:p>
            <a:p>
              <a:pPr algn="ctr">
                <a:lnSpc>
                  <a:spcPct val="90000"/>
                </a:lnSpc>
              </a:pPr>
              <a:r>
                <a:rPr lang="ja-JP" altLang="en-US" sz="1600" b="1" dirty="0"/>
                <a:t>できなくなり、</a:t>
              </a:r>
              <a:endParaRPr lang="en-US" altLang="ja-JP" sz="1600" b="1" dirty="0"/>
            </a:p>
            <a:p>
              <a:pPr algn="ctr">
                <a:lnSpc>
                  <a:spcPct val="90000"/>
                </a:lnSpc>
              </a:pPr>
              <a:endParaRPr lang="en-US" altLang="ja-JP" sz="800" b="1" dirty="0"/>
            </a:p>
            <a:p>
              <a:pPr algn="ctr">
                <a:lnSpc>
                  <a:spcPct val="90000"/>
                </a:lnSpc>
              </a:pPr>
              <a:r>
                <a:rPr lang="ja-JP" altLang="en-US" sz="1600" b="1" dirty="0"/>
                <a:t>死に至る</a:t>
              </a:r>
            </a:p>
          </p:txBody>
        </p:sp>
        <p:grpSp>
          <p:nvGrpSpPr>
            <p:cNvPr id="34" name="グループ化 33">
              <a:extLst>
                <a:ext uri="{FF2B5EF4-FFF2-40B4-BE49-F238E27FC236}">
                  <a16:creationId xmlns:a16="http://schemas.microsoft.com/office/drawing/2014/main" id="{E74C9236-530D-B4A6-BE84-FF0A3130990B}"/>
                </a:ext>
              </a:extLst>
            </p:cNvPr>
            <p:cNvGrpSpPr/>
            <p:nvPr/>
          </p:nvGrpSpPr>
          <p:grpSpPr>
            <a:xfrm>
              <a:off x="3258500" y="1962512"/>
              <a:ext cx="5232999" cy="3980032"/>
              <a:chOff x="1573329" y="1835118"/>
              <a:chExt cx="5793613" cy="4406414"/>
            </a:xfrm>
          </p:grpSpPr>
          <p:sp>
            <p:nvSpPr>
              <p:cNvPr id="57" name="楕円 56">
                <a:extLst>
                  <a:ext uri="{FF2B5EF4-FFF2-40B4-BE49-F238E27FC236}">
                    <a16:creationId xmlns:a16="http://schemas.microsoft.com/office/drawing/2014/main" id="{9BF6983C-AB99-E1B0-15BF-83A14F24C6E0}"/>
                  </a:ext>
                </a:extLst>
              </p:cNvPr>
              <p:cNvSpPr/>
              <p:nvPr/>
            </p:nvSpPr>
            <p:spPr>
              <a:xfrm rot="21293026">
                <a:off x="2727755" y="1835118"/>
                <a:ext cx="4461127" cy="4143255"/>
              </a:xfrm>
              <a:prstGeom prst="ellipse">
                <a:avLst/>
              </a:prstGeom>
              <a:ln w="127000">
                <a:solidFill>
                  <a:schemeClr val="tx2">
                    <a:lumMod val="25000"/>
                    <a:lumOff val="75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dirty="0"/>
              </a:p>
            </p:txBody>
          </p:sp>
          <p:sp>
            <p:nvSpPr>
              <p:cNvPr id="58" name="円弧 57">
                <a:extLst>
                  <a:ext uri="{FF2B5EF4-FFF2-40B4-BE49-F238E27FC236}">
                    <a16:creationId xmlns:a16="http://schemas.microsoft.com/office/drawing/2014/main" id="{2CA8C86B-4AD5-03EC-7D22-DAE337CBCF4D}"/>
                  </a:ext>
                </a:extLst>
              </p:cNvPr>
              <p:cNvSpPr/>
              <p:nvPr/>
            </p:nvSpPr>
            <p:spPr>
              <a:xfrm rot="1243096">
                <a:off x="1573329" y="2149111"/>
                <a:ext cx="1447346" cy="1209580"/>
              </a:xfrm>
              <a:prstGeom prst="arc">
                <a:avLst/>
              </a:prstGeom>
              <a:ln w="127000">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9" name="フリーフォーム: 図形 58">
                <a:extLst>
                  <a:ext uri="{FF2B5EF4-FFF2-40B4-BE49-F238E27FC236}">
                    <a16:creationId xmlns:a16="http://schemas.microsoft.com/office/drawing/2014/main" id="{9B634A44-D467-E3B9-A84E-923EEEE84CC4}"/>
                  </a:ext>
                </a:extLst>
              </p:cNvPr>
              <p:cNvSpPr/>
              <p:nvPr/>
            </p:nvSpPr>
            <p:spPr>
              <a:xfrm rot="17228309">
                <a:off x="3305800" y="2240372"/>
                <a:ext cx="257071" cy="294087"/>
              </a:xfrm>
              <a:custGeom>
                <a:avLst/>
                <a:gdLst>
                  <a:gd name="connsiteX0" fmla="*/ 234713 w 322730"/>
                  <a:gd name="connsiteY0" fmla="*/ 0 h 391187"/>
                  <a:gd name="connsiteX1" fmla="*/ 322730 w 322730"/>
                  <a:gd name="connsiteY1" fmla="*/ 342288 h 391187"/>
                  <a:gd name="connsiteX2" fmla="*/ 0 w 322730"/>
                  <a:gd name="connsiteY2" fmla="*/ 391187 h 391187"/>
                </a:gdLst>
                <a:ahLst/>
                <a:cxnLst>
                  <a:cxn ang="0">
                    <a:pos x="connsiteX0" y="connsiteY0"/>
                  </a:cxn>
                  <a:cxn ang="0">
                    <a:pos x="connsiteX1" y="connsiteY1"/>
                  </a:cxn>
                  <a:cxn ang="0">
                    <a:pos x="connsiteX2" y="connsiteY2"/>
                  </a:cxn>
                </a:cxnLst>
                <a:rect l="l" t="t" r="r" b="b"/>
                <a:pathLst>
                  <a:path w="322730" h="391187">
                    <a:moveTo>
                      <a:pt x="234713" y="0"/>
                    </a:moveTo>
                    <a:lnTo>
                      <a:pt x="322730" y="342288"/>
                    </a:lnTo>
                    <a:lnTo>
                      <a:pt x="0" y="391187"/>
                    </a:lnTo>
                  </a:path>
                </a:pathLst>
              </a:custGeom>
              <a:noFill/>
              <a:ln w="127000">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フリーフォーム: 図形 59">
                <a:extLst>
                  <a:ext uri="{FF2B5EF4-FFF2-40B4-BE49-F238E27FC236}">
                    <a16:creationId xmlns:a16="http://schemas.microsoft.com/office/drawing/2014/main" id="{61C735D6-51F0-ECAA-9ABB-BB38F9CE493C}"/>
                  </a:ext>
                </a:extLst>
              </p:cNvPr>
              <p:cNvSpPr/>
              <p:nvPr/>
            </p:nvSpPr>
            <p:spPr>
              <a:xfrm rot="21223541">
                <a:off x="5982773" y="1950128"/>
                <a:ext cx="257071" cy="294087"/>
              </a:xfrm>
              <a:custGeom>
                <a:avLst/>
                <a:gdLst>
                  <a:gd name="connsiteX0" fmla="*/ 234713 w 322730"/>
                  <a:gd name="connsiteY0" fmla="*/ 0 h 391187"/>
                  <a:gd name="connsiteX1" fmla="*/ 322730 w 322730"/>
                  <a:gd name="connsiteY1" fmla="*/ 342288 h 391187"/>
                  <a:gd name="connsiteX2" fmla="*/ 0 w 322730"/>
                  <a:gd name="connsiteY2" fmla="*/ 391187 h 391187"/>
                </a:gdLst>
                <a:ahLst/>
                <a:cxnLst>
                  <a:cxn ang="0">
                    <a:pos x="connsiteX0" y="connsiteY0"/>
                  </a:cxn>
                  <a:cxn ang="0">
                    <a:pos x="connsiteX1" y="connsiteY1"/>
                  </a:cxn>
                  <a:cxn ang="0">
                    <a:pos x="connsiteX2" y="connsiteY2"/>
                  </a:cxn>
                </a:cxnLst>
                <a:rect l="l" t="t" r="r" b="b"/>
                <a:pathLst>
                  <a:path w="322730" h="391187">
                    <a:moveTo>
                      <a:pt x="234713" y="0"/>
                    </a:moveTo>
                    <a:lnTo>
                      <a:pt x="322730" y="342288"/>
                    </a:lnTo>
                    <a:lnTo>
                      <a:pt x="0" y="391187"/>
                    </a:lnTo>
                  </a:path>
                </a:pathLst>
              </a:custGeom>
              <a:noFill/>
              <a:ln w="127000">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フリーフォーム: 図形 60">
                <a:extLst>
                  <a:ext uri="{FF2B5EF4-FFF2-40B4-BE49-F238E27FC236}">
                    <a16:creationId xmlns:a16="http://schemas.microsoft.com/office/drawing/2014/main" id="{70AC6058-5DC3-698B-0249-BB5846D35732}"/>
                  </a:ext>
                </a:extLst>
              </p:cNvPr>
              <p:cNvSpPr/>
              <p:nvPr/>
            </p:nvSpPr>
            <p:spPr>
              <a:xfrm rot="3627783">
                <a:off x="7091363" y="3807709"/>
                <a:ext cx="257071" cy="294087"/>
              </a:xfrm>
              <a:custGeom>
                <a:avLst/>
                <a:gdLst>
                  <a:gd name="connsiteX0" fmla="*/ 234713 w 322730"/>
                  <a:gd name="connsiteY0" fmla="*/ 0 h 391187"/>
                  <a:gd name="connsiteX1" fmla="*/ 322730 w 322730"/>
                  <a:gd name="connsiteY1" fmla="*/ 342288 h 391187"/>
                  <a:gd name="connsiteX2" fmla="*/ 0 w 322730"/>
                  <a:gd name="connsiteY2" fmla="*/ 391187 h 391187"/>
                </a:gdLst>
                <a:ahLst/>
                <a:cxnLst>
                  <a:cxn ang="0">
                    <a:pos x="connsiteX0" y="connsiteY0"/>
                  </a:cxn>
                  <a:cxn ang="0">
                    <a:pos x="connsiteX1" y="connsiteY1"/>
                  </a:cxn>
                  <a:cxn ang="0">
                    <a:pos x="connsiteX2" y="connsiteY2"/>
                  </a:cxn>
                </a:cxnLst>
                <a:rect l="l" t="t" r="r" b="b"/>
                <a:pathLst>
                  <a:path w="322730" h="391187">
                    <a:moveTo>
                      <a:pt x="234713" y="0"/>
                    </a:moveTo>
                    <a:lnTo>
                      <a:pt x="322730" y="342288"/>
                    </a:lnTo>
                    <a:lnTo>
                      <a:pt x="0" y="391187"/>
                    </a:lnTo>
                  </a:path>
                </a:pathLst>
              </a:custGeom>
              <a:noFill/>
              <a:ln w="127000">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フリーフォーム: 図形 61">
                <a:extLst>
                  <a:ext uri="{FF2B5EF4-FFF2-40B4-BE49-F238E27FC236}">
                    <a16:creationId xmlns:a16="http://schemas.microsoft.com/office/drawing/2014/main" id="{98AAA365-81D0-A317-2C8E-C674ABA3B82C}"/>
                  </a:ext>
                </a:extLst>
              </p:cNvPr>
              <p:cNvSpPr/>
              <p:nvPr/>
            </p:nvSpPr>
            <p:spPr>
              <a:xfrm rot="7137248">
                <a:off x="5898926" y="5601239"/>
                <a:ext cx="257071" cy="294087"/>
              </a:xfrm>
              <a:custGeom>
                <a:avLst/>
                <a:gdLst>
                  <a:gd name="connsiteX0" fmla="*/ 234713 w 322730"/>
                  <a:gd name="connsiteY0" fmla="*/ 0 h 391187"/>
                  <a:gd name="connsiteX1" fmla="*/ 322730 w 322730"/>
                  <a:gd name="connsiteY1" fmla="*/ 342288 h 391187"/>
                  <a:gd name="connsiteX2" fmla="*/ 0 w 322730"/>
                  <a:gd name="connsiteY2" fmla="*/ 391187 h 391187"/>
                </a:gdLst>
                <a:ahLst/>
                <a:cxnLst>
                  <a:cxn ang="0">
                    <a:pos x="connsiteX0" y="connsiteY0"/>
                  </a:cxn>
                  <a:cxn ang="0">
                    <a:pos x="connsiteX1" y="connsiteY1"/>
                  </a:cxn>
                  <a:cxn ang="0">
                    <a:pos x="connsiteX2" y="connsiteY2"/>
                  </a:cxn>
                </a:cxnLst>
                <a:rect l="l" t="t" r="r" b="b"/>
                <a:pathLst>
                  <a:path w="322730" h="391187">
                    <a:moveTo>
                      <a:pt x="234713" y="0"/>
                    </a:moveTo>
                    <a:lnTo>
                      <a:pt x="322730" y="342288"/>
                    </a:lnTo>
                    <a:lnTo>
                      <a:pt x="0" y="391187"/>
                    </a:lnTo>
                  </a:path>
                </a:pathLst>
              </a:custGeom>
              <a:noFill/>
              <a:ln w="127000">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フリーフォーム: 図形 62">
                <a:extLst>
                  <a:ext uri="{FF2B5EF4-FFF2-40B4-BE49-F238E27FC236}">
                    <a16:creationId xmlns:a16="http://schemas.microsoft.com/office/drawing/2014/main" id="{6E9ACE97-48F3-0FE1-B16B-46B45F1785B6}"/>
                  </a:ext>
                </a:extLst>
              </p:cNvPr>
              <p:cNvSpPr/>
              <p:nvPr/>
            </p:nvSpPr>
            <p:spPr>
              <a:xfrm rot="10800000">
                <a:off x="2517505" y="2137617"/>
                <a:ext cx="257071" cy="294087"/>
              </a:xfrm>
              <a:custGeom>
                <a:avLst/>
                <a:gdLst>
                  <a:gd name="connsiteX0" fmla="*/ 234713 w 322730"/>
                  <a:gd name="connsiteY0" fmla="*/ 0 h 391187"/>
                  <a:gd name="connsiteX1" fmla="*/ 322730 w 322730"/>
                  <a:gd name="connsiteY1" fmla="*/ 342288 h 391187"/>
                  <a:gd name="connsiteX2" fmla="*/ 0 w 322730"/>
                  <a:gd name="connsiteY2" fmla="*/ 391187 h 391187"/>
                </a:gdLst>
                <a:ahLst/>
                <a:cxnLst>
                  <a:cxn ang="0">
                    <a:pos x="connsiteX0" y="connsiteY0"/>
                  </a:cxn>
                  <a:cxn ang="0">
                    <a:pos x="connsiteX1" y="connsiteY1"/>
                  </a:cxn>
                  <a:cxn ang="0">
                    <a:pos x="connsiteX2" y="connsiteY2"/>
                  </a:cxn>
                </a:cxnLst>
                <a:rect l="l" t="t" r="r" b="b"/>
                <a:pathLst>
                  <a:path w="322730" h="391187">
                    <a:moveTo>
                      <a:pt x="234713" y="0"/>
                    </a:moveTo>
                    <a:lnTo>
                      <a:pt x="322730" y="342288"/>
                    </a:lnTo>
                    <a:lnTo>
                      <a:pt x="0" y="391187"/>
                    </a:lnTo>
                  </a:path>
                </a:pathLst>
              </a:custGeom>
              <a:noFill/>
              <a:ln w="127000">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弧 63">
                <a:extLst>
                  <a:ext uri="{FF2B5EF4-FFF2-40B4-BE49-F238E27FC236}">
                    <a16:creationId xmlns:a16="http://schemas.microsoft.com/office/drawing/2014/main" id="{FD4BB5F3-183D-08E8-715B-8B69E57C95FA}"/>
                  </a:ext>
                </a:extLst>
              </p:cNvPr>
              <p:cNvSpPr/>
              <p:nvPr/>
            </p:nvSpPr>
            <p:spPr>
              <a:xfrm rot="18528495">
                <a:off x="2155706" y="4904734"/>
                <a:ext cx="1237742" cy="1435854"/>
              </a:xfrm>
              <a:prstGeom prst="arc">
                <a:avLst>
                  <a:gd name="adj1" fmla="val 15477048"/>
                  <a:gd name="adj2" fmla="val 21397198"/>
                </a:avLst>
              </a:prstGeom>
              <a:ln w="127000">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5" name="フリーフォーム: 図形 64">
                <a:extLst>
                  <a:ext uri="{FF2B5EF4-FFF2-40B4-BE49-F238E27FC236}">
                    <a16:creationId xmlns:a16="http://schemas.microsoft.com/office/drawing/2014/main" id="{FB4AB58C-9CCB-1F97-867D-C0795C570C43}"/>
                  </a:ext>
                </a:extLst>
              </p:cNvPr>
              <p:cNvSpPr/>
              <p:nvPr/>
            </p:nvSpPr>
            <p:spPr>
              <a:xfrm rot="6008473">
                <a:off x="2116604" y="5023554"/>
                <a:ext cx="257071" cy="294087"/>
              </a:xfrm>
              <a:custGeom>
                <a:avLst/>
                <a:gdLst>
                  <a:gd name="connsiteX0" fmla="*/ 234713 w 322730"/>
                  <a:gd name="connsiteY0" fmla="*/ 0 h 391187"/>
                  <a:gd name="connsiteX1" fmla="*/ 322730 w 322730"/>
                  <a:gd name="connsiteY1" fmla="*/ 342288 h 391187"/>
                  <a:gd name="connsiteX2" fmla="*/ 0 w 322730"/>
                  <a:gd name="connsiteY2" fmla="*/ 391187 h 391187"/>
                </a:gdLst>
                <a:ahLst/>
                <a:cxnLst>
                  <a:cxn ang="0">
                    <a:pos x="connsiteX0" y="connsiteY0"/>
                  </a:cxn>
                  <a:cxn ang="0">
                    <a:pos x="connsiteX1" y="connsiteY1"/>
                  </a:cxn>
                  <a:cxn ang="0">
                    <a:pos x="connsiteX2" y="connsiteY2"/>
                  </a:cxn>
                </a:cxnLst>
                <a:rect l="l" t="t" r="r" b="b"/>
                <a:pathLst>
                  <a:path w="322730" h="391187">
                    <a:moveTo>
                      <a:pt x="234713" y="0"/>
                    </a:moveTo>
                    <a:lnTo>
                      <a:pt x="322730" y="342288"/>
                    </a:lnTo>
                    <a:lnTo>
                      <a:pt x="0" y="391187"/>
                    </a:lnTo>
                  </a:path>
                </a:pathLst>
              </a:custGeom>
              <a:noFill/>
              <a:ln w="127000">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 name="テキスト ボックス 34">
              <a:extLst>
                <a:ext uri="{FF2B5EF4-FFF2-40B4-BE49-F238E27FC236}">
                  <a16:creationId xmlns:a16="http://schemas.microsoft.com/office/drawing/2014/main" id="{F870DED4-7209-0016-1FE2-203735B98B3E}"/>
                </a:ext>
              </a:extLst>
            </p:cNvPr>
            <p:cNvSpPr txBox="1"/>
            <p:nvPr/>
          </p:nvSpPr>
          <p:spPr>
            <a:xfrm>
              <a:off x="7109188" y="1942472"/>
              <a:ext cx="2642101" cy="1485395"/>
            </a:xfrm>
            <a:prstGeom prst="star10">
              <a:avLst>
                <a:gd name="adj" fmla="val 36903"/>
                <a:gd name="hf" fmla="val 105146"/>
              </a:avLst>
            </a:prstGeom>
            <a:solidFill>
              <a:schemeClr val="accent2">
                <a:lumMod val="20000"/>
                <a:lumOff val="80000"/>
              </a:schemeClr>
            </a:solidFill>
            <a:effectLst>
              <a:outerShdw blurRad="50800" dist="38100" dir="2700000" algn="tl" rotWithShape="0">
                <a:prstClr val="black">
                  <a:alpha val="40000"/>
                </a:prstClr>
              </a:outerShdw>
            </a:effectLst>
          </p:spPr>
          <p:txBody>
            <a:bodyPr wrap="none" lIns="0" tIns="180000" rIns="0" bIns="0" rtlCol="0" anchor="ctr">
              <a:noAutofit/>
            </a:bodyPr>
            <a:lstStyle/>
            <a:p>
              <a:pPr algn="ctr">
                <a:lnSpc>
                  <a:spcPct val="90000"/>
                </a:lnSpc>
              </a:pPr>
              <a:r>
                <a:rPr lang="ja-JP" altLang="en-US" sz="1600" b="1" dirty="0"/>
                <a:t>薬物の効果が切れると</a:t>
              </a:r>
              <a:endParaRPr lang="en-US" altLang="ja-JP" sz="1600" b="1" dirty="0"/>
            </a:p>
            <a:p>
              <a:pPr algn="ctr">
                <a:lnSpc>
                  <a:spcPct val="90000"/>
                </a:lnSpc>
              </a:pPr>
              <a:r>
                <a:rPr lang="ja-JP" altLang="en-US" sz="1600" b="1" dirty="0"/>
                <a:t>いらいら、不安などが</a:t>
              </a:r>
              <a:endParaRPr lang="en-US" altLang="ja-JP" sz="1600" b="1" dirty="0"/>
            </a:p>
            <a:p>
              <a:pPr algn="ctr">
                <a:lnSpc>
                  <a:spcPct val="90000"/>
                </a:lnSpc>
              </a:pPr>
              <a:r>
                <a:rPr lang="ja-JP" altLang="en-US" sz="1600" b="1" dirty="0"/>
                <a:t>一気におとずれる</a:t>
              </a:r>
            </a:p>
          </p:txBody>
        </p:sp>
        <p:grpSp>
          <p:nvGrpSpPr>
            <p:cNvPr id="36" name="グループ化 35">
              <a:extLst>
                <a:ext uri="{FF2B5EF4-FFF2-40B4-BE49-F238E27FC236}">
                  <a16:creationId xmlns:a16="http://schemas.microsoft.com/office/drawing/2014/main" id="{ABA15ABA-3AF5-0395-39FD-8C012125CEA8}"/>
                </a:ext>
              </a:extLst>
            </p:cNvPr>
            <p:cNvGrpSpPr/>
            <p:nvPr/>
          </p:nvGrpSpPr>
          <p:grpSpPr>
            <a:xfrm>
              <a:off x="4701167" y="3381087"/>
              <a:ext cx="3262433" cy="875759"/>
              <a:chOff x="3386020" y="3303360"/>
              <a:chExt cx="3262433" cy="875759"/>
            </a:xfrm>
          </p:grpSpPr>
          <p:sp>
            <p:nvSpPr>
              <p:cNvPr id="53" name="テキスト ボックス 52">
                <a:extLst>
                  <a:ext uri="{FF2B5EF4-FFF2-40B4-BE49-F238E27FC236}">
                    <a16:creationId xmlns:a16="http://schemas.microsoft.com/office/drawing/2014/main" id="{6FDDA30D-3839-87F5-B464-773711A58BFF}"/>
                  </a:ext>
                </a:extLst>
              </p:cNvPr>
              <p:cNvSpPr txBox="1"/>
              <p:nvPr/>
            </p:nvSpPr>
            <p:spPr>
              <a:xfrm>
                <a:off x="3386020" y="3669108"/>
                <a:ext cx="3262433" cy="510011"/>
              </a:xfrm>
              <a:prstGeom prst="rect">
                <a:avLst/>
              </a:prstGeom>
              <a:noFill/>
            </p:spPr>
            <p:txBody>
              <a:bodyPr wrap="none" rtlCol="0">
                <a:spAutoFit/>
              </a:bodyPr>
              <a:lstStyle/>
              <a:p>
                <a:pPr algn="ctr">
                  <a:lnSpc>
                    <a:spcPct val="150000"/>
                  </a:lnSpc>
                </a:pPr>
                <a:r>
                  <a:rPr lang="ja-JP" altLang="en-US" sz="2000" b="1" dirty="0">
                    <a:solidFill>
                      <a:srgbClr val="FF0000"/>
                    </a:solidFill>
                    <a:effectLst>
                      <a:outerShdw blurRad="38100" dist="38100" dir="2700000" algn="tl">
                        <a:srgbClr val="000000">
                          <a:alpha val="43137"/>
                        </a:srgbClr>
                      </a:outerShdw>
                    </a:effectLst>
                  </a:rPr>
                  <a:t>やめられなくなってしまう</a:t>
                </a:r>
              </a:p>
            </p:txBody>
          </p:sp>
          <p:grpSp>
            <p:nvGrpSpPr>
              <p:cNvPr id="54" name="グループ化 53">
                <a:extLst>
                  <a:ext uri="{FF2B5EF4-FFF2-40B4-BE49-F238E27FC236}">
                    <a16:creationId xmlns:a16="http://schemas.microsoft.com/office/drawing/2014/main" id="{B1FABBFC-6BD5-20EA-D4DC-E9A0E839DFE2}"/>
                  </a:ext>
                </a:extLst>
              </p:cNvPr>
              <p:cNvGrpSpPr/>
              <p:nvPr/>
            </p:nvGrpSpPr>
            <p:grpSpPr>
              <a:xfrm>
                <a:off x="4021615" y="3303360"/>
                <a:ext cx="1980030" cy="507127"/>
                <a:chOff x="4283193" y="2829080"/>
                <a:chExt cx="2388152" cy="507127"/>
              </a:xfrm>
            </p:grpSpPr>
            <p:sp>
              <p:nvSpPr>
                <p:cNvPr id="55" name="テキスト ボックス 54">
                  <a:extLst>
                    <a:ext uri="{FF2B5EF4-FFF2-40B4-BE49-F238E27FC236}">
                      <a16:creationId xmlns:a16="http://schemas.microsoft.com/office/drawing/2014/main" id="{A0613613-4289-7054-7FE8-27A5BA269AD4}"/>
                    </a:ext>
                  </a:extLst>
                </p:cNvPr>
                <p:cNvSpPr txBox="1"/>
                <p:nvPr/>
              </p:nvSpPr>
              <p:spPr>
                <a:xfrm>
                  <a:off x="4283193" y="2829080"/>
                  <a:ext cx="2388152" cy="507127"/>
                </a:xfrm>
                <a:prstGeom prst="rect">
                  <a:avLst/>
                </a:prstGeom>
                <a:noFill/>
              </p:spPr>
              <p:txBody>
                <a:bodyPr wrap="none" rtlCol="0">
                  <a:spAutoFit/>
                </a:bodyPr>
                <a:lstStyle/>
                <a:p>
                  <a:pPr algn="ctr">
                    <a:lnSpc>
                      <a:spcPct val="150000"/>
                    </a:lnSpc>
                  </a:pPr>
                  <a:r>
                    <a:rPr lang="ja-JP" altLang="en-US" sz="2000" b="1" dirty="0">
                      <a:solidFill>
                        <a:srgbClr val="FF0000"/>
                      </a:solidFill>
                      <a:effectLst>
                        <a:outerShdw blurRad="38100" dist="38100" dir="2700000" algn="tl">
                          <a:srgbClr val="000000">
                            <a:alpha val="43137"/>
                          </a:srgbClr>
                        </a:outerShdw>
                      </a:effectLst>
                    </a:rPr>
                    <a:t>一度乱用すると</a:t>
                  </a:r>
                </a:p>
              </p:txBody>
            </p:sp>
            <p:sp>
              <p:nvSpPr>
                <p:cNvPr id="56" name="テキスト ボックス 55">
                  <a:extLst>
                    <a:ext uri="{FF2B5EF4-FFF2-40B4-BE49-F238E27FC236}">
                      <a16:creationId xmlns:a16="http://schemas.microsoft.com/office/drawing/2014/main" id="{E9C93029-679A-62F0-2263-D8D12CE968A6}"/>
                    </a:ext>
                  </a:extLst>
                </p:cNvPr>
                <p:cNvSpPr txBox="1"/>
                <p:nvPr/>
              </p:nvSpPr>
              <p:spPr>
                <a:xfrm>
                  <a:off x="5085600" y="2838461"/>
                  <a:ext cx="556824" cy="186911"/>
                </a:xfrm>
                <a:prstGeom prst="rect">
                  <a:avLst/>
                </a:prstGeom>
                <a:noFill/>
              </p:spPr>
              <p:txBody>
                <a:bodyPr wrap="none" lIns="0" tIns="0" rIns="0" bIns="0" rtlCol="0">
                  <a:spAutoFit/>
                </a:bodyPr>
                <a:lstStyle/>
                <a:p>
                  <a:pPr algn="ctr">
                    <a:lnSpc>
                      <a:spcPct val="150000"/>
                    </a:lnSpc>
                  </a:pPr>
                  <a:r>
                    <a:rPr lang="ja-JP" altLang="en-US" sz="900" dirty="0">
                      <a:solidFill>
                        <a:srgbClr val="FF0000"/>
                      </a:solidFill>
                    </a:rPr>
                    <a:t>らんよう</a:t>
                  </a:r>
                </a:p>
              </p:txBody>
            </p:sp>
          </p:grpSp>
        </p:grpSp>
        <p:sp>
          <p:nvSpPr>
            <p:cNvPr id="37" name="テキスト ボックス 36">
              <a:extLst>
                <a:ext uri="{FF2B5EF4-FFF2-40B4-BE49-F238E27FC236}">
                  <a16:creationId xmlns:a16="http://schemas.microsoft.com/office/drawing/2014/main" id="{B48A2D17-8526-7131-199C-648DCB48F317}"/>
                </a:ext>
              </a:extLst>
            </p:cNvPr>
            <p:cNvSpPr txBox="1"/>
            <p:nvPr/>
          </p:nvSpPr>
          <p:spPr>
            <a:xfrm>
              <a:off x="7518623" y="3927055"/>
              <a:ext cx="2236510" cy="1349494"/>
            </a:xfrm>
            <a:prstGeom prst="star10">
              <a:avLst>
                <a:gd name="adj" fmla="val 36903"/>
                <a:gd name="hf" fmla="val 105146"/>
              </a:avLst>
            </a:prstGeom>
            <a:solidFill>
              <a:schemeClr val="accent2">
                <a:lumMod val="20000"/>
                <a:lumOff val="80000"/>
              </a:schemeClr>
            </a:solidFill>
            <a:effectLst>
              <a:outerShdw blurRad="50800" dist="38100" dir="2700000" algn="tl" rotWithShape="0">
                <a:prstClr val="black">
                  <a:alpha val="40000"/>
                </a:prstClr>
              </a:outerShdw>
            </a:effectLst>
          </p:spPr>
          <p:txBody>
            <a:bodyPr wrap="none" lIns="0" tIns="144000" rIns="0" bIns="0" rtlCol="0" anchor="ctr">
              <a:noAutofit/>
            </a:bodyPr>
            <a:lstStyle/>
            <a:p>
              <a:pPr algn="ctr">
                <a:lnSpc>
                  <a:spcPct val="90000"/>
                </a:lnSpc>
              </a:pPr>
              <a:r>
                <a:rPr lang="ja-JP" altLang="en-US" sz="1600" b="1" dirty="0"/>
                <a:t>のがれるために、</a:t>
              </a:r>
              <a:endParaRPr lang="en-US" altLang="ja-JP" sz="1600" b="1" dirty="0"/>
            </a:p>
            <a:p>
              <a:pPr algn="ctr">
                <a:lnSpc>
                  <a:spcPct val="90000"/>
                </a:lnSpc>
              </a:pPr>
              <a:r>
                <a:rPr lang="ja-JP" altLang="en-US" sz="1600" b="1" dirty="0"/>
                <a:t>また薬物を</a:t>
              </a:r>
              <a:endParaRPr lang="en-US" altLang="ja-JP" sz="1600" b="1" dirty="0"/>
            </a:p>
            <a:p>
              <a:pPr algn="ctr">
                <a:lnSpc>
                  <a:spcPct val="90000"/>
                </a:lnSpc>
              </a:pPr>
              <a:r>
                <a:rPr lang="ja-JP" altLang="en-US" sz="1600" b="1" dirty="0"/>
                <a:t>使いたくなる</a:t>
              </a:r>
            </a:p>
          </p:txBody>
        </p:sp>
        <p:sp>
          <p:nvSpPr>
            <p:cNvPr id="38" name="テキスト ボックス 37">
              <a:extLst>
                <a:ext uri="{FF2B5EF4-FFF2-40B4-BE49-F238E27FC236}">
                  <a16:creationId xmlns:a16="http://schemas.microsoft.com/office/drawing/2014/main" id="{23C518E1-5D7B-D9EF-2E7F-7F995041351F}"/>
                </a:ext>
              </a:extLst>
            </p:cNvPr>
            <p:cNvSpPr txBox="1"/>
            <p:nvPr/>
          </p:nvSpPr>
          <p:spPr>
            <a:xfrm>
              <a:off x="4882877" y="1350068"/>
              <a:ext cx="1404377" cy="1156131"/>
            </a:xfrm>
            <a:prstGeom prst="star10">
              <a:avLst>
                <a:gd name="adj" fmla="val 36903"/>
                <a:gd name="hf" fmla="val 105146"/>
              </a:avLst>
            </a:prstGeom>
            <a:solidFill>
              <a:schemeClr val="accent2">
                <a:lumMod val="20000"/>
                <a:lumOff val="80000"/>
              </a:schemeClr>
            </a:solidFill>
            <a:effectLst>
              <a:outerShdw blurRad="50800" dist="38100" dir="2700000" algn="tl" rotWithShape="0">
                <a:prstClr val="black">
                  <a:alpha val="40000"/>
                </a:prstClr>
              </a:outerShdw>
            </a:effectLst>
          </p:spPr>
          <p:txBody>
            <a:bodyPr wrap="none" lIns="0" tIns="0" rIns="0" bIns="0" rtlCol="0" anchor="ctr">
              <a:noAutofit/>
            </a:bodyPr>
            <a:lstStyle/>
            <a:p>
              <a:pPr algn="ctr">
                <a:lnSpc>
                  <a:spcPct val="90000"/>
                </a:lnSpc>
              </a:pPr>
              <a:r>
                <a:rPr lang="ja-JP" altLang="en-US" sz="1600" b="1" dirty="0"/>
                <a:t>一時的な</a:t>
              </a:r>
              <a:endParaRPr lang="en-US" altLang="ja-JP" sz="1600" b="1" dirty="0"/>
            </a:p>
            <a:p>
              <a:pPr algn="ctr">
                <a:lnSpc>
                  <a:spcPct val="90000"/>
                </a:lnSpc>
              </a:pPr>
              <a:r>
                <a:rPr lang="ja-JP" altLang="en-US" sz="1600" b="1" dirty="0"/>
                <a:t>強い快感</a:t>
              </a:r>
            </a:p>
          </p:txBody>
        </p:sp>
        <p:grpSp>
          <p:nvGrpSpPr>
            <p:cNvPr id="39" name="グループ化 38">
              <a:extLst>
                <a:ext uri="{FF2B5EF4-FFF2-40B4-BE49-F238E27FC236}">
                  <a16:creationId xmlns:a16="http://schemas.microsoft.com/office/drawing/2014/main" id="{AA0C3D56-EA9F-EB55-D9C4-1091EDDD7D83}"/>
                </a:ext>
              </a:extLst>
            </p:cNvPr>
            <p:cNvGrpSpPr/>
            <p:nvPr/>
          </p:nvGrpSpPr>
          <p:grpSpPr>
            <a:xfrm>
              <a:off x="2022589" y="3238222"/>
              <a:ext cx="1189673" cy="1175382"/>
              <a:chOff x="540440" y="3473338"/>
              <a:chExt cx="1434887" cy="1349493"/>
            </a:xfrm>
          </p:grpSpPr>
          <p:sp>
            <p:nvSpPr>
              <p:cNvPr id="51" name="テキスト ボックス 50">
                <a:extLst>
                  <a:ext uri="{FF2B5EF4-FFF2-40B4-BE49-F238E27FC236}">
                    <a16:creationId xmlns:a16="http://schemas.microsoft.com/office/drawing/2014/main" id="{C4F90715-BBD8-0061-C168-66037A3B239D}"/>
                  </a:ext>
                </a:extLst>
              </p:cNvPr>
              <p:cNvSpPr txBox="1"/>
              <p:nvPr/>
            </p:nvSpPr>
            <p:spPr>
              <a:xfrm>
                <a:off x="540440" y="3473338"/>
                <a:ext cx="1434887" cy="1349493"/>
              </a:xfrm>
              <a:prstGeom prst="star10">
                <a:avLst>
                  <a:gd name="adj" fmla="val 36903"/>
                  <a:gd name="hf" fmla="val 105146"/>
                </a:avLst>
              </a:prstGeom>
              <a:solidFill>
                <a:schemeClr val="accent2">
                  <a:lumMod val="20000"/>
                  <a:lumOff val="80000"/>
                </a:schemeClr>
              </a:solidFill>
              <a:effectLst>
                <a:outerShdw blurRad="50800" dist="38100" dir="2700000" algn="tl" rotWithShape="0">
                  <a:prstClr val="black">
                    <a:alpha val="40000"/>
                  </a:prstClr>
                </a:outerShdw>
              </a:effectLst>
            </p:spPr>
            <p:txBody>
              <a:bodyPr wrap="none" lIns="0" tIns="0" rIns="0" bIns="0" rtlCol="0" anchor="ctr">
                <a:noAutofit/>
              </a:bodyPr>
              <a:lstStyle/>
              <a:p>
                <a:pPr algn="ctr">
                  <a:lnSpc>
                    <a:spcPct val="130000"/>
                  </a:lnSpc>
                </a:pPr>
                <a:r>
                  <a:rPr lang="ja-JP" altLang="en-US" sz="1600" b="1" dirty="0"/>
                  <a:t>シンナー</a:t>
                </a:r>
                <a:endParaRPr lang="en-US" altLang="ja-JP" sz="1600" b="1" dirty="0"/>
              </a:p>
              <a:p>
                <a:pPr algn="ctr">
                  <a:lnSpc>
                    <a:spcPct val="130000"/>
                  </a:lnSpc>
                </a:pPr>
                <a:r>
                  <a:rPr lang="ja-JP" altLang="en-US" sz="1600" b="1" dirty="0"/>
                  <a:t>を吸う</a:t>
                </a:r>
              </a:p>
            </p:txBody>
          </p:sp>
          <p:sp>
            <p:nvSpPr>
              <p:cNvPr id="52" name="テキスト ボックス 51">
                <a:extLst>
                  <a:ext uri="{FF2B5EF4-FFF2-40B4-BE49-F238E27FC236}">
                    <a16:creationId xmlns:a16="http://schemas.microsoft.com/office/drawing/2014/main" id="{306E86D7-13D9-49CF-6DDD-C66B93DCE091}"/>
                  </a:ext>
                </a:extLst>
              </p:cNvPr>
              <p:cNvSpPr txBox="1"/>
              <p:nvPr/>
            </p:nvSpPr>
            <p:spPr>
              <a:xfrm>
                <a:off x="1186724" y="4054628"/>
                <a:ext cx="139205" cy="186911"/>
              </a:xfrm>
              <a:prstGeom prst="rect">
                <a:avLst/>
              </a:prstGeom>
              <a:noFill/>
            </p:spPr>
            <p:txBody>
              <a:bodyPr wrap="none" lIns="0" tIns="0" rIns="0" bIns="0" rtlCol="0">
                <a:spAutoFit/>
              </a:bodyPr>
              <a:lstStyle/>
              <a:p>
                <a:pPr algn="ctr">
                  <a:lnSpc>
                    <a:spcPct val="150000"/>
                  </a:lnSpc>
                </a:pPr>
                <a:r>
                  <a:rPr lang="ja-JP" altLang="en-US" sz="900" dirty="0"/>
                  <a:t>す</a:t>
                </a:r>
              </a:p>
            </p:txBody>
          </p:sp>
        </p:grpSp>
        <p:grpSp>
          <p:nvGrpSpPr>
            <p:cNvPr id="40" name="グループ化 39">
              <a:extLst>
                <a:ext uri="{FF2B5EF4-FFF2-40B4-BE49-F238E27FC236}">
                  <a16:creationId xmlns:a16="http://schemas.microsoft.com/office/drawing/2014/main" id="{7198E9A8-55CC-BBFE-ABDB-A6655D2E7588}"/>
                </a:ext>
              </a:extLst>
            </p:cNvPr>
            <p:cNvGrpSpPr/>
            <p:nvPr/>
          </p:nvGrpSpPr>
          <p:grpSpPr>
            <a:xfrm>
              <a:off x="5651948" y="5277851"/>
              <a:ext cx="1649128" cy="1168141"/>
              <a:chOff x="4086841" y="4714743"/>
              <a:chExt cx="1989045" cy="1529556"/>
            </a:xfrm>
          </p:grpSpPr>
          <p:sp>
            <p:nvSpPr>
              <p:cNvPr id="49" name="テキスト ボックス 48">
                <a:extLst>
                  <a:ext uri="{FF2B5EF4-FFF2-40B4-BE49-F238E27FC236}">
                    <a16:creationId xmlns:a16="http://schemas.microsoft.com/office/drawing/2014/main" id="{B730C5E4-3131-0C13-C08A-95A678628CE4}"/>
                  </a:ext>
                </a:extLst>
              </p:cNvPr>
              <p:cNvSpPr txBox="1"/>
              <p:nvPr/>
            </p:nvSpPr>
            <p:spPr>
              <a:xfrm>
                <a:off x="4086841" y="4714743"/>
                <a:ext cx="1989045" cy="1529556"/>
              </a:xfrm>
              <a:prstGeom prst="star10">
                <a:avLst>
                  <a:gd name="adj" fmla="val 36903"/>
                  <a:gd name="hf" fmla="val 105146"/>
                </a:avLst>
              </a:prstGeom>
              <a:solidFill>
                <a:schemeClr val="accent2">
                  <a:lumMod val="20000"/>
                  <a:lumOff val="80000"/>
                </a:schemeClr>
              </a:solidFill>
              <a:effectLst>
                <a:outerShdw blurRad="50800" dist="38100" dir="2700000" algn="tl" rotWithShape="0">
                  <a:prstClr val="black">
                    <a:alpha val="40000"/>
                  </a:prstClr>
                </a:outerShdw>
              </a:effectLst>
            </p:spPr>
            <p:txBody>
              <a:bodyPr wrap="none" lIns="0" tIns="180000" rIns="0" bIns="0" rtlCol="0" anchor="ctr">
                <a:noAutofit/>
              </a:bodyPr>
              <a:lstStyle/>
              <a:p>
                <a:pPr algn="ctr">
                  <a:lnSpc>
                    <a:spcPct val="90000"/>
                  </a:lnSpc>
                </a:pPr>
                <a:r>
                  <a:rPr lang="ja-JP" altLang="en-US" sz="1600" b="1" dirty="0"/>
                  <a:t>乱用を</a:t>
                </a:r>
                <a:endParaRPr lang="en-US" altLang="ja-JP" sz="1600" b="1" dirty="0"/>
              </a:p>
              <a:p>
                <a:pPr algn="ctr">
                  <a:lnSpc>
                    <a:spcPct val="90000"/>
                  </a:lnSpc>
                </a:pPr>
                <a:r>
                  <a:rPr lang="ja-JP" altLang="en-US" sz="1600" b="1" dirty="0"/>
                  <a:t>くり返す</a:t>
                </a:r>
              </a:p>
            </p:txBody>
          </p:sp>
          <p:sp>
            <p:nvSpPr>
              <p:cNvPr id="50" name="テキスト ボックス 49">
                <a:extLst>
                  <a:ext uri="{FF2B5EF4-FFF2-40B4-BE49-F238E27FC236}">
                    <a16:creationId xmlns:a16="http://schemas.microsoft.com/office/drawing/2014/main" id="{0EF4580B-4B73-FDAF-4F00-A65F0E20A82E}"/>
                  </a:ext>
                </a:extLst>
              </p:cNvPr>
              <p:cNvSpPr txBox="1"/>
              <p:nvPr/>
            </p:nvSpPr>
            <p:spPr>
              <a:xfrm>
                <a:off x="4734137" y="5042345"/>
                <a:ext cx="556824" cy="186911"/>
              </a:xfrm>
              <a:prstGeom prst="rect">
                <a:avLst/>
              </a:prstGeom>
              <a:noFill/>
            </p:spPr>
            <p:txBody>
              <a:bodyPr wrap="none" lIns="0" tIns="0" rIns="0" bIns="0" rtlCol="0">
                <a:spAutoFit/>
              </a:bodyPr>
              <a:lstStyle/>
              <a:p>
                <a:pPr algn="ctr">
                  <a:lnSpc>
                    <a:spcPct val="150000"/>
                  </a:lnSpc>
                </a:pPr>
                <a:r>
                  <a:rPr lang="ja-JP" altLang="en-US" sz="900" dirty="0"/>
                  <a:t>らんよう</a:t>
                </a:r>
              </a:p>
            </p:txBody>
          </p:sp>
        </p:grpSp>
        <p:cxnSp>
          <p:nvCxnSpPr>
            <p:cNvPr id="41" name="直線矢印コネクタ 40">
              <a:extLst>
                <a:ext uri="{FF2B5EF4-FFF2-40B4-BE49-F238E27FC236}">
                  <a16:creationId xmlns:a16="http://schemas.microsoft.com/office/drawing/2014/main" id="{9A467FA6-E6F4-8D43-839A-8A0ECA168D68}"/>
                </a:ext>
              </a:extLst>
            </p:cNvPr>
            <p:cNvCxnSpPr>
              <a:cxnSpLocks/>
            </p:cNvCxnSpPr>
            <p:nvPr/>
          </p:nvCxnSpPr>
          <p:spPr>
            <a:xfrm>
              <a:off x="3189623" y="3823676"/>
              <a:ext cx="1037789" cy="0"/>
            </a:xfrm>
            <a:prstGeom prst="straightConnector1">
              <a:avLst/>
            </a:prstGeom>
            <a:ln w="152400">
              <a:solidFill>
                <a:schemeClr val="tx2">
                  <a:lumMod val="25000"/>
                  <a:lumOff val="75000"/>
                </a:schemeClr>
              </a:solidFill>
              <a:tailEnd type="arrow" w="med" len="sm"/>
            </a:ln>
          </p:spPr>
          <p:style>
            <a:lnRef idx="2">
              <a:schemeClr val="accent1"/>
            </a:lnRef>
            <a:fillRef idx="0">
              <a:schemeClr val="accent1"/>
            </a:fillRef>
            <a:effectRef idx="1">
              <a:schemeClr val="accent1"/>
            </a:effectRef>
            <a:fontRef idx="minor">
              <a:schemeClr val="tx1"/>
            </a:fontRef>
          </p:style>
        </p:cxnSp>
        <p:pic>
          <p:nvPicPr>
            <p:cNvPr id="42" name="図 41" descr="食品 が含まれている画像&#10;&#10;自動的に生成された説明">
              <a:extLst>
                <a:ext uri="{FF2B5EF4-FFF2-40B4-BE49-F238E27FC236}">
                  <a16:creationId xmlns:a16="http://schemas.microsoft.com/office/drawing/2014/main" id="{337B4FFB-7B90-051C-8024-C8B2D3EB95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0027" y="3002933"/>
              <a:ext cx="1131365" cy="1384628"/>
            </a:xfrm>
            <a:prstGeom prst="rect">
              <a:avLst/>
            </a:prstGeom>
          </p:spPr>
        </p:pic>
        <p:pic>
          <p:nvPicPr>
            <p:cNvPr id="43" name="図 42" descr="部屋, らくがき が含まれている画像&#10;&#10;自動的に生成された説明">
              <a:extLst>
                <a:ext uri="{FF2B5EF4-FFF2-40B4-BE49-F238E27FC236}">
                  <a16:creationId xmlns:a16="http://schemas.microsoft.com/office/drawing/2014/main" id="{C6C1CACD-706A-C2E0-2C8D-F9A79D1D5A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2990" y="1759795"/>
              <a:ext cx="1333931" cy="1130018"/>
            </a:xfrm>
            <a:prstGeom prst="rect">
              <a:avLst/>
            </a:prstGeom>
          </p:spPr>
        </p:pic>
        <p:pic>
          <p:nvPicPr>
            <p:cNvPr id="44" name="図 43" descr="男性の顔の絵&#10;&#10;低い精度で自動的に生成された説明">
              <a:extLst>
                <a:ext uri="{FF2B5EF4-FFF2-40B4-BE49-F238E27FC236}">
                  <a16:creationId xmlns:a16="http://schemas.microsoft.com/office/drawing/2014/main" id="{DEF8A8FB-5DE6-5065-20D0-FD39443B2E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68884" y="2150817"/>
              <a:ext cx="1100496" cy="1369433"/>
            </a:xfrm>
            <a:prstGeom prst="rect">
              <a:avLst/>
            </a:prstGeom>
          </p:spPr>
        </p:pic>
        <p:pic>
          <p:nvPicPr>
            <p:cNvPr id="45" name="図 44" descr="挿絵 が含まれている画像&#10;&#10;自動的に生成された説明">
              <a:extLst>
                <a:ext uri="{FF2B5EF4-FFF2-40B4-BE49-F238E27FC236}">
                  <a16:creationId xmlns:a16="http://schemas.microsoft.com/office/drawing/2014/main" id="{3E28E5BE-2C9A-A9E1-33CA-7F86AFFB2E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32020" y="4482878"/>
              <a:ext cx="1281042" cy="1349494"/>
            </a:xfrm>
            <a:prstGeom prst="rect">
              <a:avLst/>
            </a:prstGeom>
          </p:spPr>
        </p:pic>
        <p:pic>
          <p:nvPicPr>
            <p:cNvPr id="46" name="図 45" descr="食品 が含まれている画像&#10;&#10;自動的に生成された説明">
              <a:extLst>
                <a:ext uri="{FF2B5EF4-FFF2-40B4-BE49-F238E27FC236}">
                  <a16:creationId xmlns:a16="http://schemas.microsoft.com/office/drawing/2014/main" id="{FAD7FB8B-2DB7-CF42-7629-B8A3333682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80396" y="4992037"/>
              <a:ext cx="1255254" cy="1214762"/>
            </a:xfrm>
            <a:prstGeom prst="rect">
              <a:avLst/>
            </a:prstGeom>
          </p:spPr>
        </p:pic>
        <p:sp>
          <p:nvSpPr>
            <p:cNvPr id="47" name="テキスト ボックス 46">
              <a:extLst>
                <a:ext uri="{FF2B5EF4-FFF2-40B4-BE49-F238E27FC236}">
                  <a16:creationId xmlns:a16="http://schemas.microsoft.com/office/drawing/2014/main" id="{5D7E0DB8-18A2-3305-260F-56EC641BDFB0}"/>
                </a:ext>
              </a:extLst>
            </p:cNvPr>
            <p:cNvSpPr txBox="1"/>
            <p:nvPr/>
          </p:nvSpPr>
          <p:spPr>
            <a:xfrm>
              <a:off x="3680449" y="2577196"/>
              <a:ext cx="902367" cy="707886"/>
            </a:xfrm>
            <a:prstGeom prst="rect">
              <a:avLst/>
            </a:prstGeom>
            <a:noFill/>
          </p:spPr>
          <p:txBody>
            <a:bodyPr wrap="square" rtlCol="0">
              <a:spAutoFit/>
            </a:bodyPr>
            <a:lstStyle/>
            <a:p>
              <a:pPr algn="ctr"/>
              <a:r>
                <a:rPr kumimoji="1" lang="ja-JP" altLang="en-US" sz="1600" b="1" dirty="0">
                  <a:solidFill>
                    <a:srgbClr val="FF0000"/>
                  </a:solidFill>
                </a:rPr>
                <a:t>大量に</a:t>
              </a:r>
              <a:endParaRPr kumimoji="1" lang="en-US" altLang="ja-JP" sz="1600" b="1" dirty="0">
                <a:solidFill>
                  <a:srgbClr val="FF0000"/>
                </a:solidFill>
              </a:endParaRPr>
            </a:p>
            <a:p>
              <a:pPr algn="ctr"/>
              <a:endParaRPr kumimoji="1" lang="en-US" altLang="ja-JP" sz="800" b="1" dirty="0">
                <a:solidFill>
                  <a:srgbClr val="FF0000"/>
                </a:solidFill>
              </a:endParaRPr>
            </a:p>
            <a:p>
              <a:pPr algn="ctr"/>
              <a:r>
                <a:rPr kumimoji="1" lang="ja-JP" altLang="en-US" sz="1600" b="1" dirty="0">
                  <a:solidFill>
                    <a:srgbClr val="FF0000"/>
                  </a:solidFill>
                </a:rPr>
                <a:t>吸う</a:t>
              </a:r>
            </a:p>
          </p:txBody>
        </p:sp>
        <p:sp>
          <p:nvSpPr>
            <p:cNvPr id="48" name="テキスト ボックス 47">
              <a:extLst>
                <a:ext uri="{FF2B5EF4-FFF2-40B4-BE49-F238E27FC236}">
                  <a16:creationId xmlns:a16="http://schemas.microsoft.com/office/drawing/2014/main" id="{AB1A5165-10B1-D7A3-B14E-CCF8D164D224}"/>
                </a:ext>
              </a:extLst>
            </p:cNvPr>
            <p:cNvSpPr txBox="1"/>
            <p:nvPr/>
          </p:nvSpPr>
          <p:spPr>
            <a:xfrm>
              <a:off x="2556749" y="5048138"/>
              <a:ext cx="1706445" cy="1168141"/>
            </a:xfrm>
            <a:prstGeom prst="star10">
              <a:avLst>
                <a:gd name="adj" fmla="val 36903"/>
                <a:gd name="hf" fmla="val 105146"/>
              </a:avLst>
            </a:prstGeom>
            <a:solidFill>
              <a:schemeClr val="accent2">
                <a:lumMod val="20000"/>
                <a:lumOff val="80000"/>
              </a:schemeClr>
            </a:solidFill>
            <a:effectLst>
              <a:outerShdw blurRad="50800" dist="38100" dir="2700000" algn="tl" rotWithShape="0">
                <a:prstClr val="black">
                  <a:alpha val="40000"/>
                </a:prstClr>
              </a:outerShdw>
            </a:effectLst>
          </p:spPr>
          <p:txBody>
            <a:bodyPr wrap="none" lIns="72000" tIns="0" rIns="0" bIns="0" rtlCol="0" anchor="ctr">
              <a:noAutofit/>
            </a:bodyPr>
            <a:lstStyle/>
            <a:p>
              <a:pPr algn="ctr">
                <a:lnSpc>
                  <a:spcPct val="90000"/>
                </a:lnSpc>
              </a:pPr>
              <a:r>
                <a:rPr lang="ja-JP" altLang="en-US" sz="1600" b="1" dirty="0"/>
                <a:t>脳が縮み、</a:t>
              </a:r>
              <a:endParaRPr lang="en-US" altLang="ja-JP" sz="1600" b="1" dirty="0"/>
            </a:p>
            <a:p>
              <a:pPr algn="ctr">
                <a:lnSpc>
                  <a:spcPct val="90000"/>
                </a:lnSpc>
              </a:pPr>
              <a:endParaRPr lang="en-US" altLang="ja-JP" sz="800" b="1" dirty="0"/>
            </a:p>
            <a:p>
              <a:pPr algn="ctr">
                <a:lnSpc>
                  <a:spcPct val="90000"/>
                </a:lnSpc>
              </a:pPr>
              <a:r>
                <a:rPr lang="ja-JP" altLang="en-US" sz="1600" b="1" dirty="0"/>
                <a:t>精神の異常</a:t>
              </a:r>
              <a:endParaRPr lang="en-US" altLang="ja-JP" sz="1600" b="1" dirty="0"/>
            </a:p>
            <a:p>
              <a:pPr algn="ctr">
                <a:lnSpc>
                  <a:spcPct val="90000"/>
                </a:lnSpc>
              </a:pPr>
              <a:r>
                <a:rPr lang="ja-JP" altLang="en-US" sz="1600" b="1" dirty="0"/>
                <a:t>をきたす</a:t>
              </a:r>
            </a:p>
          </p:txBody>
        </p:sp>
      </p:grpSp>
      <p:sp>
        <p:nvSpPr>
          <p:cNvPr id="4" name="テキスト ボックス 3">
            <a:extLst>
              <a:ext uri="{FF2B5EF4-FFF2-40B4-BE49-F238E27FC236}">
                <a16:creationId xmlns:a16="http://schemas.microsoft.com/office/drawing/2014/main" id="{D42F6369-E41F-804F-0E4C-0C099CC887EE}"/>
              </a:ext>
            </a:extLst>
          </p:cNvPr>
          <p:cNvSpPr txBox="1"/>
          <p:nvPr/>
        </p:nvSpPr>
        <p:spPr>
          <a:xfrm>
            <a:off x="3014155" y="1322433"/>
            <a:ext cx="461665" cy="186911"/>
          </a:xfrm>
          <a:prstGeom prst="rect">
            <a:avLst/>
          </a:prstGeom>
          <a:noFill/>
        </p:spPr>
        <p:txBody>
          <a:bodyPr wrap="none" lIns="0" tIns="0" rIns="0" bIns="0" rtlCol="0">
            <a:spAutoFit/>
          </a:bodyPr>
          <a:lstStyle/>
          <a:p>
            <a:pPr algn="ctr">
              <a:lnSpc>
                <a:spcPct val="150000"/>
              </a:lnSpc>
            </a:pPr>
            <a:r>
              <a:rPr lang="ja-JP" altLang="en-US" sz="900" dirty="0"/>
              <a:t>こきゅう</a:t>
            </a:r>
          </a:p>
        </p:txBody>
      </p:sp>
      <p:sp>
        <p:nvSpPr>
          <p:cNvPr id="5" name="テキスト ボックス 4">
            <a:extLst>
              <a:ext uri="{FF2B5EF4-FFF2-40B4-BE49-F238E27FC236}">
                <a16:creationId xmlns:a16="http://schemas.microsoft.com/office/drawing/2014/main" id="{A5250880-300C-5F55-C0A2-DF72B68E971C}"/>
              </a:ext>
            </a:extLst>
          </p:cNvPr>
          <p:cNvSpPr txBox="1"/>
          <p:nvPr/>
        </p:nvSpPr>
        <p:spPr>
          <a:xfrm>
            <a:off x="3311156" y="1863939"/>
            <a:ext cx="230832" cy="186911"/>
          </a:xfrm>
          <a:prstGeom prst="rect">
            <a:avLst/>
          </a:prstGeom>
          <a:noFill/>
        </p:spPr>
        <p:txBody>
          <a:bodyPr wrap="none" lIns="0" tIns="0" rIns="0" bIns="0" rtlCol="0">
            <a:spAutoFit/>
          </a:bodyPr>
          <a:lstStyle/>
          <a:p>
            <a:pPr algn="ctr">
              <a:lnSpc>
                <a:spcPct val="150000"/>
              </a:lnSpc>
            </a:pPr>
            <a:r>
              <a:rPr lang="ja-JP" altLang="en-US" sz="900" dirty="0"/>
              <a:t>いた</a:t>
            </a:r>
          </a:p>
        </p:txBody>
      </p:sp>
      <p:sp>
        <p:nvSpPr>
          <p:cNvPr id="6" name="テキスト ボックス 5">
            <a:extLst>
              <a:ext uri="{FF2B5EF4-FFF2-40B4-BE49-F238E27FC236}">
                <a16:creationId xmlns:a16="http://schemas.microsoft.com/office/drawing/2014/main" id="{CB01EA94-47E6-1899-3D25-5DA992DC1469}"/>
              </a:ext>
            </a:extLst>
          </p:cNvPr>
          <p:cNvSpPr txBox="1"/>
          <p:nvPr/>
        </p:nvSpPr>
        <p:spPr>
          <a:xfrm>
            <a:off x="3526480" y="5385362"/>
            <a:ext cx="461665" cy="186911"/>
          </a:xfrm>
          <a:prstGeom prst="rect">
            <a:avLst/>
          </a:prstGeom>
          <a:noFill/>
        </p:spPr>
        <p:txBody>
          <a:bodyPr wrap="none" lIns="0" tIns="0" rIns="0" bIns="0" rtlCol="0">
            <a:spAutoFit/>
          </a:bodyPr>
          <a:lstStyle/>
          <a:p>
            <a:pPr algn="ctr">
              <a:lnSpc>
                <a:spcPct val="150000"/>
              </a:lnSpc>
            </a:pPr>
            <a:r>
              <a:rPr lang="ja-JP" altLang="en-US" sz="900" dirty="0"/>
              <a:t>いじょう</a:t>
            </a:r>
          </a:p>
        </p:txBody>
      </p:sp>
      <p:sp>
        <p:nvSpPr>
          <p:cNvPr id="7" name="テキスト ボックス 6">
            <a:extLst>
              <a:ext uri="{FF2B5EF4-FFF2-40B4-BE49-F238E27FC236}">
                <a16:creationId xmlns:a16="http://schemas.microsoft.com/office/drawing/2014/main" id="{6219ED9E-D8FF-B798-C8BF-78F5D87D3912}"/>
              </a:ext>
            </a:extLst>
          </p:cNvPr>
          <p:cNvSpPr txBox="1"/>
          <p:nvPr/>
        </p:nvSpPr>
        <p:spPr>
          <a:xfrm>
            <a:off x="2947988" y="5061105"/>
            <a:ext cx="230832" cy="186911"/>
          </a:xfrm>
          <a:prstGeom prst="rect">
            <a:avLst/>
          </a:prstGeom>
          <a:noFill/>
        </p:spPr>
        <p:txBody>
          <a:bodyPr wrap="none" lIns="0" tIns="0" rIns="0" bIns="0" rtlCol="0">
            <a:spAutoFit/>
          </a:bodyPr>
          <a:lstStyle/>
          <a:p>
            <a:pPr algn="ctr">
              <a:lnSpc>
                <a:spcPct val="150000"/>
              </a:lnSpc>
            </a:pPr>
            <a:r>
              <a:rPr lang="ja-JP" altLang="en-US" sz="900" dirty="0"/>
              <a:t>のう</a:t>
            </a:r>
          </a:p>
        </p:txBody>
      </p:sp>
      <p:sp>
        <p:nvSpPr>
          <p:cNvPr id="8" name="テキスト ボックス 7">
            <a:extLst>
              <a:ext uri="{FF2B5EF4-FFF2-40B4-BE49-F238E27FC236}">
                <a16:creationId xmlns:a16="http://schemas.microsoft.com/office/drawing/2014/main" id="{9DFBF254-8918-BF47-5103-725D96EE18DA}"/>
              </a:ext>
            </a:extLst>
          </p:cNvPr>
          <p:cNvSpPr txBox="1"/>
          <p:nvPr/>
        </p:nvSpPr>
        <p:spPr>
          <a:xfrm>
            <a:off x="3971980" y="2797796"/>
            <a:ext cx="115416" cy="186911"/>
          </a:xfrm>
          <a:prstGeom prst="rect">
            <a:avLst/>
          </a:prstGeom>
          <a:noFill/>
        </p:spPr>
        <p:txBody>
          <a:bodyPr wrap="none" lIns="0" tIns="0" rIns="0" bIns="0" rtlCol="0">
            <a:spAutoFit/>
          </a:bodyPr>
          <a:lstStyle/>
          <a:p>
            <a:pPr algn="ctr">
              <a:lnSpc>
                <a:spcPct val="150000"/>
              </a:lnSpc>
            </a:pPr>
            <a:r>
              <a:rPr lang="ja-JP" altLang="en-US" sz="900" dirty="0">
                <a:solidFill>
                  <a:srgbClr val="FF0000"/>
                </a:solidFill>
              </a:rPr>
              <a:t>す</a:t>
            </a:r>
          </a:p>
        </p:txBody>
      </p:sp>
      <p:sp>
        <p:nvSpPr>
          <p:cNvPr id="9" name="テキスト ボックス 8">
            <a:extLst>
              <a:ext uri="{FF2B5EF4-FFF2-40B4-BE49-F238E27FC236}">
                <a16:creationId xmlns:a16="http://schemas.microsoft.com/office/drawing/2014/main" id="{8BAF5AC4-9496-0D14-6471-8A5779A98B4E}"/>
              </a:ext>
            </a:extLst>
          </p:cNvPr>
          <p:cNvSpPr txBox="1"/>
          <p:nvPr/>
        </p:nvSpPr>
        <p:spPr>
          <a:xfrm>
            <a:off x="3324126" y="5057861"/>
            <a:ext cx="230832" cy="186911"/>
          </a:xfrm>
          <a:prstGeom prst="rect">
            <a:avLst/>
          </a:prstGeom>
          <a:noFill/>
        </p:spPr>
        <p:txBody>
          <a:bodyPr wrap="none" lIns="0" tIns="0" rIns="0" bIns="0" rtlCol="0">
            <a:spAutoFit/>
          </a:bodyPr>
          <a:lstStyle/>
          <a:p>
            <a:pPr algn="ctr">
              <a:lnSpc>
                <a:spcPct val="150000"/>
              </a:lnSpc>
            </a:pPr>
            <a:r>
              <a:rPr lang="ja-JP" altLang="en-US" sz="900" dirty="0"/>
              <a:t>ちぢ</a:t>
            </a:r>
          </a:p>
        </p:txBody>
      </p:sp>
    </p:spTree>
    <p:extLst>
      <p:ext uri="{BB962C8B-B14F-4D97-AF65-F5344CB8AC3E}">
        <p14:creationId xmlns:p14="http://schemas.microsoft.com/office/powerpoint/2010/main" val="2907160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2FE4E-848E-F3FB-A695-2F633C839475}"/>
            </a:ext>
          </a:extLst>
        </p:cNvPr>
        <p:cNvGrpSpPr/>
        <p:nvPr/>
      </p:nvGrpSpPr>
      <p:grpSpPr>
        <a:xfrm>
          <a:off x="0" y="0"/>
          <a:ext cx="0" cy="0"/>
          <a:chOff x="0" y="0"/>
          <a:chExt cx="0" cy="0"/>
        </a:xfrm>
      </p:grpSpPr>
      <p:sp>
        <p:nvSpPr>
          <p:cNvPr id="24" name="四角形: 角を丸くする 23">
            <a:extLst>
              <a:ext uri="{FF2B5EF4-FFF2-40B4-BE49-F238E27FC236}">
                <a16:creationId xmlns:a16="http://schemas.microsoft.com/office/drawing/2014/main" id="{A3FD374F-ABD2-F8E4-CC41-FB627AC066D9}"/>
              </a:ext>
            </a:extLst>
          </p:cNvPr>
          <p:cNvSpPr/>
          <p:nvPr/>
        </p:nvSpPr>
        <p:spPr>
          <a:xfrm>
            <a:off x="3522770" y="1346479"/>
            <a:ext cx="2492991" cy="2773346"/>
          </a:xfrm>
          <a:prstGeom prst="roundRect">
            <a:avLst>
              <a:gd name="adj" fmla="val 10530"/>
            </a:avLst>
          </a:prstGeom>
          <a:solidFill>
            <a:schemeClr val="bg1"/>
          </a:solidFill>
          <a:ln>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1620000" rtlCol="0" anchor="t"/>
          <a:lstStyle/>
          <a:p>
            <a:r>
              <a:rPr kumimoji="1" lang="ja-JP" altLang="en-US" sz="1800" b="1" dirty="0">
                <a:solidFill>
                  <a:schemeClr val="tx1"/>
                </a:solidFill>
              </a:rPr>
              <a:t>交通事故などを</a:t>
            </a:r>
          </a:p>
          <a:p>
            <a:r>
              <a:rPr kumimoji="1" lang="ja-JP" altLang="en-US" sz="1800" b="1" dirty="0">
                <a:solidFill>
                  <a:schemeClr val="tx1"/>
                </a:solidFill>
              </a:rPr>
              <a:t>起こしやすくなる</a:t>
            </a:r>
          </a:p>
        </p:txBody>
      </p:sp>
      <p:sp>
        <p:nvSpPr>
          <p:cNvPr id="25" name="四角形: 角を丸くする 24">
            <a:extLst>
              <a:ext uri="{FF2B5EF4-FFF2-40B4-BE49-F238E27FC236}">
                <a16:creationId xmlns:a16="http://schemas.microsoft.com/office/drawing/2014/main" id="{9FD32976-1DD4-22BA-CB1A-6D784CFF7AA6}"/>
              </a:ext>
            </a:extLst>
          </p:cNvPr>
          <p:cNvSpPr/>
          <p:nvPr/>
        </p:nvSpPr>
        <p:spPr>
          <a:xfrm>
            <a:off x="6176241" y="1346479"/>
            <a:ext cx="2492991" cy="2773346"/>
          </a:xfrm>
          <a:prstGeom prst="roundRect">
            <a:avLst>
              <a:gd name="adj" fmla="val 10530"/>
            </a:avLst>
          </a:prstGeom>
          <a:solidFill>
            <a:schemeClr val="bg1"/>
          </a:solidFill>
          <a:ln>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1620000" rtlCol="0" anchor="t"/>
          <a:lstStyle/>
          <a:p>
            <a:pPr algn="ctr"/>
            <a:r>
              <a:rPr kumimoji="1" lang="ja-JP" altLang="en-US" sz="1800" b="1" dirty="0">
                <a:solidFill>
                  <a:schemeClr val="tx1"/>
                </a:solidFill>
              </a:rPr>
              <a:t>やる気が出ない</a:t>
            </a:r>
          </a:p>
        </p:txBody>
      </p:sp>
      <p:sp>
        <p:nvSpPr>
          <p:cNvPr id="26" name="四角形: 角を丸くする 25">
            <a:extLst>
              <a:ext uri="{FF2B5EF4-FFF2-40B4-BE49-F238E27FC236}">
                <a16:creationId xmlns:a16="http://schemas.microsoft.com/office/drawing/2014/main" id="{44BA4EA5-ED92-012B-FE18-25A6E336A481}"/>
              </a:ext>
            </a:extLst>
          </p:cNvPr>
          <p:cNvSpPr/>
          <p:nvPr/>
        </p:nvSpPr>
        <p:spPr>
          <a:xfrm>
            <a:off x="8829712" y="1346479"/>
            <a:ext cx="2492991" cy="2773346"/>
          </a:xfrm>
          <a:prstGeom prst="roundRect">
            <a:avLst>
              <a:gd name="adj" fmla="val 10530"/>
            </a:avLst>
          </a:prstGeom>
          <a:solidFill>
            <a:schemeClr val="bg1"/>
          </a:solidFill>
          <a:ln>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1620000" rtlCol="0" anchor="t"/>
          <a:lstStyle/>
          <a:p>
            <a:r>
              <a:rPr kumimoji="1" lang="ja-JP" altLang="en-US" sz="1800" b="1" dirty="0">
                <a:solidFill>
                  <a:schemeClr val="tx1"/>
                </a:solidFill>
              </a:rPr>
              <a:t>善悪の判断ができず、</a:t>
            </a:r>
          </a:p>
          <a:p>
            <a:r>
              <a:rPr kumimoji="1" lang="ja-JP" altLang="en-US" sz="1800" b="1" dirty="0">
                <a:solidFill>
                  <a:schemeClr val="tx1"/>
                </a:solidFill>
              </a:rPr>
              <a:t>犯罪に走る</a:t>
            </a:r>
          </a:p>
        </p:txBody>
      </p:sp>
      <p:sp>
        <p:nvSpPr>
          <p:cNvPr id="20" name="四角形: 角を丸くする 19">
            <a:extLst>
              <a:ext uri="{FF2B5EF4-FFF2-40B4-BE49-F238E27FC236}">
                <a16:creationId xmlns:a16="http://schemas.microsoft.com/office/drawing/2014/main" id="{79C7D4C7-9FFD-8266-F41E-0860EF09680B}"/>
              </a:ext>
            </a:extLst>
          </p:cNvPr>
          <p:cNvSpPr/>
          <p:nvPr/>
        </p:nvSpPr>
        <p:spPr>
          <a:xfrm>
            <a:off x="884255" y="1346479"/>
            <a:ext cx="2492991" cy="2773346"/>
          </a:xfrm>
          <a:prstGeom prst="roundRect">
            <a:avLst>
              <a:gd name="adj" fmla="val 10530"/>
            </a:avLst>
          </a:prstGeom>
          <a:solidFill>
            <a:schemeClr val="bg1"/>
          </a:solidFill>
          <a:ln>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1620000" rtlCol="0" anchor="t"/>
          <a:lstStyle/>
          <a:p>
            <a:r>
              <a:rPr kumimoji="1" lang="ja-JP" altLang="en-US" sz="1800" b="1" dirty="0">
                <a:solidFill>
                  <a:schemeClr val="tx1"/>
                </a:solidFill>
              </a:rPr>
              <a:t>存在しないものが、</a:t>
            </a:r>
          </a:p>
          <a:p>
            <a:r>
              <a:rPr kumimoji="1" lang="ja-JP" altLang="en-US" sz="1800" b="1" dirty="0">
                <a:solidFill>
                  <a:schemeClr val="tx1"/>
                </a:solidFill>
              </a:rPr>
              <a:t>見えたり聞こえたり</a:t>
            </a:r>
            <a:endParaRPr kumimoji="1" lang="en-US" altLang="ja-JP" sz="1800" b="1" dirty="0">
              <a:solidFill>
                <a:schemeClr val="tx1"/>
              </a:solidFill>
            </a:endParaRPr>
          </a:p>
          <a:p>
            <a:r>
              <a:rPr kumimoji="1" lang="ja-JP" altLang="en-US" sz="1800" b="1" dirty="0">
                <a:solidFill>
                  <a:schemeClr val="tx1"/>
                </a:solidFill>
              </a:rPr>
              <a:t>する</a:t>
            </a:r>
          </a:p>
          <a:p>
            <a:pPr algn="ctr"/>
            <a:endParaRPr kumimoji="1" lang="ja-JP" altLang="en-US" dirty="0">
              <a:solidFill>
                <a:schemeClr val="tx1"/>
              </a:solidFill>
            </a:endParaRPr>
          </a:p>
        </p:txBody>
      </p:sp>
      <p:sp>
        <p:nvSpPr>
          <p:cNvPr id="2" name="スライド番号プレースホルダー 1">
            <a:extLst>
              <a:ext uri="{FF2B5EF4-FFF2-40B4-BE49-F238E27FC236}">
                <a16:creationId xmlns:a16="http://schemas.microsoft.com/office/drawing/2014/main" id="{2ECE045E-2589-D42B-5304-7634C1D10DCE}"/>
              </a:ext>
            </a:extLst>
          </p:cNvPr>
          <p:cNvSpPr>
            <a:spLocks noGrp="1"/>
          </p:cNvSpPr>
          <p:nvPr>
            <p:ph type="sldNum" sz="quarter" idx="12"/>
          </p:nvPr>
        </p:nvSpPr>
        <p:spPr/>
        <p:txBody>
          <a:bodyPr/>
          <a:lstStyle/>
          <a:p>
            <a:fld id="{2906FD1F-B238-489A-B820-857598A48E65}" type="slidenum">
              <a:rPr kumimoji="1" lang="ja-JP" altLang="en-US" smtClean="0"/>
              <a:t>14</a:t>
            </a:fld>
            <a:endParaRPr kumimoji="1" lang="ja-JP" altLang="en-US"/>
          </a:p>
        </p:txBody>
      </p:sp>
      <p:sp>
        <p:nvSpPr>
          <p:cNvPr id="3" name="タイトル 2">
            <a:extLst>
              <a:ext uri="{FF2B5EF4-FFF2-40B4-BE49-F238E27FC236}">
                <a16:creationId xmlns:a16="http://schemas.microsoft.com/office/drawing/2014/main" id="{8668879A-7D2A-B883-E566-662E980D88A6}"/>
              </a:ext>
            </a:extLst>
          </p:cNvPr>
          <p:cNvSpPr>
            <a:spLocks noGrp="1"/>
          </p:cNvSpPr>
          <p:nvPr>
            <p:ph type="title"/>
          </p:nvPr>
        </p:nvSpPr>
        <p:spPr/>
        <p:txBody>
          <a:bodyPr wrap="none" bIns="72000">
            <a:normAutofit/>
          </a:bodyPr>
          <a:lstStyle/>
          <a:p>
            <a:r>
              <a:rPr kumimoji="1" lang="ja-JP" altLang="en-US" sz="3200" spc="-100" dirty="0"/>
              <a:t>薬物乱用者の症状や問題行動</a:t>
            </a:r>
          </a:p>
        </p:txBody>
      </p:sp>
      <p:sp>
        <p:nvSpPr>
          <p:cNvPr id="8" name="四角形: 角を丸くする 7">
            <a:extLst>
              <a:ext uri="{FF2B5EF4-FFF2-40B4-BE49-F238E27FC236}">
                <a16:creationId xmlns:a16="http://schemas.microsoft.com/office/drawing/2014/main" id="{6375C1C4-6EAE-1B94-EAB3-DF7C98771203}"/>
              </a:ext>
            </a:extLst>
          </p:cNvPr>
          <p:cNvSpPr/>
          <p:nvPr/>
        </p:nvSpPr>
        <p:spPr>
          <a:xfrm>
            <a:off x="2584589" y="4608539"/>
            <a:ext cx="7022821" cy="1560057"/>
          </a:xfrm>
          <a:prstGeom prst="round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108000" bIns="0" rtlCol="0" anchor="ctr">
            <a:spAutoFit/>
          </a:bodyPr>
          <a:lstStyle/>
          <a:p>
            <a:pPr marL="176212" algn="ctr">
              <a:lnSpc>
                <a:spcPct val="120000"/>
              </a:lnSpc>
            </a:pPr>
            <a:r>
              <a:rPr kumimoji="1" lang="ja-JP" altLang="en-US" sz="2400" b="1" i="0" u="none" strike="noStrike" kern="1200" cap="none" spc="0" normalizeH="0" baseline="0" noProof="0" dirty="0">
                <a:ln>
                  <a:noFill/>
                </a:ln>
                <a:solidFill>
                  <a:srgbClr val="FF0000"/>
                </a:solidFill>
                <a:effectLst/>
                <a:uLnTx/>
                <a:uFillTx/>
                <a:cs typeface="+mn-cs"/>
              </a:rPr>
              <a:t>シンナーや大麻、覚醒剤などの薬物は、</a:t>
            </a:r>
            <a:endParaRPr kumimoji="1" lang="en-US" altLang="ja-JP" sz="2400" b="1" i="0" u="none" strike="noStrike" kern="1200" cap="none" spc="0" normalizeH="0" baseline="0" noProof="0" dirty="0">
              <a:ln>
                <a:noFill/>
              </a:ln>
              <a:solidFill>
                <a:srgbClr val="FF0000"/>
              </a:solidFill>
              <a:effectLst/>
              <a:uLnTx/>
              <a:uFillTx/>
              <a:cs typeface="+mn-cs"/>
            </a:endParaRPr>
          </a:p>
          <a:p>
            <a:pPr marL="176212" algn="ctr">
              <a:lnSpc>
                <a:spcPct val="120000"/>
              </a:lnSpc>
            </a:pPr>
            <a:r>
              <a:rPr kumimoji="1" lang="ja-JP" altLang="en-US" sz="2400" b="1" i="0" u="none" strike="noStrike" kern="1200" cap="none" spc="0" normalizeH="0" baseline="0" noProof="0" dirty="0">
                <a:ln>
                  <a:noFill/>
                </a:ln>
                <a:solidFill>
                  <a:srgbClr val="FF0000"/>
                </a:solidFill>
                <a:effectLst/>
                <a:uLnTx/>
                <a:uFillTx/>
                <a:cs typeface="+mn-cs"/>
              </a:rPr>
              <a:t>乱用を続けるとやめられなくなり、</a:t>
            </a:r>
            <a:endParaRPr kumimoji="1" lang="en-US" altLang="ja-JP" sz="2400" b="1" i="0" u="none" strike="noStrike" kern="1200" cap="none" spc="0" normalizeH="0" baseline="0" noProof="0" dirty="0">
              <a:ln>
                <a:noFill/>
              </a:ln>
              <a:solidFill>
                <a:srgbClr val="FF0000"/>
              </a:solidFill>
              <a:effectLst/>
              <a:uLnTx/>
              <a:uFillTx/>
              <a:cs typeface="+mn-cs"/>
            </a:endParaRPr>
          </a:p>
          <a:p>
            <a:pPr marL="176212" algn="ctr">
              <a:lnSpc>
                <a:spcPct val="120000"/>
              </a:lnSpc>
            </a:pPr>
            <a:r>
              <a:rPr kumimoji="1" lang="ja-JP" altLang="en-US" sz="2400" b="1" i="0" u="none" strike="noStrike" kern="1200" cap="none" spc="0" normalizeH="0" baseline="0" noProof="0" dirty="0">
                <a:ln>
                  <a:noFill/>
                </a:ln>
                <a:solidFill>
                  <a:srgbClr val="FF0000"/>
                </a:solidFill>
                <a:effectLst/>
                <a:uLnTx/>
                <a:uFillTx/>
                <a:cs typeface="+mn-cs"/>
              </a:rPr>
              <a:t>心や体の健康に深刻な影響をおよぼします</a:t>
            </a:r>
          </a:p>
        </p:txBody>
      </p:sp>
      <p:pic>
        <p:nvPicPr>
          <p:cNvPr id="4" name="図 3" descr="記号 が含まれている画像&#10;&#10;自動的に生成された説明">
            <a:extLst>
              <a:ext uri="{FF2B5EF4-FFF2-40B4-BE49-F238E27FC236}">
                <a16:creationId xmlns:a16="http://schemas.microsoft.com/office/drawing/2014/main" id="{821DB437-F447-1A4B-610A-C8B90254A7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633" y="1405213"/>
            <a:ext cx="2021846" cy="1542920"/>
          </a:xfrm>
          <a:prstGeom prst="rect">
            <a:avLst/>
          </a:prstGeom>
        </p:spPr>
      </p:pic>
      <p:pic>
        <p:nvPicPr>
          <p:cNvPr id="9" name="図 8" descr="アイコン が含まれている画像&#10;&#10;自動的に生成された説明">
            <a:extLst>
              <a:ext uri="{FF2B5EF4-FFF2-40B4-BE49-F238E27FC236}">
                <a16:creationId xmlns:a16="http://schemas.microsoft.com/office/drawing/2014/main" id="{53761A5B-1D6E-1C83-BEE2-5CD83A8C32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9124" y="1628775"/>
            <a:ext cx="2160282" cy="1354925"/>
          </a:xfrm>
          <a:prstGeom prst="rect">
            <a:avLst/>
          </a:prstGeom>
        </p:spPr>
      </p:pic>
      <p:pic>
        <p:nvPicPr>
          <p:cNvPr id="10" name="図 9" descr="ロゴ&#10;&#10;自動的に生成された説明">
            <a:extLst>
              <a:ext uri="{FF2B5EF4-FFF2-40B4-BE49-F238E27FC236}">
                <a16:creationId xmlns:a16="http://schemas.microsoft.com/office/drawing/2014/main" id="{422D648F-81FC-2DC3-9553-CE1D93933E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7929" y="1469823"/>
            <a:ext cx="1609614" cy="1478310"/>
          </a:xfrm>
          <a:prstGeom prst="rect">
            <a:avLst/>
          </a:prstGeom>
        </p:spPr>
      </p:pic>
      <p:pic>
        <p:nvPicPr>
          <p:cNvPr id="11" name="図 10" descr="部屋 が含まれている画像&#10;&#10;自動的に生成された説明">
            <a:extLst>
              <a:ext uri="{FF2B5EF4-FFF2-40B4-BE49-F238E27FC236}">
                <a16:creationId xmlns:a16="http://schemas.microsoft.com/office/drawing/2014/main" id="{D886EFA9-2343-4B20-8C55-F075FA66F7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95645" y="1428416"/>
            <a:ext cx="1561123" cy="1561123"/>
          </a:xfrm>
          <a:prstGeom prst="rect">
            <a:avLst/>
          </a:prstGeom>
        </p:spPr>
      </p:pic>
      <p:sp>
        <p:nvSpPr>
          <p:cNvPr id="5" name="平行四辺形 4">
            <a:extLst>
              <a:ext uri="{FF2B5EF4-FFF2-40B4-BE49-F238E27FC236}">
                <a16:creationId xmlns:a16="http://schemas.microsoft.com/office/drawing/2014/main" id="{383F0875-435F-6B43-F991-436C25E4903A}"/>
              </a:ext>
            </a:extLst>
          </p:cNvPr>
          <p:cNvSpPr/>
          <p:nvPr/>
        </p:nvSpPr>
        <p:spPr>
          <a:xfrm flipH="1">
            <a:off x="3435784" y="966044"/>
            <a:ext cx="5325558" cy="115685"/>
          </a:xfrm>
          <a:prstGeom prst="parallelogram">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descr="暗い背景に白い文字がある&#10;&#10;中程度の精度で自動的に生成された説明">
            <a:extLst>
              <a:ext uri="{FF2B5EF4-FFF2-40B4-BE49-F238E27FC236}">
                <a16:creationId xmlns:a16="http://schemas.microsoft.com/office/drawing/2014/main" id="{2F9E53F7-CCBE-99F4-A184-5F226CAF4F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24142" y="407214"/>
            <a:ext cx="567498" cy="672590"/>
          </a:xfrm>
          <a:prstGeom prst="rect">
            <a:avLst/>
          </a:prstGeom>
        </p:spPr>
      </p:pic>
      <p:sp>
        <p:nvSpPr>
          <p:cNvPr id="7" name="テキスト ボックス 6">
            <a:extLst>
              <a:ext uri="{FF2B5EF4-FFF2-40B4-BE49-F238E27FC236}">
                <a16:creationId xmlns:a16="http://schemas.microsoft.com/office/drawing/2014/main" id="{CB988D91-EEE4-EA1B-C953-88EDFCCE5D00}"/>
              </a:ext>
            </a:extLst>
          </p:cNvPr>
          <p:cNvSpPr txBox="1"/>
          <p:nvPr/>
        </p:nvSpPr>
        <p:spPr>
          <a:xfrm>
            <a:off x="4225377" y="300234"/>
            <a:ext cx="1056700" cy="276999"/>
          </a:xfrm>
          <a:prstGeom prst="rect">
            <a:avLst/>
          </a:prstGeom>
          <a:noFill/>
        </p:spPr>
        <p:txBody>
          <a:bodyPr wrap="none" rtlCol="0">
            <a:spAutoFit/>
          </a:bodyPr>
          <a:lstStyle/>
          <a:p>
            <a:pPr algn="ctr"/>
            <a:r>
              <a:rPr kumimoji="1" lang="ja-JP" altLang="en-US" sz="1200" spc="500" dirty="0">
                <a:solidFill>
                  <a:srgbClr val="0070C0"/>
                </a:solidFill>
                <a:latin typeface="+mj-ea"/>
                <a:ea typeface="+mj-ea"/>
              </a:rPr>
              <a:t>らんよう</a:t>
            </a:r>
          </a:p>
        </p:txBody>
      </p:sp>
      <p:sp>
        <p:nvSpPr>
          <p:cNvPr id="12" name="テキスト ボックス 11">
            <a:extLst>
              <a:ext uri="{FF2B5EF4-FFF2-40B4-BE49-F238E27FC236}">
                <a16:creationId xmlns:a16="http://schemas.microsoft.com/office/drawing/2014/main" id="{02AF71D9-1C48-A2B9-8BDA-E1C8A8C6DB43}"/>
              </a:ext>
            </a:extLst>
          </p:cNvPr>
          <p:cNvSpPr txBox="1"/>
          <p:nvPr/>
        </p:nvSpPr>
        <p:spPr>
          <a:xfrm>
            <a:off x="936542" y="2888245"/>
            <a:ext cx="697627" cy="246221"/>
          </a:xfrm>
          <a:prstGeom prst="rect">
            <a:avLst/>
          </a:prstGeom>
          <a:noFill/>
        </p:spPr>
        <p:txBody>
          <a:bodyPr wrap="none" rtlCol="0">
            <a:spAutoFit/>
          </a:bodyPr>
          <a:lstStyle/>
          <a:p>
            <a:pPr algn="ctr"/>
            <a:r>
              <a:rPr kumimoji="1" lang="ja-JP" altLang="en-US" sz="1000" dirty="0">
                <a:latin typeface="+mj-ea"/>
                <a:ea typeface="+mj-ea"/>
              </a:rPr>
              <a:t>そんざい</a:t>
            </a:r>
          </a:p>
        </p:txBody>
      </p:sp>
      <p:sp>
        <p:nvSpPr>
          <p:cNvPr id="13" name="テキスト ボックス 12">
            <a:extLst>
              <a:ext uri="{FF2B5EF4-FFF2-40B4-BE49-F238E27FC236}">
                <a16:creationId xmlns:a16="http://schemas.microsoft.com/office/drawing/2014/main" id="{46C3F6A4-D02D-E316-7251-D86F374A70FC}"/>
              </a:ext>
            </a:extLst>
          </p:cNvPr>
          <p:cNvSpPr txBox="1"/>
          <p:nvPr/>
        </p:nvSpPr>
        <p:spPr>
          <a:xfrm>
            <a:off x="8886471" y="2880467"/>
            <a:ext cx="697627" cy="246221"/>
          </a:xfrm>
          <a:prstGeom prst="rect">
            <a:avLst/>
          </a:prstGeom>
          <a:noFill/>
        </p:spPr>
        <p:txBody>
          <a:bodyPr wrap="none" rtlCol="0">
            <a:spAutoFit/>
          </a:bodyPr>
          <a:lstStyle/>
          <a:p>
            <a:pPr algn="ctr"/>
            <a:r>
              <a:rPr kumimoji="1" lang="ja-JP" altLang="en-US" sz="1000" dirty="0">
                <a:latin typeface="+mj-ea"/>
                <a:ea typeface="+mj-ea"/>
              </a:rPr>
              <a:t>ぜんあく</a:t>
            </a:r>
          </a:p>
        </p:txBody>
      </p:sp>
      <p:sp>
        <p:nvSpPr>
          <p:cNvPr id="14" name="テキスト ボックス 13">
            <a:extLst>
              <a:ext uri="{FF2B5EF4-FFF2-40B4-BE49-F238E27FC236}">
                <a16:creationId xmlns:a16="http://schemas.microsoft.com/office/drawing/2014/main" id="{F7560673-2018-7108-DCC6-113465E46E69}"/>
              </a:ext>
            </a:extLst>
          </p:cNvPr>
          <p:cNvSpPr txBox="1"/>
          <p:nvPr/>
        </p:nvSpPr>
        <p:spPr>
          <a:xfrm>
            <a:off x="5764056" y="4664651"/>
            <a:ext cx="1184940" cy="276999"/>
          </a:xfrm>
          <a:prstGeom prst="rect">
            <a:avLst/>
          </a:prstGeom>
          <a:noFill/>
        </p:spPr>
        <p:txBody>
          <a:bodyPr wrap="none" rtlCol="0">
            <a:spAutoFit/>
          </a:bodyPr>
          <a:lstStyle/>
          <a:p>
            <a:pPr algn="ctr"/>
            <a:r>
              <a:rPr kumimoji="1" lang="ja-JP" altLang="en-US" sz="1200" spc="100" dirty="0">
                <a:solidFill>
                  <a:srgbClr val="FF0000"/>
                </a:solidFill>
                <a:latin typeface="+mj-ea"/>
                <a:ea typeface="+mj-ea"/>
              </a:rPr>
              <a:t>かくせいざい</a:t>
            </a:r>
          </a:p>
        </p:txBody>
      </p:sp>
      <p:sp>
        <p:nvSpPr>
          <p:cNvPr id="15" name="テキスト ボックス 14">
            <a:extLst>
              <a:ext uri="{FF2B5EF4-FFF2-40B4-BE49-F238E27FC236}">
                <a16:creationId xmlns:a16="http://schemas.microsoft.com/office/drawing/2014/main" id="{3D563EB9-1FB7-C7F0-CBB5-0FAF978FCD44}"/>
              </a:ext>
            </a:extLst>
          </p:cNvPr>
          <p:cNvSpPr txBox="1"/>
          <p:nvPr/>
        </p:nvSpPr>
        <p:spPr>
          <a:xfrm>
            <a:off x="4946202" y="4664650"/>
            <a:ext cx="684803" cy="276999"/>
          </a:xfrm>
          <a:prstGeom prst="rect">
            <a:avLst/>
          </a:prstGeom>
          <a:noFill/>
        </p:spPr>
        <p:txBody>
          <a:bodyPr wrap="none" rtlCol="0">
            <a:spAutoFit/>
          </a:bodyPr>
          <a:lstStyle/>
          <a:p>
            <a:pPr algn="ctr"/>
            <a:r>
              <a:rPr kumimoji="1" lang="ja-JP" altLang="en-US" sz="1200" spc="100" dirty="0">
                <a:solidFill>
                  <a:srgbClr val="FF0000"/>
                </a:solidFill>
                <a:latin typeface="+mj-ea"/>
                <a:ea typeface="+mj-ea"/>
              </a:rPr>
              <a:t>たいま</a:t>
            </a:r>
          </a:p>
        </p:txBody>
      </p:sp>
      <p:sp>
        <p:nvSpPr>
          <p:cNvPr id="16" name="テキスト ボックス 15">
            <a:extLst>
              <a:ext uri="{FF2B5EF4-FFF2-40B4-BE49-F238E27FC236}">
                <a16:creationId xmlns:a16="http://schemas.microsoft.com/office/drawing/2014/main" id="{7975782E-7060-3F92-E8A3-53C1235674EB}"/>
              </a:ext>
            </a:extLst>
          </p:cNvPr>
          <p:cNvSpPr txBox="1"/>
          <p:nvPr/>
        </p:nvSpPr>
        <p:spPr>
          <a:xfrm>
            <a:off x="5308481" y="5541338"/>
            <a:ext cx="851515" cy="276999"/>
          </a:xfrm>
          <a:prstGeom prst="rect">
            <a:avLst/>
          </a:prstGeom>
          <a:noFill/>
        </p:spPr>
        <p:txBody>
          <a:bodyPr wrap="none" rtlCol="0">
            <a:spAutoFit/>
          </a:bodyPr>
          <a:lstStyle/>
          <a:p>
            <a:pPr algn="ctr"/>
            <a:r>
              <a:rPr kumimoji="1" lang="ja-JP" altLang="en-US" sz="1200" spc="100" dirty="0">
                <a:solidFill>
                  <a:srgbClr val="FF0000"/>
                </a:solidFill>
                <a:latin typeface="+mj-ea"/>
                <a:ea typeface="+mj-ea"/>
              </a:rPr>
              <a:t>しんこく</a:t>
            </a:r>
          </a:p>
        </p:txBody>
      </p:sp>
      <p:sp>
        <p:nvSpPr>
          <p:cNvPr id="17" name="テキスト ボックス 16">
            <a:extLst>
              <a:ext uri="{FF2B5EF4-FFF2-40B4-BE49-F238E27FC236}">
                <a16:creationId xmlns:a16="http://schemas.microsoft.com/office/drawing/2014/main" id="{3EEC829A-B4C9-6E42-F823-C6FDED2C58DC}"/>
              </a:ext>
            </a:extLst>
          </p:cNvPr>
          <p:cNvSpPr txBox="1"/>
          <p:nvPr/>
        </p:nvSpPr>
        <p:spPr>
          <a:xfrm>
            <a:off x="6160753" y="5541337"/>
            <a:ext cx="954107" cy="276999"/>
          </a:xfrm>
          <a:prstGeom prst="rect">
            <a:avLst/>
          </a:prstGeom>
          <a:noFill/>
        </p:spPr>
        <p:txBody>
          <a:bodyPr wrap="none" rtlCol="0">
            <a:spAutoFit/>
          </a:bodyPr>
          <a:lstStyle/>
          <a:p>
            <a:pPr algn="ctr"/>
            <a:r>
              <a:rPr kumimoji="1" lang="ja-JP" altLang="en-US" sz="1200" dirty="0">
                <a:solidFill>
                  <a:srgbClr val="FF0000"/>
                </a:solidFill>
                <a:latin typeface="+mj-ea"/>
                <a:ea typeface="+mj-ea"/>
              </a:rPr>
              <a:t>えいきょう</a:t>
            </a:r>
          </a:p>
        </p:txBody>
      </p:sp>
      <p:sp>
        <p:nvSpPr>
          <p:cNvPr id="18" name="テキスト ボックス 17">
            <a:extLst>
              <a:ext uri="{FF2B5EF4-FFF2-40B4-BE49-F238E27FC236}">
                <a16:creationId xmlns:a16="http://schemas.microsoft.com/office/drawing/2014/main" id="{9BABD91A-AEC8-AAB9-DBA4-B6FCB4B93D6F}"/>
              </a:ext>
            </a:extLst>
          </p:cNvPr>
          <p:cNvSpPr txBox="1"/>
          <p:nvPr/>
        </p:nvSpPr>
        <p:spPr>
          <a:xfrm>
            <a:off x="3628453" y="5090725"/>
            <a:ext cx="851515" cy="276999"/>
          </a:xfrm>
          <a:prstGeom prst="rect">
            <a:avLst/>
          </a:prstGeom>
          <a:noFill/>
        </p:spPr>
        <p:txBody>
          <a:bodyPr wrap="none" rtlCol="0">
            <a:spAutoFit/>
          </a:bodyPr>
          <a:lstStyle/>
          <a:p>
            <a:pPr algn="ctr"/>
            <a:r>
              <a:rPr kumimoji="1" lang="ja-JP" altLang="en-US" sz="1200" spc="100" dirty="0">
                <a:solidFill>
                  <a:srgbClr val="FF0000"/>
                </a:solidFill>
                <a:latin typeface="+mj-ea"/>
                <a:ea typeface="+mj-ea"/>
              </a:rPr>
              <a:t>らんよう</a:t>
            </a:r>
          </a:p>
        </p:txBody>
      </p:sp>
    </p:spTree>
    <p:extLst>
      <p:ext uri="{BB962C8B-B14F-4D97-AF65-F5344CB8AC3E}">
        <p14:creationId xmlns:p14="http://schemas.microsoft.com/office/powerpoint/2010/main" val="3791660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D18DB-409D-BAC0-2F29-51865DD0E085}"/>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76D69F-39E0-4FE4-863B-74ABE9CDA9D5}"/>
              </a:ext>
            </a:extLst>
          </p:cNvPr>
          <p:cNvSpPr>
            <a:spLocks noGrp="1"/>
          </p:cNvSpPr>
          <p:nvPr>
            <p:ph type="sldNum" sz="quarter" idx="12"/>
          </p:nvPr>
        </p:nvSpPr>
        <p:spPr/>
        <p:txBody>
          <a:bodyPr/>
          <a:lstStyle/>
          <a:p>
            <a:fld id="{2906FD1F-B238-489A-B820-857598A48E65}" type="slidenum">
              <a:rPr kumimoji="1" lang="ja-JP" altLang="en-US" smtClean="0"/>
              <a:t>15</a:t>
            </a:fld>
            <a:endParaRPr kumimoji="1" lang="ja-JP" altLang="en-US"/>
          </a:p>
        </p:txBody>
      </p:sp>
      <p:sp>
        <p:nvSpPr>
          <p:cNvPr id="3" name="タイトル 2">
            <a:extLst>
              <a:ext uri="{FF2B5EF4-FFF2-40B4-BE49-F238E27FC236}">
                <a16:creationId xmlns:a16="http://schemas.microsoft.com/office/drawing/2014/main" id="{5F83A5F6-6F78-DBEC-2846-02704D62736B}"/>
              </a:ext>
            </a:extLst>
          </p:cNvPr>
          <p:cNvSpPr>
            <a:spLocks noGrp="1"/>
          </p:cNvSpPr>
          <p:nvPr>
            <p:ph type="title"/>
          </p:nvPr>
        </p:nvSpPr>
        <p:spPr/>
        <p:txBody>
          <a:bodyPr/>
          <a:lstStyle/>
          <a:p>
            <a:r>
              <a:rPr kumimoji="1" lang="ja-JP" altLang="en-US" spc="400" dirty="0">
                <a:solidFill>
                  <a:srgbClr val="FF0000"/>
                </a:solidFill>
              </a:rPr>
              <a:t>今日のまとめ</a:t>
            </a:r>
          </a:p>
        </p:txBody>
      </p:sp>
      <p:sp>
        <p:nvSpPr>
          <p:cNvPr id="8" name="テキスト ボックス 7">
            <a:extLst>
              <a:ext uri="{FF2B5EF4-FFF2-40B4-BE49-F238E27FC236}">
                <a16:creationId xmlns:a16="http://schemas.microsoft.com/office/drawing/2014/main" id="{FC1DA2E6-1B31-4178-9527-36194296353F}"/>
              </a:ext>
            </a:extLst>
          </p:cNvPr>
          <p:cNvSpPr txBox="1"/>
          <p:nvPr/>
        </p:nvSpPr>
        <p:spPr>
          <a:xfrm>
            <a:off x="983359" y="1308620"/>
            <a:ext cx="10250480" cy="4630814"/>
          </a:xfrm>
          <a:prstGeom prst="roundRect">
            <a:avLst>
              <a:gd name="adj" fmla="val 9456"/>
            </a:avLst>
          </a:prstGeom>
          <a:solidFill>
            <a:srgbClr val="FF5050"/>
          </a:solidFill>
          <a:effectLst>
            <a:outerShdw blurRad="50800" dist="38100" dir="2700000" algn="tl" rotWithShape="0">
              <a:prstClr val="black">
                <a:alpha val="40000"/>
              </a:prstClr>
            </a:outerShdw>
          </a:effectLst>
        </p:spPr>
        <p:txBody>
          <a:bodyPr wrap="square" lIns="72000" rIns="0" bIns="0" rtlCol="0">
            <a:spAutoFit/>
          </a:bodyPr>
          <a:lstStyle/>
          <a:p>
            <a:pPr>
              <a:lnSpc>
                <a:spcPct val="120000"/>
              </a:lnSpc>
              <a:spcAft>
                <a:spcPts val="3000"/>
              </a:spcAft>
            </a:pPr>
            <a:r>
              <a:rPr kumimoji="1" lang="ja-JP" altLang="en-US" sz="3600" b="1" spc="-100" dirty="0">
                <a:solidFill>
                  <a:schemeClr val="bg1"/>
                </a:solidFill>
                <a:effectLst>
                  <a:outerShdw blurRad="38100" dist="38100" dir="2700000" algn="tl">
                    <a:srgbClr val="000000">
                      <a:alpha val="43137"/>
                    </a:srgbClr>
                  </a:outerShdw>
                </a:effectLst>
              </a:rPr>
              <a:t>シンナーや覚醒剤などの薬物は、</a:t>
            </a:r>
            <a:br>
              <a:rPr kumimoji="1" lang="en-US" altLang="ja-JP" sz="3600" b="1" spc="-100" dirty="0">
                <a:solidFill>
                  <a:schemeClr val="bg1"/>
                </a:solidFill>
                <a:effectLst>
                  <a:outerShdw blurRad="38100" dist="38100" dir="2700000" algn="tl">
                    <a:srgbClr val="000000">
                      <a:alpha val="43137"/>
                    </a:srgbClr>
                  </a:outerShdw>
                </a:effectLst>
              </a:rPr>
            </a:br>
            <a:r>
              <a:rPr kumimoji="1" lang="ja-JP" altLang="en-US" sz="3600" b="1" spc="-100" dirty="0">
                <a:solidFill>
                  <a:schemeClr val="bg1"/>
                </a:solidFill>
                <a:effectLst>
                  <a:outerShdw blurRad="38100" dist="38100" dir="2700000" algn="tl">
                    <a:srgbClr val="000000">
                      <a:alpha val="43137"/>
                    </a:srgbClr>
                  </a:outerShdw>
                </a:effectLst>
              </a:rPr>
              <a:t>１回の乱用でも死に至ることがあり、</a:t>
            </a:r>
            <a:br>
              <a:rPr kumimoji="1" lang="en-US" altLang="ja-JP" sz="3600" b="1" spc="-100" dirty="0">
                <a:solidFill>
                  <a:schemeClr val="bg1"/>
                </a:solidFill>
                <a:effectLst>
                  <a:outerShdw blurRad="38100" dist="38100" dir="2700000" algn="tl">
                    <a:srgbClr val="000000">
                      <a:alpha val="43137"/>
                    </a:srgbClr>
                  </a:outerShdw>
                </a:effectLst>
              </a:rPr>
            </a:br>
            <a:r>
              <a:rPr kumimoji="1" lang="ja-JP" altLang="en-US" sz="3600" b="1" spc="-100" dirty="0">
                <a:solidFill>
                  <a:schemeClr val="bg1"/>
                </a:solidFill>
                <a:effectLst>
                  <a:outerShdw blurRad="38100" dist="38100" dir="2700000" algn="tl">
                    <a:srgbClr val="000000">
                      <a:alpha val="43137"/>
                    </a:srgbClr>
                  </a:outerShdw>
                </a:effectLst>
              </a:rPr>
              <a:t>１回だけと思って使い始めてもやめられなくなり、</a:t>
            </a:r>
            <a:br>
              <a:rPr kumimoji="1" lang="en-US" altLang="ja-JP" sz="3600" b="1" spc="-100" dirty="0">
                <a:solidFill>
                  <a:schemeClr val="bg1"/>
                </a:solidFill>
                <a:effectLst>
                  <a:outerShdw blurRad="38100" dist="38100" dir="2700000" algn="tl">
                    <a:srgbClr val="000000">
                      <a:alpha val="43137"/>
                    </a:srgbClr>
                  </a:outerShdw>
                </a:effectLst>
              </a:rPr>
            </a:br>
            <a:r>
              <a:rPr kumimoji="1" lang="ja-JP" altLang="en-US" sz="3600" b="1" spc="-100" dirty="0">
                <a:solidFill>
                  <a:schemeClr val="bg1"/>
                </a:solidFill>
                <a:effectLst>
                  <a:outerShdw blurRad="38100" dist="38100" dir="2700000" algn="tl">
                    <a:srgbClr val="000000">
                      <a:alpha val="43137"/>
                    </a:srgbClr>
                  </a:outerShdw>
                </a:effectLst>
              </a:rPr>
              <a:t>心や体の健康に深刻な影響をおよぼします。</a:t>
            </a:r>
          </a:p>
          <a:p>
            <a:pPr>
              <a:lnSpc>
                <a:spcPct val="120000"/>
              </a:lnSpc>
              <a:spcAft>
                <a:spcPts val="3000"/>
              </a:spcAft>
            </a:pPr>
            <a:r>
              <a:rPr kumimoji="1" lang="ja-JP" altLang="en-US" sz="3600" b="1" spc="-100" dirty="0">
                <a:solidFill>
                  <a:schemeClr val="bg1"/>
                </a:solidFill>
                <a:effectLst>
                  <a:outerShdw blurRad="38100" dist="38100" dir="2700000" algn="tl">
                    <a:srgbClr val="000000">
                      <a:alpha val="43137"/>
                    </a:srgbClr>
                  </a:outerShdw>
                </a:effectLst>
              </a:rPr>
              <a:t>シンナーや大麻、覚醒剤などの薬物乱用は</a:t>
            </a:r>
            <a:br>
              <a:rPr kumimoji="1" lang="en-US" altLang="ja-JP" sz="3600" b="1" spc="-100" dirty="0">
                <a:solidFill>
                  <a:schemeClr val="bg1"/>
                </a:solidFill>
                <a:effectLst>
                  <a:outerShdw blurRad="38100" dist="38100" dir="2700000" algn="tl">
                    <a:srgbClr val="000000">
                      <a:alpha val="43137"/>
                    </a:srgbClr>
                  </a:outerShdw>
                </a:effectLst>
              </a:rPr>
            </a:br>
            <a:r>
              <a:rPr kumimoji="1" lang="ja-JP" altLang="en-US" sz="3600" b="1" spc="-100" dirty="0">
                <a:solidFill>
                  <a:schemeClr val="bg1"/>
                </a:solidFill>
                <a:effectLst>
                  <a:outerShdw blurRad="38100" dist="38100" dir="2700000" algn="tl">
                    <a:srgbClr val="000000">
                      <a:alpha val="43137"/>
                    </a:srgbClr>
                  </a:outerShdw>
                </a:effectLst>
              </a:rPr>
              <a:t>法律で禁止されています。</a:t>
            </a:r>
          </a:p>
        </p:txBody>
      </p:sp>
      <p:pic>
        <p:nvPicPr>
          <p:cNvPr id="4" name="図 3">
            <a:extLst>
              <a:ext uri="{FF2B5EF4-FFF2-40B4-BE49-F238E27FC236}">
                <a16:creationId xmlns:a16="http://schemas.microsoft.com/office/drawing/2014/main" id="{246AD6EB-C8AA-AE25-3D59-532C9607F4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0287" y="4643538"/>
            <a:ext cx="1423831" cy="1786534"/>
          </a:xfrm>
          <a:prstGeom prst="rect">
            <a:avLst/>
          </a:prstGeom>
        </p:spPr>
      </p:pic>
      <p:sp>
        <p:nvSpPr>
          <p:cNvPr id="5" name="平行四辺形 4">
            <a:extLst>
              <a:ext uri="{FF2B5EF4-FFF2-40B4-BE49-F238E27FC236}">
                <a16:creationId xmlns:a16="http://schemas.microsoft.com/office/drawing/2014/main" id="{B664A37F-4F1E-2EE4-909A-AAA86251818E}"/>
              </a:ext>
            </a:extLst>
          </p:cNvPr>
          <p:cNvSpPr/>
          <p:nvPr/>
        </p:nvSpPr>
        <p:spPr>
          <a:xfrm flipH="1">
            <a:off x="3435784" y="966044"/>
            <a:ext cx="5325558" cy="115685"/>
          </a:xfrm>
          <a:prstGeom prst="parallelogram">
            <a:avLst/>
          </a:prstGeom>
          <a:solidFill>
            <a:srgbClr val="FF5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descr="暗い背景に白い文字がある&#10;&#10;中程度の精度で自動的に生成された説明">
            <a:extLst>
              <a:ext uri="{FF2B5EF4-FFF2-40B4-BE49-F238E27FC236}">
                <a16:creationId xmlns:a16="http://schemas.microsoft.com/office/drawing/2014/main" id="{840ACEED-9F68-9F69-D836-B00653A15A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4142" y="407214"/>
            <a:ext cx="568013" cy="673200"/>
          </a:xfrm>
          <a:prstGeom prst="rect">
            <a:avLst/>
          </a:prstGeom>
        </p:spPr>
      </p:pic>
      <p:sp>
        <p:nvSpPr>
          <p:cNvPr id="7" name="テキスト ボックス 6">
            <a:extLst>
              <a:ext uri="{FF2B5EF4-FFF2-40B4-BE49-F238E27FC236}">
                <a16:creationId xmlns:a16="http://schemas.microsoft.com/office/drawing/2014/main" id="{DFEEEE45-6CA0-CC90-01C9-E1078AEC686F}"/>
              </a:ext>
            </a:extLst>
          </p:cNvPr>
          <p:cNvSpPr txBox="1"/>
          <p:nvPr/>
        </p:nvSpPr>
        <p:spPr>
          <a:xfrm>
            <a:off x="3430931" y="1363600"/>
            <a:ext cx="1338828" cy="307777"/>
          </a:xfrm>
          <a:prstGeom prst="rect">
            <a:avLst/>
          </a:prstGeom>
          <a:noFill/>
        </p:spPr>
        <p:txBody>
          <a:bodyPr wrap="none" rtlCol="0">
            <a:spAutoFit/>
          </a:bodyPr>
          <a:lstStyle/>
          <a:p>
            <a:pPr algn="ctr"/>
            <a:r>
              <a:rPr kumimoji="1" lang="ja-JP" altLang="en-US" sz="1400" spc="100" dirty="0">
                <a:solidFill>
                  <a:schemeClr val="bg1"/>
                </a:solidFill>
                <a:latin typeface="+mj-ea"/>
                <a:ea typeface="+mj-ea"/>
              </a:rPr>
              <a:t>かくせいざい</a:t>
            </a:r>
          </a:p>
        </p:txBody>
      </p:sp>
      <p:sp>
        <p:nvSpPr>
          <p:cNvPr id="9" name="テキスト ボックス 8">
            <a:extLst>
              <a:ext uri="{FF2B5EF4-FFF2-40B4-BE49-F238E27FC236}">
                <a16:creationId xmlns:a16="http://schemas.microsoft.com/office/drawing/2014/main" id="{6C17863E-FBDE-CCAE-6B2C-CD161D68A888}"/>
              </a:ext>
            </a:extLst>
          </p:cNvPr>
          <p:cNvSpPr txBox="1"/>
          <p:nvPr/>
        </p:nvSpPr>
        <p:spPr>
          <a:xfrm>
            <a:off x="2503483" y="2012956"/>
            <a:ext cx="954107" cy="307777"/>
          </a:xfrm>
          <a:prstGeom prst="rect">
            <a:avLst/>
          </a:prstGeom>
          <a:noFill/>
        </p:spPr>
        <p:txBody>
          <a:bodyPr wrap="none" rtlCol="0">
            <a:spAutoFit/>
          </a:bodyPr>
          <a:lstStyle/>
          <a:p>
            <a:pPr algn="ctr"/>
            <a:r>
              <a:rPr kumimoji="1" lang="ja-JP" altLang="en-US" sz="1400" spc="100" dirty="0">
                <a:solidFill>
                  <a:schemeClr val="bg1"/>
                </a:solidFill>
                <a:latin typeface="+mj-ea"/>
                <a:ea typeface="+mj-ea"/>
              </a:rPr>
              <a:t>らんよう</a:t>
            </a:r>
          </a:p>
        </p:txBody>
      </p:sp>
      <p:sp>
        <p:nvSpPr>
          <p:cNvPr id="10" name="テキスト ボックス 9">
            <a:extLst>
              <a:ext uri="{FF2B5EF4-FFF2-40B4-BE49-F238E27FC236}">
                <a16:creationId xmlns:a16="http://schemas.microsoft.com/office/drawing/2014/main" id="{E18267E2-6A4A-7D13-B2C9-774E8A72956B}"/>
              </a:ext>
            </a:extLst>
          </p:cNvPr>
          <p:cNvSpPr txBox="1"/>
          <p:nvPr/>
        </p:nvSpPr>
        <p:spPr>
          <a:xfrm>
            <a:off x="5112370" y="2023009"/>
            <a:ext cx="569388" cy="307777"/>
          </a:xfrm>
          <a:prstGeom prst="rect">
            <a:avLst/>
          </a:prstGeom>
          <a:noFill/>
        </p:spPr>
        <p:txBody>
          <a:bodyPr wrap="none" rtlCol="0">
            <a:spAutoFit/>
          </a:bodyPr>
          <a:lstStyle/>
          <a:p>
            <a:pPr algn="ctr"/>
            <a:r>
              <a:rPr kumimoji="1" lang="ja-JP" altLang="en-US" sz="1400" spc="100" dirty="0">
                <a:solidFill>
                  <a:schemeClr val="bg1"/>
                </a:solidFill>
                <a:latin typeface="+mj-ea"/>
                <a:ea typeface="+mj-ea"/>
              </a:rPr>
              <a:t>いた</a:t>
            </a:r>
          </a:p>
        </p:txBody>
      </p:sp>
      <p:sp>
        <p:nvSpPr>
          <p:cNvPr id="11" name="テキスト ボックス 10">
            <a:extLst>
              <a:ext uri="{FF2B5EF4-FFF2-40B4-BE49-F238E27FC236}">
                <a16:creationId xmlns:a16="http://schemas.microsoft.com/office/drawing/2014/main" id="{33A46C0A-CA62-0418-11EC-E81BB139EA3A}"/>
              </a:ext>
            </a:extLst>
          </p:cNvPr>
          <p:cNvSpPr txBox="1"/>
          <p:nvPr/>
        </p:nvSpPr>
        <p:spPr>
          <a:xfrm>
            <a:off x="4292705" y="3316250"/>
            <a:ext cx="954107" cy="307777"/>
          </a:xfrm>
          <a:prstGeom prst="rect">
            <a:avLst/>
          </a:prstGeom>
          <a:noFill/>
        </p:spPr>
        <p:txBody>
          <a:bodyPr wrap="none" rtlCol="0">
            <a:spAutoFit/>
          </a:bodyPr>
          <a:lstStyle/>
          <a:p>
            <a:pPr algn="ctr"/>
            <a:r>
              <a:rPr kumimoji="1" lang="ja-JP" altLang="en-US" sz="1400" spc="100" dirty="0">
                <a:solidFill>
                  <a:schemeClr val="bg1"/>
                </a:solidFill>
                <a:latin typeface="+mj-ea"/>
                <a:ea typeface="+mj-ea"/>
              </a:rPr>
              <a:t>しんこく</a:t>
            </a:r>
          </a:p>
        </p:txBody>
      </p:sp>
      <p:sp>
        <p:nvSpPr>
          <p:cNvPr id="12" name="テキスト ボックス 11">
            <a:extLst>
              <a:ext uri="{FF2B5EF4-FFF2-40B4-BE49-F238E27FC236}">
                <a16:creationId xmlns:a16="http://schemas.microsoft.com/office/drawing/2014/main" id="{9E7DD841-D71A-A834-3BE6-4E13BEFCE75D}"/>
              </a:ext>
            </a:extLst>
          </p:cNvPr>
          <p:cNvSpPr txBox="1"/>
          <p:nvPr/>
        </p:nvSpPr>
        <p:spPr>
          <a:xfrm>
            <a:off x="5522765" y="3316249"/>
            <a:ext cx="1146469" cy="307777"/>
          </a:xfrm>
          <a:prstGeom prst="rect">
            <a:avLst/>
          </a:prstGeom>
          <a:noFill/>
        </p:spPr>
        <p:txBody>
          <a:bodyPr wrap="none" rtlCol="0">
            <a:spAutoFit/>
          </a:bodyPr>
          <a:lstStyle/>
          <a:p>
            <a:pPr algn="ctr"/>
            <a:r>
              <a:rPr kumimoji="1" lang="ja-JP" altLang="en-US" sz="1400" spc="100" dirty="0">
                <a:solidFill>
                  <a:schemeClr val="bg1"/>
                </a:solidFill>
                <a:latin typeface="+mj-ea"/>
                <a:ea typeface="+mj-ea"/>
              </a:rPr>
              <a:t>えいきょう</a:t>
            </a:r>
          </a:p>
        </p:txBody>
      </p:sp>
      <p:sp>
        <p:nvSpPr>
          <p:cNvPr id="13" name="テキスト ボックス 12">
            <a:extLst>
              <a:ext uri="{FF2B5EF4-FFF2-40B4-BE49-F238E27FC236}">
                <a16:creationId xmlns:a16="http://schemas.microsoft.com/office/drawing/2014/main" id="{F1E83AF4-B621-80C2-CA45-82AC6BC9CCA2}"/>
              </a:ext>
            </a:extLst>
          </p:cNvPr>
          <p:cNvSpPr txBox="1"/>
          <p:nvPr/>
        </p:nvSpPr>
        <p:spPr>
          <a:xfrm>
            <a:off x="3487355" y="4335761"/>
            <a:ext cx="761747" cy="307777"/>
          </a:xfrm>
          <a:prstGeom prst="rect">
            <a:avLst/>
          </a:prstGeom>
          <a:noFill/>
        </p:spPr>
        <p:txBody>
          <a:bodyPr wrap="none" rtlCol="0">
            <a:spAutoFit/>
          </a:bodyPr>
          <a:lstStyle/>
          <a:p>
            <a:pPr algn="ctr"/>
            <a:r>
              <a:rPr kumimoji="1" lang="ja-JP" altLang="en-US" sz="1400" spc="100" dirty="0">
                <a:solidFill>
                  <a:schemeClr val="bg1"/>
                </a:solidFill>
                <a:latin typeface="+mj-ea"/>
                <a:ea typeface="+mj-ea"/>
              </a:rPr>
              <a:t>たいま</a:t>
            </a:r>
          </a:p>
        </p:txBody>
      </p:sp>
      <p:sp>
        <p:nvSpPr>
          <p:cNvPr id="14" name="テキスト ボックス 13">
            <a:extLst>
              <a:ext uri="{FF2B5EF4-FFF2-40B4-BE49-F238E27FC236}">
                <a16:creationId xmlns:a16="http://schemas.microsoft.com/office/drawing/2014/main" id="{C3AFB9D4-3679-8283-97C4-4D4E6F2793A8}"/>
              </a:ext>
            </a:extLst>
          </p:cNvPr>
          <p:cNvSpPr txBox="1"/>
          <p:nvPr/>
        </p:nvSpPr>
        <p:spPr>
          <a:xfrm>
            <a:off x="4759678" y="4332923"/>
            <a:ext cx="1338829" cy="307777"/>
          </a:xfrm>
          <a:prstGeom prst="rect">
            <a:avLst/>
          </a:prstGeom>
          <a:noFill/>
        </p:spPr>
        <p:txBody>
          <a:bodyPr wrap="none" rtlCol="0">
            <a:spAutoFit/>
          </a:bodyPr>
          <a:lstStyle/>
          <a:p>
            <a:pPr algn="ctr"/>
            <a:r>
              <a:rPr kumimoji="1" lang="ja-JP" altLang="en-US" sz="1400" spc="100" dirty="0">
                <a:solidFill>
                  <a:schemeClr val="bg1"/>
                </a:solidFill>
                <a:latin typeface="+mj-ea"/>
                <a:ea typeface="+mj-ea"/>
              </a:rPr>
              <a:t>かくせいざい</a:t>
            </a:r>
          </a:p>
        </p:txBody>
      </p:sp>
      <p:sp>
        <p:nvSpPr>
          <p:cNvPr id="15" name="テキスト ボックス 14">
            <a:extLst>
              <a:ext uri="{FF2B5EF4-FFF2-40B4-BE49-F238E27FC236}">
                <a16:creationId xmlns:a16="http://schemas.microsoft.com/office/drawing/2014/main" id="{B01A7CFF-9A28-1561-12ED-D006D764711A}"/>
              </a:ext>
            </a:extLst>
          </p:cNvPr>
          <p:cNvSpPr txBox="1"/>
          <p:nvPr/>
        </p:nvSpPr>
        <p:spPr>
          <a:xfrm>
            <a:off x="8284288" y="4332922"/>
            <a:ext cx="954107" cy="307777"/>
          </a:xfrm>
          <a:prstGeom prst="rect">
            <a:avLst/>
          </a:prstGeom>
          <a:noFill/>
        </p:spPr>
        <p:txBody>
          <a:bodyPr wrap="none" rtlCol="0">
            <a:spAutoFit/>
          </a:bodyPr>
          <a:lstStyle/>
          <a:p>
            <a:pPr algn="ctr"/>
            <a:r>
              <a:rPr kumimoji="1" lang="ja-JP" altLang="en-US" sz="1400" spc="100" dirty="0">
                <a:solidFill>
                  <a:schemeClr val="bg1"/>
                </a:solidFill>
                <a:latin typeface="+mj-ea"/>
                <a:ea typeface="+mj-ea"/>
              </a:rPr>
              <a:t>らんよう</a:t>
            </a:r>
          </a:p>
        </p:txBody>
      </p:sp>
      <p:sp>
        <p:nvSpPr>
          <p:cNvPr id="16" name="テキスト ボックス 15">
            <a:extLst>
              <a:ext uri="{FF2B5EF4-FFF2-40B4-BE49-F238E27FC236}">
                <a16:creationId xmlns:a16="http://schemas.microsoft.com/office/drawing/2014/main" id="{3975ED93-B3DB-CFBA-4687-DF694ED83AA3}"/>
              </a:ext>
            </a:extLst>
          </p:cNvPr>
          <p:cNvSpPr txBox="1"/>
          <p:nvPr/>
        </p:nvSpPr>
        <p:spPr>
          <a:xfrm>
            <a:off x="1188001" y="5004996"/>
            <a:ext cx="954107" cy="307777"/>
          </a:xfrm>
          <a:prstGeom prst="rect">
            <a:avLst/>
          </a:prstGeom>
          <a:noFill/>
        </p:spPr>
        <p:txBody>
          <a:bodyPr wrap="none" rtlCol="0">
            <a:spAutoFit/>
          </a:bodyPr>
          <a:lstStyle/>
          <a:p>
            <a:pPr algn="ctr"/>
            <a:r>
              <a:rPr kumimoji="1" lang="ja-JP" altLang="en-US" sz="1400" spc="100" dirty="0">
                <a:solidFill>
                  <a:schemeClr val="bg1"/>
                </a:solidFill>
                <a:latin typeface="+mj-ea"/>
                <a:ea typeface="+mj-ea"/>
              </a:rPr>
              <a:t>ほうりつ</a:t>
            </a:r>
          </a:p>
        </p:txBody>
      </p:sp>
    </p:spTree>
    <p:extLst>
      <p:ext uri="{BB962C8B-B14F-4D97-AF65-F5344CB8AC3E}">
        <p14:creationId xmlns:p14="http://schemas.microsoft.com/office/powerpoint/2010/main" val="3113692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E64F1-6CA7-C53A-FA8F-2E1A817BC028}"/>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3CF7110-78B1-9D30-849B-C95E628FE120}"/>
              </a:ext>
            </a:extLst>
          </p:cNvPr>
          <p:cNvSpPr>
            <a:spLocks noGrp="1"/>
          </p:cNvSpPr>
          <p:nvPr>
            <p:ph type="sldNum" sz="quarter" idx="12"/>
          </p:nvPr>
        </p:nvSpPr>
        <p:spPr/>
        <p:txBody>
          <a:bodyPr/>
          <a:lstStyle/>
          <a:p>
            <a:fld id="{2906FD1F-B238-489A-B820-857598A48E65}" type="slidenum">
              <a:rPr kumimoji="1" lang="ja-JP" altLang="en-US" smtClean="0"/>
              <a:t>16</a:t>
            </a:fld>
            <a:endParaRPr kumimoji="1" lang="ja-JP" altLang="en-US"/>
          </a:p>
        </p:txBody>
      </p:sp>
      <p:sp>
        <p:nvSpPr>
          <p:cNvPr id="3" name="タイトル 2">
            <a:extLst>
              <a:ext uri="{FF2B5EF4-FFF2-40B4-BE49-F238E27FC236}">
                <a16:creationId xmlns:a16="http://schemas.microsoft.com/office/drawing/2014/main" id="{72E82FFA-D5D4-5B3C-6F75-824D2D8DCEFE}"/>
              </a:ext>
            </a:extLst>
          </p:cNvPr>
          <p:cNvSpPr>
            <a:spLocks noGrp="1"/>
          </p:cNvSpPr>
          <p:nvPr>
            <p:ph type="title"/>
          </p:nvPr>
        </p:nvSpPr>
        <p:spPr/>
        <p:txBody>
          <a:bodyPr wrap="none" bIns="108000">
            <a:normAutofit/>
          </a:bodyPr>
          <a:lstStyle/>
          <a:p>
            <a:r>
              <a:rPr kumimoji="1" lang="ja-JP" altLang="en-US" sz="2800" spc="-100" dirty="0"/>
              <a:t>考えてみよう／話し合ってみよう</a:t>
            </a:r>
          </a:p>
        </p:txBody>
      </p:sp>
      <p:sp>
        <p:nvSpPr>
          <p:cNvPr id="4" name="テキスト ボックス 3">
            <a:extLst>
              <a:ext uri="{FF2B5EF4-FFF2-40B4-BE49-F238E27FC236}">
                <a16:creationId xmlns:a16="http://schemas.microsoft.com/office/drawing/2014/main" id="{F8E11BEA-48FA-C22D-96A3-36043ED88F5B}"/>
              </a:ext>
            </a:extLst>
          </p:cNvPr>
          <p:cNvSpPr txBox="1"/>
          <p:nvPr/>
        </p:nvSpPr>
        <p:spPr>
          <a:xfrm>
            <a:off x="1403227" y="1216131"/>
            <a:ext cx="9725739" cy="1646605"/>
          </a:xfrm>
          <a:prstGeom prst="rect">
            <a:avLst/>
          </a:prstGeom>
          <a:noFill/>
        </p:spPr>
        <p:txBody>
          <a:bodyPr wrap="none" rtlCol="0">
            <a:spAutoFit/>
          </a:bodyPr>
          <a:lstStyle/>
          <a:p>
            <a:r>
              <a:rPr kumimoji="1" lang="ja-JP" altLang="en-US" sz="2400" dirty="0"/>
              <a:t>あなたは高校生になりました。</a:t>
            </a:r>
          </a:p>
          <a:p>
            <a:pPr>
              <a:spcBef>
                <a:spcPts val="600"/>
              </a:spcBef>
            </a:pPr>
            <a:r>
              <a:rPr kumimoji="1" lang="ja-JP" altLang="en-US" sz="2400" dirty="0"/>
              <a:t>勉強と部活動で毎日疲れ切ってヘトヘトになって家に帰ってきます。</a:t>
            </a:r>
          </a:p>
          <a:p>
            <a:r>
              <a:rPr kumimoji="1" lang="ja-JP" altLang="en-US" sz="2400" dirty="0"/>
              <a:t>そんなとき、</a:t>
            </a:r>
            <a:endParaRPr kumimoji="1" lang="en-US" altLang="ja-JP" sz="2400" dirty="0"/>
          </a:p>
          <a:p>
            <a:r>
              <a:rPr kumimoji="1" lang="ja-JP" altLang="en-US" sz="2400" dirty="0">
                <a:solidFill>
                  <a:srgbClr val="0070C0"/>
                </a:solidFill>
              </a:rPr>
              <a:t>友達からこんなメッセージが送られてきました。</a:t>
            </a:r>
          </a:p>
        </p:txBody>
      </p:sp>
      <p:sp>
        <p:nvSpPr>
          <p:cNvPr id="12" name="テキスト ボックス 11">
            <a:extLst>
              <a:ext uri="{FF2B5EF4-FFF2-40B4-BE49-F238E27FC236}">
                <a16:creationId xmlns:a16="http://schemas.microsoft.com/office/drawing/2014/main" id="{BBBC7843-8F30-8903-E3F8-B8EBADC20756}"/>
              </a:ext>
            </a:extLst>
          </p:cNvPr>
          <p:cNvSpPr txBox="1"/>
          <p:nvPr/>
        </p:nvSpPr>
        <p:spPr>
          <a:xfrm>
            <a:off x="1403226" y="5234593"/>
            <a:ext cx="9725738" cy="1051210"/>
          </a:xfrm>
          <a:prstGeom prst="roundRect">
            <a:avLst/>
          </a:prstGeom>
          <a:solidFill>
            <a:srgbClr val="FF6600"/>
          </a:solidFill>
          <a:effectLst>
            <a:outerShdw blurRad="50800" dist="38100" dir="2700000" algn="tl" rotWithShape="0">
              <a:prstClr val="black">
                <a:alpha val="40000"/>
              </a:prstClr>
            </a:outerShdw>
          </a:effectLst>
        </p:spPr>
        <p:txBody>
          <a:bodyPr wrap="square" rtlCol="0">
            <a:spAutoFit/>
          </a:bodyPr>
          <a:lstStyle/>
          <a:p>
            <a:pPr algn="ctr">
              <a:lnSpc>
                <a:spcPct val="120000"/>
              </a:lnSpc>
            </a:pPr>
            <a:r>
              <a:rPr kumimoji="1" lang="ja-JP" altLang="en-US" sz="2400" b="1" dirty="0">
                <a:solidFill>
                  <a:schemeClr val="bg1"/>
                </a:solidFill>
              </a:rPr>
              <a:t>未来のあなたに向かってどんな言葉をかけますか？</a:t>
            </a:r>
            <a:br>
              <a:rPr kumimoji="1" lang="en-US" altLang="ja-JP" sz="2400" b="1" dirty="0">
                <a:solidFill>
                  <a:schemeClr val="bg1"/>
                </a:solidFill>
              </a:rPr>
            </a:br>
            <a:r>
              <a:rPr kumimoji="1" lang="ja-JP" altLang="en-US" sz="2400" b="1" dirty="0">
                <a:solidFill>
                  <a:schemeClr val="bg1"/>
                </a:solidFill>
              </a:rPr>
              <a:t>今日学習したことを活かしてアドバイスをしてあげましょう！</a:t>
            </a:r>
          </a:p>
        </p:txBody>
      </p:sp>
      <p:grpSp>
        <p:nvGrpSpPr>
          <p:cNvPr id="6" name="グループ化 5">
            <a:extLst>
              <a:ext uri="{FF2B5EF4-FFF2-40B4-BE49-F238E27FC236}">
                <a16:creationId xmlns:a16="http://schemas.microsoft.com/office/drawing/2014/main" id="{CB7BF88E-D499-B723-A273-58ADE9768875}"/>
              </a:ext>
            </a:extLst>
          </p:cNvPr>
          <p:cNvGrpSpPr/>
          <p:nvPr/>
        </p:nvGrpSpPr>
        <p:grpSpPr>
          <a:xfrm>
            <a:off x="1830502" y="2866247"/>
            <a:ext cx="408325" cy="408325"/>
            <a:chOff x="1830502" y="2796674"/>
            <a:chExt cx="408325" cy="408325"/>
          </a:xfrm>
        </p:grpSpPr>
        <p:sp>
          <p:nvSpPr>
            <p:cNvPr id="10" name="楕円 9">
              <a:extLst>
                <a:ext uri="{FF2B5EF4-FFF2-40B4-BE49-F238E27FC236}">
                  <a16:creationId xmlns:a16="http://schemas.microsoft.com/office/drawing/2014/main" id="{23FAE778-B2B3-A709-6CD4-7A3F7C34ABEE}"/>
                </a:ext>
              </a:extLst>
            </p:cNvPr>
            <p:cNvSpPr/>
            <p:nvPr/>
          </p:nvSpPr>
          <p:spPr>
            <a:xfrm>
              <a:off x="1830502" y="2796674"/>
              <a:ext cx="408325" cy="408325"/>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マイル 4">
              <a:extLst>
                <a:ext uri="{FF2B5EF4-FFF2-40B4-BE49-F238E27FC236}">
                  <a16:creationId xmlns:a16="http://schemas.microsoft.com/office/drawing/2014/main" id="{239CE2E3-C716-C935-6535-E75668AD364C}"/>
                </a:ext>
              </a:extLst>
            </p:cNvPr>
            <p:cNvSpPr/>
            <p:nvPr/>
          </p:nvSpPr>
          <p:spPr>
            <a:xfrm>
              <a:off x="1908664" y="2874836"/>
              <a:ext cx="252000" cy="252000"/>
            </a:xfrm>
            <a:prstGeom prst="smileyFace">
              <a:avLst/>
            </a:prstGeom>
            <a:solidFill>
              <a:schemeClr val="accent2">
                <a:lumMod val="20000"/>
                <a:lumOff val="80000"/>
              </a:schemeClr>
            </a:solid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9" name="吹き出し: 角を丸めた四角形 8">
            <a:extLst>
              <a:ext uri="{FF2B5EF4-FFF2-40B4-BE49-F238E27FC236}">
                <a16:creationId xmlns:a16="http://schemas.microsoft.com/office/drawing/2014/main" id="{B8A90EED-6158-94D0-FE6F-E1709FAB7A29}"/>
              </a:ext>
            </a:extLst>
          </p:cNvPr>
          <p:cNvSpPr/>
          <p:nvPr/>
        </p:nvSpPr>
        <p:spPr>
          <a:xfrm>
            <a:off x="2192243" y="2866247"/>
            <a:ext cx="8077173" cy="1186380"/>
          </a:xfrm>
          <a:custGeom>
            <a:avLst/>
            <a:gdLst>
              <a:gd name="connsiteX0" fmla="*/ 0 w 8875049"/>
              <a:gd name="connsiteY0" fmla="*/ 197734 h 1186380"/>
              <a:gd name="connsiteX1" fmla="*/ 197734 w 8875049"/>
              <a:gd name="connsiteY1" fmla="*/ 0 h 1186380"/>
              <a:gd name="connsiteX2" fmla="*/ 1479175 w 8875049"/>
              <a:gd name="connsiteY2" fmla="*/ 0 h 1186380"/>
              <a:gd name="connsiteX3" fmla="*/ 1479175 w 8875049"/>
              <a:gd name="connsiteY3" fmla="*/ 0 h 1186380"/>
              <a:gd name="connsiteX4" fmla="*/ 3697937 w 8875049"/>
              <a:gd name="connsiteY4" fmla="*/ 0 h 1186380"/>
              <a:gd name="connsiteX5" fmla="*/ 8677315 w 8875049"/>
              <a:gd name="connsiteY5" fmla="*/ 0 h 1186380"/>
              <a:gd name="connsiteX6" fmla="*/ 8875049 w 8875049"/>
              <a:gd name="connsiteY6" fmla="*/ 197734 h 1186380"/>
              <a:gd name="connsiteX7" fmla="*/ 8875049 w 8875049"/>
              <a:gd name="connsiteY7" fmla="*/ 197730 h 1186380"/>
              <a:gd name="connsiteX8" fmla="*/ 8875049 w 8875049"/>
              <a:gd name="connsiteY8" fmla="*/ 197730 h 1186380"/>
              <a:gd name="connsiteX9" fmla="*/ 8875049 w 8875049"/>
              <a:gd name="connsiteY9" fmla="*/ 494325 h 1186380"/>
              <a:gd name="connsiteX10" fmla="*/ 8875049 w 8875049"/>
              <a:gd name="connsiteY10" fmla="*/ 988646 h 1186380"/>
              <a:gd name="connsiteX11" fmla="*/ 8677315 w 8875049"/>
              <a:gd name="connsiteY11" fmla="*/ 1186380 h 1186380"/>
              <a:gd name="connsiteX12" fmla="*/ 3697937 w 8875049"/>
              <a:gd name="connsiteY12" fmla="*/ 1186380 h 1186380"/>
              <a:gd name="connsiteX13" fmla="*/ 1479175 w 8875049"/>
              <a:gd name="connsiteY13" fmla="*/ 1186380 h 1186380"/>
              <a:gd name="connsiteX14" fmla="*/ 1479175 w 8875049"/>
              <a:gd name="connsiteY14" fmla="*/ 1186380 h 1186380"/>
              <a:gd name="connsiteX15" fmla="*/ 197734 w 8875049"/>
              <a:gd name="connsiteY15" fmla="*/ 1186380 h 1186380"/>
              <a:gd name="connsiteX16" fmla="*/ 0 w 8875049"/>
              <a:gd name="connsiteY16" fmla="*/ 988646 h 1186380"/>
              <a:gd name="connsiteX17" fmla="*/ 0 w 8875049"/>
              <a:gd name="connsiteY17" fmla="*/ 494325 h 1186380"/>
              <a:gd name="connsiteX18" fmla="*/ -424671 w 8875049"/>
              <a:gd name="connsiteY18" fmla="*/ 144323 h 1186380"/>
              <a:gd name="connsiteX19" fmla="*/ 0 w 8875049"/>
              <a:gd name="connsiteY19" fmla="*/ 197730 h 1186380"/>
              <a:gd name="connsiteX20" fmla="*/ 0 w 8875049"/>
              <a:gd name="connsiteY20" fmla="*/ 197734 h 1186380"/>
              <a:gd name="connsiteX0" fmla="*/ 424671 w 9299720"/>
              <a:gd name="connsiteY0" fmla="*/ 197734 h 1186380"/>
              <a:gd name="connsiteX1" fmla="*/ 622405 w 9299720"/>
              <a:gd name="connsiteY1" fmla="*/ 0 h 1186380"/>
              <a:gd name="connsiteX2" fmla="*/ 1903846 w 9299720"/>
              <a:gd name="connsiteY2" fmla="*/ 0 h 1186380"/>
              <a:gd name="connsiteX3" fmla="*/ 1903846 w 9299720"/>
              <a:gd name="connsiteY3" fmla="*/ 0 h 1186380"/>
              <a:gd name="connsiteX4" fmla="*/ 4122608 w 9299720"/>
              <a:gd name="connsiteY4" fmla="*/ 0 h 1186380"/>
              <a:gd name="connsiteX5" fmla="*/ 9101986 w 9299720"/>
              <a:gd name="connsiteY5" fmla="*/ 0 h 1186380"/>
              <a:gd name="connsiteX6" fmla="*/ 9299720 w 9299720"/>
              <a:gd name="connsiteY6" fmla="*/ 197734 h 1186380"/>
              <a:gd name="connsiteX7" fmla="*/ 9299720 w 9299720"/>
              <a:gd name="connsiteY7" fmla="*/ 197730 h 1186380"/>
              <a:gd name="connsiteX8" fmla="*/ 9299720 w 9299720"/>
              <a:gd name="connsiteY8" fmla="*/ 197730 h 1186380"/>
              <a:gd name="connsiteX9" fmla="*/ 9299720 w 9299720"/>
              <a:gd name="connsiteY9" fmla="*/ 494325 h 1186380"/>
              <a:gd name="connsiteX10" fmla="*/ 9299720 w 9299720"/>
              <a:gd name="connsiteY10" fmla="*/ 988646 h 1186380"/>
              <a:gd name="connsiteX11" fmla="*/ 9101986 w 9299720"/>
              <a:gd name="connsiteY11" fmla="*/ 1186380 h 1186380"/>
              <a:gd name="connsiteX12" fmla="*/ 4122608 w 9299720"/>
              <a:gd name="connsiteY12" fmla="*/ 1186380 h 1186380"/>
              <a:gd name="connsiteX13" fmla="*/ 1903846 w 9299720"/>
              <a:gd name="connsiteY13" fmla="*/ 1186380 h 1186380"/>
              <a:gd name="connsiteX14" fmla="*/ 1903846 w 9299720"/>
              <a:gd name="connsiteY14" fmla="*/ 1186380 h 1186380"/>
              <a:gd name="connsiteX15" fmla="*/ 622405 w 9299720"/>
              <a:gd name="connsiteY15" fmla="*/ 1186380 h 1186380"/>
              <a:gd name="connsiteX16" fmla="*/ 424671 w 9299720"/>
              <a:gd name="connsiteY16" fmla="*/ 988646 h 1186380"/>
              <a:gd name="connsiteX17" fmla="*/ 424671 w 9299720"/>
              <a:gd name="connsiteY17" fmla="*/ 494325 h 1186380"/>
              <a:gd name="connsiteX18" fmla="*/ 0 w 9299720"/>
              <a:gd name="connsiteY18" fmla="*/ 144323 h 1186380"/>
              <a:gd name="connsiteX19" fmla="*/ 424671 w 9299720"/>
              <a:gd name="connsiteY19" fmla="*/ 197730 h 1186380"/>
              <a:gd name="connsiteX20" fmla="*/ 424671 w 9299720"/>
              <a:gd name="connsiteY20" fmla="*/ 197734 h 1186380"/>
              <a:gd name="connsiteX0" fmla="*/ 424671 w 9299720"/>
              <a:gd name="connsiteY0" fmla="*/ 197734 h 1186380"/>
              <a:gd name="connsiteX1" fmla="*/ 622405 w 9299720"/>
              <a:gd name="connsiteY1" fmla="*/ 0 h 1186380"/>
              <a:gd name="connsiteX2" fmla="*/ 1903846 w 9299720"/>
              <a:gd name="connsiteY2" fmla="*/ 0 h 1186380"/>
              <a:gd name="connsiteX3" fmla="*/ 1903846 w 9299720"/>
              <a:gd name="connsiteY3" fmla="*/ 0 h 1186380"/>
              <a:gd name="connsiteX4" fmla="*/ 4122608 w 9299720"/>
              <a:gd name="connsiteY4" fmla="*/ 0 h 1186380"/>
              <a:gd name="connsiteX5" fmla="*/ 9101986 w 9299720"/>
              <a:gd name="connsiteY5" fmla="*/ 0 h 1186380"/>
              <a:gd name="connsiteX6" fmla="*/ 9299720 w 9299720"/>
              <a:gd name="connsiteY6" fmla="*/ 197734 h 1186380"/>
              <a:gd name="connsiteX7" fmla="*/ 9299720 w 9299720"/>
              <a:gd name="connsiteY7" fmla="*/ 197730 h 1186380"/>
              <a:gd name="connsiteX8" fmla="*/ 9299720 w 9299720"/>
              <a:gd name="connsiteY8" fmla="*/ 197730 h 1186380"/>
              <a:gd name="connsiteX9" fmla="*/ 9299720 w 9299720"/>
              <a:gd name="connsiteY9" fmla="*/ 494325 h 1186380"/>
              <a:gd name="connsiteX10" fmla="*/ 9299720 w 9299720"/>
              <a:gd name="connsiteY10" fmla="*/ 988646 h 1186380"/>
              <a:gd name="connsiteX11" fmla="*/ 9101986 w 9299720"/>
              <a:gd name="connsiteY11" fmla="*/ 1186380 h 1186380"/>
              <a:gd name="connsiteX12" fmla="*/ 4122608 w 9299720"/>
              <a:gd name="connsiteY12" fmla="*/ 1186380 h 1186380"/>
              <a:gd name="connsiteX13" fmla="*/ 1903846 w 9299720"/>
              <a:gd name="connsiteY13" fmla="*/ 1186380 h 1186380"/>
              <a:gd name="connsiteX14" fmla="*/ 1903846 w 9299720"/>
              <a:gd name="connsiteY14" fmla="*/ 1186380 h 1186380"/>
              <a:gd name="connsiteX15" fmla="*/ 622405 w 9299720"/>
              <a:gd name="connsiteY15" fmla="*/ 1186380 h 1186380"/>
              <a:gd name="connsiteX16" fmla="*/ 424671 w 9299720"/>
              <a:gd name="connsiteY16" fmla="*/ 988646 h 1186380"/>
              <a:gd name="connsiteX17" fmla="*/ 424671 w 9299720"/>
              <a:gd name="connsiteY17" fmla="*/ 494325 h 1186380"/>
              <a:gd name="connsiteX18" fmla="*/ 0 w 9299720"/>
              <a:gd name="connsiteY18" fmla="*/ 144323 h 1186380"/>
              <a:gd name="connsiteX19" fmla="*/ 424671 w 9299720"/>
              <a:gd name="connsiteY19" fmla="*/ 197730 h 1186380"/>
              <a:gd name="connsiteX20" fmla="*/ 424671 w 9299720"/>
              <a:gd name="connsiteY20" fmla="*/ 197734 h 1186380"/>
              <a:gd name="connsiteX0" fmla="*/ 424671 w 9299720"/>
              <a:gd name="connsiteY0" fmla="*/ 197734 h 1186380"/>
              <a:gd name="connsiteX1" fmla="*/ 622405 w 9299720"/>
              <a:gd name="connsiteY1" fmla="*/ 0 h 1186380"/>
              <a:gd name="connsiteX2" fmla="*/ 1903846 w 9299720"/>
              <a:gd name="connsiteY2" fmla="*/ 0 h 1186380"/>
              <a:gd name="connsiteX3" fmla="*/ 1903846 w 9299720"/>
              <a:gd name="connsiteY3" fmla="*/ 0 h 1186380"/>
              <a:gd name="connsiteX4" fmla="*/ 4122608 w 9299720"/>
              <a:gd name="connsiteY4" fmla="*/ 0 h 1186380"/>
              <a:gd name="connsiteX5" fmla="*/ 9101986 w 9299720"/>
              <a:gd name="connsiteY5" fmla="*/ 0 h 1186380"/>
              <a:gd name="connsiteX6" fmla="*/ 9299720 w 9299720"/>
              <a:gd name="connsiteY6" fmla="*/ 197734 h 1186380"/>
              <a:gd name="connsiteX7" fmla="*/ 9299720 w 9299720"/>
              <a:gd name="connsiteY7" fmla="*/ 197730 h 1186380"/>
              <a:gd name="connsiteX8" fmla="*/ 9299720 w 9299720"/>
              <a:gd name="connsiteY8" fmla="*/ 197730 h 1186380"/>
              <a:gd name="connsiteX9" fmla="*/ 9299720 w 9299720"/>
              <a:gd name="connsiteY9" fmla="*/ 494325 h 1186380"/>
              <a:gd name="connsiteX10" fmla="*/ 9299720 w 9299720"/>
              <a:gd name="connsiteY10" fmla="*/ 988646 h 1186380"/>
              <a:gd name="connsiteX11" fmla="*/ 9101986 w 9299720"/>
              <a:gd name="connsiteY11" fmla="*/ 1186380 h 1186380"/>
              <a:gd name="connsiteX12" fmla="*/ 4122608 w 9299720"/>
              <a:gd name="connsiteY12" fmla="*/ 1186380 h 1186380"/>
              <a:gd name="connsiteX13" fmla="*/ 1903846 w 9299720"/>
              <a:gd name="connsiteY13" fmla="*/ 1186380 h 1186380"/>
              <a:gd name="connsiteX14" fmla="*/ 1903846 w 9299720"/>
              <a:gd name="connsiteY14" fmla="*/ 1186380 h 1186380"/>
              <a:gd name="connsiteX15" fmla="*/ 622405 w 9299720"/>
              <a:gd name="connsiteY15" fmla="*/ 1186380 h 1186380"/>
              <a:gd name="connsiteX16" fmla="*/ 424671 w 9299720"/>
              <a:gd name="connsiteY16" fmla="*/ 988646 h 1186380"/>
              <a:gd name="connsiteX17" fmla="*/ 424671 w 9299720"/>
              <a:gd name="connsiteY17" fmla="*/ 494325 h 1186380"/>
              <a:gd name="connsiteX18" fmla="*/ 0 w 9299720"/>
              <a:gd name="connsiteY18" fmla="*/ 144323 h 1186380"/>
              <a:gd name="connsiteX19" fmla="*/ 424671 w 9299720"/>
              <a:gd name="connsiteY19" fmla="*/ 197730 h 1186380"/>
              <a:gd name="connsiteX20" fmla="*/ 424671 w 9299720"/>
              <a:gd name="connsiteY20" fmla="*/ 197734 h 1186380"/>
              <a:gd name="connsiteX0" fmla="*/ 424671 w 9299720"/>
              <a:gd name="connsiteY0" fmla="*/ 197734 h 1186380"/>
              <a:gd name="connsiteX1" fmla="*/ 622405 w 9299720"/>
              <a:gd name="connsiteY1" fmla="*/ 0 h 1186380"/>
              <a:gd name="connsiteX2" fmla="*/ 1903846 w 9299720"/>
              <a:gd name="connsiteY2" fmla="*/ 0 h 1186380"/>
              <a:gd name="connsiteX3" fmla="*/ 1903846 w 9299720"/>
              <a:gd name="connsiteY3" fmla="*/ 0 h 1186380"/>
              <a:gd name="connsiteX4" fmla="*/ 4122608 w 9299720"/>
              <a:gd name="connsiteY4" fmla="*/ 0 h 1186380"/>
              <a:gd name="connsiteX5" fmla="*/ 9101986 w 9299720"/>
              <a:gd name="connsiteY5" fmla="*/ 0 h 1186380"/>
              <a:gd name="connsiteX6" fmla="*/ 9299720 w 9299720"/>
              <a:gd name="connsiteY6" fmla="*/ 197734 h 1186380"/>
              <a:gd name="connsiteX7" fmla="*/ 9299720 w 9299720"/>
              <a:gd name="connsiteY7" fmla="*/ 197730 h 1186380"/>
              <a:gd name="connsiteX8" fmla="*/ 9299720 w 9299720"/>
              <a:gd name="connsiteY8" fmla="*/ 197730 h 1186380"/>
              <a:gd name="connsiteX9" fmla="*/ 9299720 w 9299720"/>
              <a:gd name="connsiteY9" fmla="*/ 494325 h 1186380"/>
              <a:gd name="connsiteX10" fmla="*/ 9299720 w 9299720"/>
              <a:gd name="connsiteY10" fmla="*/ 988646 h 1186380"/>
              <a:gd name="connsiteX11" fmla="*/ 9101986 w 9299720"/>
              <a:gd name="connsiteY11" fmla="*/ 1186380 h 1186380"/>
              <a:gd name="connsiteX12" fmla="*/ 4122608 w 9299720"/>
              <a:gd name="connsiteY12" fmla="*/ 1186380 h 1186380"/>
              <a:gd name="connsiteX13" fmla="*/ 1903846 w 9299720"/>
              <a:gd name="connsiteY13" fmla="*/ 1186380 h 1186380"/>
              <a:gd name="connsiteX14" fmla="*/ 1903846 w 9299720"/>
              <a:gd name="connsiteY14" fmla="*/ 1186380 h 1186380"/>
              <a:gd name="connsiteX15" fmla="*/ 622405 w 9299720"/>
              <a:gd name="connsiteY15" fmla="*/ 1186380 h 1186380"/>
              <a:gd name="connsiteX16" fmla="*/ 424671 w 9299720"/>
              <a:gd name="connsiteY16" fmla="*/ 988646 h 1186380"/>
              <a:gd name="connsiteX17" fmla="*/ 424671 w 9299720"/>
              <a:gd name="connsiteY17" fmla="*/ 494325 h 1186380"/>
              <a:gd name="connsiteX18" fmla="*/ 0 w 9299720"/>
              <a:gd name="connsiteY18" fmla="*/ 144323 h 1186380"/>
              <a:gd name="connsiteX19" fmla="*/ 424671 w 9299720"/>
              <a:gd name="connsiteY19" fmla="*/ 197730 h 1186380"/>
              <a:gd name="connsiteX20" fmla="*/ 424671 w 9299720"/>
              <a:gd name="connsiteY20" fmla="*/ 197734 h 1186380"/>
              <a:gd name="connsiteX0" fmla="*/ 424671 w 9299720"/>
              <a:gd name="connsiteY0" fmla="*/ 197734 h 1186380"/>
              <a:gd name="connsiteX1" fmla="*/ 622405 w 9299720"/>
              <a:gd name="connsiteY1" fmla="*/ 0 h 1186380"/>
              <a:gd name="connsiteX2" fmla="*/ 1903846 w 9299720"/>
              <a:gd name="connsiteY2" fmla="*/ 0 h 1186380"/>
              <a:gd name="connsiteX3" fmla="*/ 1903846 w 9299720"/>
              <a:gd name="connsiteY3" fmla="*/ 0 h 1186380"/>
              <a:gd name="connsiteX4" fmla="*/ 4122608 w 9299720"/>
              <a:gd name="connsiteY4" fmla="*/ 0 h 1186380"/>
              <a:gd name="connsiteX5" fmla="*/ 9101986 w 9299720"/>
              <a:gd name="connsiteY5" fmla="*/ 0 h 1186380"/>
              <a:gd name="connsiteX6" fmla="*/ 9299720 w 9299720"/>
              <a:gd name="connsiteY6" fmla="*/ 197734 h 1186380"/>
              <a:gd name="connsiteX7" fmla="*/ 9299720 w 9299720"/>
              <a:gd name="connsiteY7" fmla="*/ 197730 h 1186380"/>
              <a:gd name="connsiteX8" fmla="*/ 9299720 w 9299720"/>
              <a:gd name="connsiteY8" fmla="*/ 197730 h 1186380"/>
              <a:gd name="connsiteX9" fmla="*/ 9299720 w 9299720"/>
              <a:gd name="connsiteY9" fmla="*/ 494325 h 1186380"/>
              <a:gd name="connsiteX10" fmla="*/ 9299720 w 9299720"/>
              <a:gd name="connsiteY10" fmla="*/ 988646 h 1186380"/>
              <a:gd name="connsiteX11" fmla="*/ 9101986 w 9299720"/>
              <a:gd name="connsiteY11" fmla="*/ 1186380 h 1186380"/>
              <a:gd name="connsiteX12" fmla="*/ 4122608 w 9299720"/>
              <a:gd name="connsiteY12" fmla="*/ 1186380 h 1186380"/>
              <a:gd name="connsiteX13" fmla="*/ 1903846 w 9299720"/>
              <a:gd name="connsiteY13" fmla="*/ 1186380 h 1186380"/>
              <a:gd name="connsiteX14" fmla="*/ 1903846 w 9299720"/>
              <a:gd name="connsiteY14" fmla="*/ 1186380 h 1186380"/>
              <a:gd name="connsiteX15" fmla="*/ 622405 w 9299720"/>
              <a:gd name="connsiteY15" fmla="*/ 1186380 h 1186380"/>
              <a:gd name="connsiteX16" fmla="*/ 424671 w 9299720"/>
              <a:gd name="connsiteY16" fmla="*/ 988646 h 1186380"/>
              <a:gd name="connsiteX17" fmla="*/ 424671 w 9299720"/>
              <a:gd name="connsiteY17" fmla="*/ 494325 h 1186380"/>
              <a:gd name="connsiteX18" fmla="*/ 0 w 9299720"/>
              <a:gd name="connsiteY18" fmla="*/ 144323 h 1186380"/>
              <a:gd name="connsiteX19" fmla="*/ 424671 w 9299720"/>
              <a:gd name="connsiteY19" fmla="*/ 197730 h 1186380"/>
              <a:gd name="connsiteX20" fmla="*/ 424671 w 9299720"/>
              <a:gd name="connsiteY20" fmla="*/ 197734 h 1186380"/>
              <a:gd name="connsiteX0" fmla="*/ 424671 w 9299720"/>
              <a:gd name="connsiteY0" fmla="*/ 197734 h 1186380"/>
              <a:gd name="connsiteX1" fmla="*/ 622405 w 9299720"/>
              <a:gd name="connsiteY1" fmla="*/ 0 h 1186380"/>
              <a:gd name="connsiteX2" fmla="*/ 1903846 w 9299720"/>
              <a:gd name="connsiteY2" fmla="*/ 0 h 1186380"/>
              <a:gd name="connsiteX3" fmla="*/ 1903846 w 9299720"/>
              <a:gd name="connsiteY3" fmla="*/ 0 h 1186380"/>
              <a:gd name="connsiteX4" fmla="*/ 4122608 w 9299720"/>
              <a:gd name="connsiteY4" fmla="*/ 0 h 1186380"/>
              <a:gd name="connsiteX5" fmla="*/ 9101986 w 9299720"/>
              <a:gd name="connsiteY5" fmla="*/ 0 h 1186380"/>
              <a:gd name="connsiteX6" fmla="*/ 9299720 w 9299720"/>
              <a:gd name="connsiteY6" fmla="*/ 197734 h 1186380"/>
              <a:gd name="connsiteX7" fmla="*/ 9299720 w 9299720"/>
              <a:gd name="connsiteY7" fmla="*/ 197730 h 1186380"/>
              <a:gd name="connsiteX8" fmla="*/ 9299720 w 9299720"/>
              <a:gd name="connsiteY8" fmla="*/ 197730 h 1186380"/>
              <a:gd name="connsiteX9" fmla="*/ 9299720 w 9299720"/>
              <a:gd name="connsiteY9" fmla="*/ 494325 h 1186380"/>
              <a:gd name="connsiteX10" fmla="*/ 9299720 w 9299720"/>
              <a:gd name="connsiteY10" fmla="*/ 988646 h 1186380"/>
              <a:gd name="connsiteX11" fmla="*/ 9101986 w 9299720"/>
              <a:gd name="connsiteY11" fmla="*/ 1186380 h 1186380"/>
              <a:gd name="connsiteX12" fmla="*/ 4122608 w 9299720"/>
              <a:gd name="connsiteY12" fmla="*/ 1186380 h 1186380"/>
              <a:gd name="connsiteX13" fmla="*/ 1903846 w 9299720"/>
              <a:gd name="connsiteY13" fmla="*/ 1186380 h 1186380"/>
              <a:gd name="connsiteX14" fmla="*/ 1903846 w 9299720"/>
              <a:gd name="connsiteY14" fmla="*/ 1186380 h 1186380"/>
              <a:gd name="connsiteX15" fmla="*/ 622405 w 9299720"/>
              <a:gd name="connsiteY15" fmla="*/ 1186380 h 1186380"/>
              <a:gd name="connsiteX16" fmla="*/ 424671 w 9299720"/>
              <a:gd name="connsiteY16" fmla="*/ 988646 h 1186380"/>
              <a:gd name="connsiteX17" fmla="*/ 424671 w 9299720"/>
              <a:gd name="connsiteY17" fmla="*/ 494325 h 1186380"/>
              <a:gd name="connsiteX18" fmla="*/ 0 w 9299720"/>
              <a:gd name="connsiteY18" fmla="*/ 144323 h 1186380"/>
              <a:gd name="connsiteX19" fmla="*/ 424671 w 9299720"/>
              <a:gd name="connsiteY19" fmla="*/ 197730 h 1186380"/>
              <a:gd name="connsiteX20" fmla="*/ 424671 w 9299720"/>
              <a:gd name="connsiteY20" fmla="*/ 197734 h 1186380"/>
              <a:gd name="connsiteX0" fmla="*/ 424671 w 9299720"/>
              <a:gd name="connsiteY0" fmla="*/ 207532 h 1186380"/>
              <a:gd name="connsiteX1" fmla="*/ 622405 w 9299720"/>
              <a:gd name="connsiteY1" fmla="*/ 0 h 1186380"/>
              <a:gd name="connsiteX2" fmla="*/ 1903846 w 9299720"/>
              <a:gd name="connsiteY2" fmla="*/ 0 h 1186380"/>
              <a:gd name="connsiteX3" fmla="*/ 1903846 w 9299720"/>
              <a:gd name="connsiteY3" fmla="*/ 0 h 1186380"/>
              <a:gd name="connsiteX4" fmla="*/ 4122608 w 9299720"/>
              <a:gd name="connsiteY4" fmla="*/ 0 h 1186380"/>
              <a:gd name="connsiteX5" fmla="*/ 9101986 w 9299720"/>
              <a:gd name="connsiteY5" fmla="*/ 0 h 1186380"/>
              <a:gd name="connsiteX6" fmla="*/ 9299720 w 9299720"/>
              <a:gd name="connsiteY6" fmla="*/ 197734 h 1186380"/>
              <a:gd name="connsiteX7" fmla="*/ 9299720 w 9299720"/>
              <a:gd name="connsiteY7" fmla="*/ 197730 h 1186380"/>
              <a:gd name="connsiteX8" fmla="*/ 9299720 w 9299720"/>
              <a:gd name="connsiteY8" fmla="*/ 197730 h 1186380"/>
              <a:gd name="connsiteX9" fmla="*/ 9299720 w 9299720"/>
              <a:gd name="connsiteY9" fmla="*/ 494325 h 1186380"/>
              <a:gd name="connsiteX10" fmla="*/ 9299720 w 9299720"/>
              <a:gd name="connsiteY10" fmla="*/ 988646 h 1186380"/>
              <a:gd name="connsiteX11" fmla="*/ 9101986 w 9299720"/>
              <a:gd name="connsiteY11" fmla="*/ 1186380 h 1186380"/>
              <a:gd name="connsiteX12" fmla="*/ 4122608 w 9299720"/>
              <a:gd name="connsiteY12" fmla="*/ 1186380 h 1186380"/>
              <a:gd name="connsiteX13" fmla="*/ 1903846 w 9299720"/>
              <a:gd name="connsiteY13" fmla="*/ 1186380 h 1186380"/>
              <a:gd name="connsiteX14" fmla="*/ 1903846 w 9299720"/>
              <a:gd name="connsiteY14" fmla="*/ 1186380 h 1186380"/>
              <a:gd name="connsiteX15" fmla="*/ 622405 w 9299720"/>
              <a:gd name="connsiteY15" fmla="*/ 1186380 h 1186380"/>
              <a:gd name="connsiteX16" fmla="*/ 424671 w 9299720"/>
              <a:gd name="connsiteY16" fmla="*/ 988646 h 1186380"/>
              <a:gd name="connsiteX17" fmla="*/ 424671 w 9299720"/>
              <a:gd name="connsiteY17" fmla="*/ 494325 h 1186380"/>
              <a:gd name="connsiteX18" fmla="*/ 0 w 9299720"/>
              <a:gd name="connsiteY18" fmla="*/ 144323 h 1186380"/>
              <a:gd name="connsiteX19" fmla="*/ 424671 w 9299720"/>
              <a:gd name="connsiteY19" fmla="*/ 197730 h 1186380"/>
              <a:gd name="connsiteX20" fmla="*/ 424671 w 9299720"/>
              <a:gd name="connsiteY20" fmla="*/ 207532 h 1186380"/>
              <a:gd name="connsiteX0" fmla="*/ 369153 w 9299720"/>
              <a:gd name="connsiteY0" fmla="*/ 201001 h 1186380"/>
              <a:gd name="connsiteX1" fmla="*/ 622405 w 9299720"/>
              <a:gd name="connsiteY1" fmla="*/ 0 h 1186380"/>
              <a:gd name="connsiteX2" fmla="*/ 1903846 w 9299720"/>
              <a:gd name="connsiteY2" fmla="*/ 0 h 1186380"/>
              <a:gd name="connsiteX3" fmla="*/ 1903846 w 9299720"/>
              <a:gd name="connsiteY3" fmla="*/ 0 h 1186380"/>
              <a:gd name="connsiteX4" fmla="*/ 4122608 w 9299720"/>
              <a:gd name="connsiteY4" fmla="*/ 0 h 1186380"/>
              <a:gd name="connsiteX5" fmla="*/ 9101986 w 9299720"/>
              <a:gd name="connsiteY5" fmla="*/ 0 h 1186380"/>
              <a:gd name="connsiteX6" fmla="*/ 9299720 w 9299720"/>
              <a:gd name="connsiteY6" fmla="*/ 197734 h 1186380"/>
              <a:gd name="connsiteX7" fmla="*/ 9299720 w 9299720"/>
              <a:gd name="connsiteY7" fmla="*/ 197730 h 1186380"/>
              <a:gd name="connsiteX8" fmla="*/ 9299720 w 9299720"/>
              <a:gd name="connsiteY8" fmla="*/ 197730 h 1186380"/>
              <a:gd name="connsiteX9" fmla="*/ 9299720 w 9299720"/>
              <a:gd name="connsiteY9" fmla="*/ 494325 h 1186380"/>
              <a:gd name="connsiteX10" fmla="*/ 9299720 w 9299720"/>
              <a:gd name="connsiteY10" fmla="*/ 988646 h 1186380"/>
              <a:gd name="connsiteX11" fmla="*/ 9101986 w 9299720"/>
              <a:gd name="connsiteY11" fmla="*/ 1186380 h 1186380"/>
              <a:gd name="connsiteX12" fmla="*/ 4122608 w 9299720"/>
              <a:gd name="connsiteY12" fmla="*/ 1186380 h 1186380"/>
              <a:gd name="connsiteX13" fmla="*/ 1903846 w 9299720"/>
              <a:gd name="connsiteY13" fmla="*/ 1186380 h 1186380"/>
              <a:gd name="connsiteX14" fmla="*/ 1903846 w 9299720"/>
              <a:gd name="connsiteY14" fmla="*/ 1186380 h 1186380"/>
              <a:gd name="connsiteX15" fmla="*/ 622405 w 9299720"/>
              <a:gd name="connsiteY15" fmla="*/ 1186380 h 1186380"/>
              <a:gd name="connsiteX16" fmla="*/ 424671 w 9299720"/>
              <a:gd name="connsiteY16" fmla="*/ 988646 h 1186380"/>
              <a:gd name="connsiteX17" fmla="*/ 424671 w 9299720"/>
              <a:gd name="connsiteY17" fmla="*/ 494325 h 1186380"/>
              <a:gd name="connsiteX18" fmla="*/ 0 w 9299720"/>
              <a:gd name="connsiteY18" fmla="*/ 144323 h 1186380"/>
              <a:gd name="connsiteX19" fmla="*/ 424671 w 9299720"/>
              <a:gd name="connsiteY19" fmla="*/ 197730 h 1186380"/>
              <a:gd name="connsiteX20" fmla="*/ 369153 w 9299720"/>
              <a:gd name="connsiteY20" fmla="*/ 201001 h 1186380"/>
              <a:gd name="connsiteX0" fmla="*/ 369153 w 9299720"/>
              <a:gd name="connsiteY0" fmla="*/ 201001 h 1186380"/>
              <a:gd name="connsiteX1" fmla="*/ 622405 w 9299720"/>
              <a:gd name="connsiteY1" fmla="*/ 0 h 1186380"/>
              <a:gd name="connsiteX2" fmla="*/ 1903846 w 9299720"/>
              <a:gd name="connsiteY2" fmla="*/ 0 h 1186380"/>
              <a:gd name="connsiteX3" fmla="*/ 1903846 w 9299720"/>
              <a:gd name="connsiteY3" fmla="*/ 0 h 1186380"/>
              <a:gd name="connsiteX4" fmla="*/ 4122608 w 9299720"/>
              <a:gd name="connsiteY4" fmla="*/ 0 h 1186380"/>
              <a:gd name="connsiteX5" fmla="*/ 9101986 w 9299720"/>
              <a:gd name="connsiteY5" fmla="*/ 0 h 1186380"/>
              <a:gd name="connsiteX6" fmla="*/ 9299720 w 9299720"/>
              <a:gd name="connsiteY6" fmla="*/ 197734 h 1186380"/>
              <a:gd name="connsiteX7" fmla="*/ 9299720 w 9299720"/>
              <a:gd name="connsiteY7" fmla="*/ 197730 h 1186380"/>
              <a:gd name="connsiteX8" fmla="*/ 9299720 w 9299720"/>
              <a:gd name="connsiteY8" fmla="*/ 197730 h 1186380"/>
              <a:gd name="connsiteX9" fmla="*/ 9299720 w 9299720"/>
              <a:gd name="connsiteY9" fmla="*/ 494325 h 1186380"/>
              <a:gd name="connsiteX10" fmla="*/ 9299720 w 9299720"/>
              <a:gd name="connsiteY10" fmla="*/ 988646 h 1186380"/>
              <a:gd name="connsiteX11" fmla="*/ 9101986 w 9299720"/>
              <a:gd name="connsiteY11" fmla="*/ 1186380 h 1186380"/>
              <a:gd name="connsiteX12" fmla="*/ 4122608 w 9299720"/>
              <a:gd name="connsiteY12" fmla="*/ 1186380 h 1186380"/>
              <a:gd name="connsiteX13" fmla="*/ 1903846 w 9299720"/>
              <a:gd name="connsiteY13" fmla="*/ 1186380 h 1186380"/>
              <a:gd name="connsiteX14" fmla="*/ 1903846 w 9299720"/>
              <a:gd name="connsiteY14" fmla="*/ 1186380 h 1186380"/>
              <a:gd name="connsiteX15" fmla="*/ 622405 w 9299720"/>
              <a:gd name="connsiteY15" fmla="*/ 1186380 h 1186380"/>
              <a:gd name="connsiteX16" fmla="*/ 424671 w 9299720"/>
              <a:gd name="connsiteY16" fmla="*/ 988646 h 1186380"/>
              <a:gd name="connsiteX17" fmla="*/ 424671 w 9299720"/>
              <a:gd name="connsiteY17" fmla="*/ 494325 h 1186380"/>
              <a:gd name="connsiteX18" fmla="*/ 0 w 9299720"/>
              <a:gd name="connsiteY18" fmla="*/ 144323 h 1186380"/>
              <a:gd name="connsiteX19" fmla="*/ 424671 w 9299720"/>
              <a:gd name="connsiteY19" fmla="*/ 197730 h 1186380"/>
              <a:gd name="connsiteX20" fmla="*/ 369153 w 9299720"/>
              <a:gd name="connsiteY20" fmla="*/ 201001 h 1186380"/>
              <a:gd name="connsiteX0" fmla="*/ 427936 w 9299720"/>
              <a:gd name="connsiteY0" fmla="*/ 197736 h 1186380"/>
              <a:gd name="connsiteX1" fmla="*/ 622405 w 9299720"/>
              <a:gd name="connsiteY1" fmla="*/ 0 h 1186380"/>
              <a:gd name="connsiteX2" fmla="*/ 1903846 w 9299720"/>
              <a:gd name="connsiteY2" fmla="*/ 0 h 1186380"/>
              <a:gd name="connsiteX3" fmla="*/ 1903846 w 9299720"/>
              <a:gd name="connsiteY3" fmla="*/ 0 h 1186380"/>
              <a:gd name="connsiteX4" fmla="*/ 4122608 w 9299720"/>
              <a:gd name="connsiteY4" fmla="*/ 0 h 1186380"/>
              <a:gd name="connsiteX5" fmla="*/ 9101986 w 9299720"/>
              <a:gd name="connsiteY5" fmla="*/ 0 h 1186380"/>
              <a:gd name="connsiteX6" fmla="*/ 9299720 w 9299720"/>
              <a:gd name="connsiteY6" fmla="*/ 197734 h 1186380"/>
              <a:gd name="connsiteX7" fmla="*/ 9299720 w 9299720"/>
              <a:gd name="connsiteY7" fmla="*/ 197730 h 1186380"/>
              <a:gd name="connsiteX8" fmla="*/ 9299720 w 9299720"/>
              <a:gd name="connsiteY8" fmla="*/ 197730 h 1186380"/>
              <a:gd name="connsiteX9" fmla="*/ 9299720 w 9299720"/>
              <a:gd name="connsiteY9" fmla="*/ 494325 h 1186380"/>
              <a:gd name="connsiteX10" fmla="*/ 9299720 w 9299720"/>
              <a:gd name="connsiteY10" fmla="*/ 988646 h 1186380"/>
              <a:gd name="connsiteX11" fmla="*/ 9101986 w 9299720"/>
              <a:gd name="connsiteY11" fmla="*/ 1186380 h 1186380"/>
              <a:gd name="connsiteX12" fmla="*/ 4122608 w 9299720"/>
              <a:gd name="connsiteY12" fmla="*/ 1186380 h 1186380"/>
              <a:gd name="connsiteX13" fmla="*/ 1903846 w 9299720"/>
              <a:gd name="connsiteY13" fmla="*/ 1186380 h 1186380"/>
              <a:gd name="connsiteX14" fmla="*/ 1903846 w 9299720"/>
              <a:gd name="connsiteY14" fmla="*/ 1186380 h 1186380"/>
              <a:gd name="connsiteX15" fmla="*/ 622405 w 9299720"/>
              <a:gd name="connsiteY15" fmla="*/ 1186380 h 1186380"/>
              <a:gd name="connsiteX16" fmla="*/ 424671 w 9299720"/>
              <a:gd name="connsiteY16" fmla="*/ 988646 h 1186380"/>
              <a:gd name="connsiteX17" fmla="*/ 424671 w 9299720"/>
              <a:gd name="connsiteY17" fmla="*/ 494325 h 1186380"/>
              <a:gd name="connsiteX18" fmla="*/ 0 w 9299720"/>
              <a:gd name="connsiteY18" fmla="*/ 144323 h 1186380"/>
              <a:gd name="connsiteX19" fmla="*/ 424671 w 9299720"/>
              <a:gd name="connsiteY19" fmla="*/ 197730 h 1186380"/>
              <a:gd name="connsiteX20" fmla="*/ 427936 w 9299720"/>
              <a:gd name="connsiteY20" fmla="*/ 197736 h 1186380"/>
              <a:gd name="connsiteX0" fmla="*/ 427936 w 9299720"/>
              <a:gd name="connsiteY0" fmla="*/ 197736 h 1186380"/>
              <a:gd name="connsiteX1" fmla="*/ 622405 w 9299720"/>
              <a:gd name="connsiteY1" fmla="*/ 0 h 1186380"/>
              <a:gd name="connsiteX2" fmla="*/ 1903846 w 9299720"/>
              <a:gd name="connsiteY2" fmla="*/ 0 h 1186380"/>
              <a:gd name="connsiteX3" fmla="*/ 1903846 w 9299720"/>
              <a:gd name="connsiteY3" fmla="*/ 0 h 1186380"/>
              <a:gd name="connsiteX4" fmla="*/ 4122608 w 9299720"/>
              <a:gd name="connsiteY4" fmla="*/ 0 h 1186380"/>
              <a:gd name="connsiteX5" fmla="*/ 9101986 w 9299720"/>
              <a:gd name="connsiteY5" fmla="*/ 0 h 1186380"/>
              <a:gd name="connsiteX6" fmla="*/ 9299720 w 9299720"/>
              <a:gd name="connsiteY6" fmla="*/ 197734 h 1186380"/>
              <a:gd name="connsiteX7" fmla="*/ 9299720 w 9299720"/>
              <a:gd name="connsiteY7" fmla="*/ 197730 h 1186380"/>
              <a:gd name="connsiteX8" fmla="*/ 9299720 w 9299720"/>
              <a:gd name="connsiteY8" fmla="*/ 197730 h 1186380"/>
              <a:gd name="connsiteX9" fmla="*/ 9299720 w 9299720"/>
              <a:gd name="connsiteY9" fmla="*/ 494325 h 1186380"/>
              <a:gd name="connsiteX10" fmla="*/ 9299720 w 9299720"/>
              <a:gd name="connsiteY10" fmla="*/ 988646 h 1186380"/>
              <a:gd name="connsiteX11" fmla="*/ 9101986 w 9299720"/>
              <a:gd name="connsiteY11" fmla="*/ 1186380 h 1186380"/>
              <a:gd name="connsiteX12" fmla="*/ 4122608 w 9299720"/>
              <a:gd name="connsiteY12" fmla="*/ 1186380 h 1186380"/>
              <a:gd name="connsiteX13" fmla="*/ 1903846 w 9299720"/>
              <a:gd name="connsiteY13" fmla="*/ 1186380 h 1186380"/>
              <a:gd name="connsiteX14" fmla="*/ 1903846 w 9299720"/>
              <a:gd name="connsiteY14" fmla="*/ 1186380 h 1186380"/>
              <a:gd name="connsiteX15" fmla="*/ 622405 w 9299720"/>
              <a:gd name="connsiteY15" fmla="*/ 1186380 h 1186380"/>
              <a:gd name="connsiteX16" fmla="*/ 424671 w 9299720"/>
              <a:gd name="connsiteY16" fmla="*/ 988646 h 1186380"/>
              <a:gd name="connsiteX17" fmla="*/ 424671 w 9299720"/>
              <a:gd name="connsiteY17" fmla="*/ 494325 h 1186380"/>
              <a:gd name="connsiteX18" fmla="*/ 0 w 9299720"/>
              <a:gd name="connsiteY18" fmla="*/ 144323 h 1186380"/>
              <a:gd name="connsiteX19" fmla="*/ 424671 w 9299720"/>
              <a:gd name="connsiteY19" fmla="*/ 197730 h 1186380"/>
              <a:gd name="connsiteX20" fmla="*/ 427936 w 9299720"/>
              <a:gd name="connsiteY20" fmla="*/ 197736 h 1186380"/>
              <a:gd name="connsiteX0" fmla="*/ 427936 w 9299720"/>
              <a:gd name="connsiteY0" fmla="*/ 197736 h 1186380"/>
              <a:gd name="connsiteX1" fmla="*/ 622405 w 9299720"/>
              <a:gd name="connsiteY1" fmla="*/ 0 h 1186380"/>
              <a:gd name="connsiteX2" fmla="*/ 1903846 w 9299720"/>
              <a:gd name="connsiteY2" fmla="*/ 0 h 1186380"/>
              <a:gd name="connsiteX3" fmla="*/ 1903846 w 9299720"/>
              <a:gd name="connsiteY3" fmla="*/ 0 h 1186380"/>
              <a:gd name="connsiteX4" fmla="*/ 4122608 w 9299720"/>
              <a:gd name="connsiteY4" fmla="*/ 0 h 1186380"/>
              <a:gd name="connsiteX5" fmla="*/ 9101986 w 9299720"/>
              <a:gd name="connsiteY5" fmla="*/ 0 h 1186380"/>
              <a:gd name="connsiteX6" fmla="*/ 9299720 w 9299720"/>
              <a:gd name="connsiteY6" fmla="*/ 197734 h 1186380"/>
              <a:gd name="connsiteX7" fmla="*/ 9299720 w 9299720"/>
              <a:gd name="connsiteY7" fmla="*/ 197730 h 1186380"/>
              <a:gd name="connsiteX8" fmla="*/ 9299720 w 9299720"/>
              <a:gd name="connsiteY8" fmla="*/ 197730 h 1186380"/>
              <a:gd name="connsiteX9" fmla="*/ 9299720 w 9299720"/>
              <a:gd name="connsiteY9" fmla="*/ 494325 h 1186380"/>
              <a:gd name="connsiteX10" fmla="*/ 9299720 w 9299720"/>
              <a:gd name="connsiteY10" fmla="*/ 988646 h 1186380"/>
              <a:gd name="connsiteX11" fmla="*/ 9101986 w 9299720"/>
              <a:gd name="connsiteY11" fmla="*/ 1186380 h 1186380"/>
              <a:gd name="connsiteX12" fmla="*/ 4122608 w 9299720"/>
              <a:gd name="connsiteY12" fmla="*/ 1186380 h 1186380"/>
              <a:gd name="connsiteX13" fmla="*/ 1903846 w 9299720"/>
              <a:gd name="connsiteY13" fmla="*/ 1186380 h 1186380"/>
              <a:gd name="connsiteX14" fmla="*/ 1903846 w 9299720"/>
              <a:gd name="connsiteY14" fmla="*/ 1186380 h 1186380"/>
              <a:gd name="connsiteX15" fmla="*/ 622405 w 9299720"/>
              <a:gd name="connsiteY15" fmla="*/ 1186380 h 1186380"/>
              <a:gd name="connsiteX16" fmla="*/ 424671 w 9299720"/>
              <a:gd name="connsiteY16" fmla="*/ 988646 h 1186380"/>
              <a:gd name="connsiteX17" fmla="*/ 424671 w 9299720"/>
              <a:gd name="connsiteY17" fmla="*/ 494325 h 1186380"/>
              <a:gd name="connsiteX18" fmla="*/ 0 w 9299720"/>
              <a:gd name="connsiteY18" fmla="*/ 144323 h 1186380"/>
              <a:gd name="connsiteX19" fmla="*/ 424671 w 9299720"/>
              <a:gd name="connsiteY19" fmla="*/ 197730 h 1186380"/>
              <a:gd name="connsiteX20" fmla="*/ 427936 w 9299720"/>
              <a:gd name="connsiteY20" fmla="*/ 197736 h 1186380"/>
              <a:gd name="connsiteX0" fmla="*/ 427936 w 9299720"/>
              <a:gd name="connsiteY0" fmla="*/ 197736 h 1186380"/>
              <a:gd name="connsiteX1" fmla="*/ 622405 w 9299720"/>
              <a:gd name="connsiteY1" fmla="*/ 0 h 1186380"/>
              <a:gd name="connsiteX2" fmla="*/ 1903846 w 9299720"/>
              <a:gd name="connsiteY2" fmla="*/ 0 h 1186380"/>
              <a:gd name="connsiteX3" fmla="*/ 1903846 w 9299720"/>
              <a:gd name="connsiteY3" fmla="*/ 0 h 1186380"/>
              <a:gd name="connsiteX4" fmla="*/ 4122608 w 9299720"/>
              <a:gd name="connsiteY4" fmla="*/ 0 h 1186380"/>
              <a:gd name="connsiteX5" fmla="*/ 9101986 w 9299720"/>
              <a:gd name="connsiteY5" fmla="*/ 0 h 1186380"/>
              <a:gd name="connsiteX6" fmla="*/ 9299720 w 9299720"/>
              <a:gd name="connsiteY6" fmla="*/ 197734 h 1186380"/>
              <a:gd name="connsiteX7" fmla="*/ 9299720 w 9299720"/>
              <a:gd name="connsiteY7" fmla="*/ 197730 h 1186380"/>
              <a:gd name="connsiteX8" fmla="*/ 9299720 w 9299720"/>
              <a:gd name="connsiteY8" fmla="*/ 197730 h 1186380"/>
              <a:gd name="connsiteX9" fmla="*/ 9299720 w 9299720"/>
              <a:gd name="connsiteY9" fmla="*/ 494325 h 1186380"/>
              <a:gd name="connsiteX10" fmla="*/ 9299720 w 9299720"/>
              <a:gd name="connsiteY10" fmla="*/ 988646 h 1186380"/>
              <a:gd name="connsiteX11" fmla="*/ 9101986 w 9299720"/>
              <a:gd name="connsiteY11" fmla="*/ 1186380 h 1186380"/>
              <a:gd name="connsiteX12" fmla="*/ 4122608 w 9299720"/>
              <a:gd name="connsiteY12" fmla="*/ 1186380 h 1186380"/>
              <a:gd name="connsiteX13" fmla="*/ 1903846 w 9299720"/>
              <a:gd name="connsiteY13" fmla="*/ 1186380 h 1186380"/>
              <a:gd name="connsiteX14" fmla="*/ 1903846 w 9299720"/>
              <a:gd name="connsiteY14" fmla="*/ 1186380 h 1186380"/>
              <a:gd name="connsiteX15" fmla="*/ 622405 w 9299720"/>
              <a:gd name="connsiteY15" fmla="*/ 1186380 h 1186380"/>
              <a:gd name="connsiteX16" fmla="*/ 424671 w 9299720"/>
              <a:gd name="connsiteY16" fmla="*/ 988646 h 1186380"/>
              <a:gd name="connsiteX17" fmla="*/ 424671 w 9299720"/>
              <a:gd name="connsiteY17" fmla="*/ 494325 h 1186380"/>
              <a:gd name="connsiteX18" fmla="*/ 0 w 9299720"/>
              <a:gd name="connsiteY18" fmla="*/ 144323 h 1186380"/>
              <a:gd name="connsiteX19" fmla="*/ 424671 w 9299720"/>
              <a:gd name="connsiteY19" fmla="*/ 197730 h 1186380"/>
              <a:gd name="connsiteX20" fmla="*/ 427936 w 9299720"/>
              <a:gd name="connsiteY20" fmla="*/ 197736 h 1186380"/>
              <a:gd name="connsiteX0" fmla="*/ 427936 w 9299720"/>
              <a:gd name="connsiteY0" fmla="*/ 197736 h 1186380"/>
              <a:gd name="connsiteX1" fmla="*/ 622405 w 9299720"/>
              <a:gd name="connsiteY1" fmla="*/ 0 h 1186380"/>
              <a:gd name="connsiteX2" fmla="*/ 1903846 w 9299720"/>
              <a:gd name="connsiteY2" fmla="*/ 0 h 1186380"/>
              <a:gd name="connsiteX3" fmla="*/ 1903846 w 9299720"/>
              <a:gd name="connsiteY3" fmla="*/ 0 h 1186380"/>
              <a:gd name="connsiteX4" fmla="*/ 4122608 w 9299720"/>
              <a:gd name="connsiteY4" fmla="*/ 0 h 1186380"/>
              <a:gd name="connsiteX5" fmla="*/ 9101986 w 9299720"/>
              <a:gd name="connsiteY5" fmla="*/ 0 h 1186380"/>
              <a:gd name="connsiteX6" fmla="*/ 9299720 w 9299720"/>
              <a:gd name="connsiteY6" fmla="*/ 197734 h 1186380"/>
              <a:gd name="connsiteX7" fmla="*/ 9299720 w 9299720"/>
              <a:gd name="connsiteY7" fmla="*/ 197730 h 1186380"/>
              <a:gd name="connsiteX8" fmla="*/ 9299720 w 9299720"/>
              <a:gd name="connsiteY8" fmla="*/ 197730 h 1186380"/>
              <a:gd name="connsiteX9" fmla="*/ 9299720 w 9299720"/>
              <a:gd name="connsiteY9" fmla="*/ 494325 h 1186380"/>
              <a:gd name="connsiteX10" fmla="*/ 9299720 w 9299720"/>
              <a:gd name="connsiteY10" fmla="*/ 988646 h 1186380"/>
              <a:gd name="connsiteX11" fmla="*/ 9101986 w 9299720"/>
              <a:gd name="connsiteY11" fmla="*/ 1186380 h 1186380"/>
              <a:gd name="connsiteX12" fmla="*/ 4122608 w 9299720"/>
              <a:gd name="connsiteY12" fmla="*/ 1186380 h 1186380"/>
              <a:gd name="connsiteX13" fmla="*/ 1903846 w 9299720"/>
              <a:gd name="connsiteY13" fmla="*/ 1186380 h 1186380"/>
              <a:gd name="connsiteX14" fmla="*/ 1903846 w 9299720"/>
              <a:gd name="connsiteY14" fmla="*/ 1186380 h 1186380"/>
              <a:gd name="connsiteX15" fmla="*/ 622405 w 9299720"/>
              <a:gd name="connsiteY15" fmla="*/ 1186380 h 1186380"/>
              <a:gd name="connsiteX16" fmla="*/ 424671 w 9299720"/>
              <a:gd name="connsiteY16" fmla="*/ 988646 h 1186380"/>
              <a:gd name="connsiteX17" fmla="*/ 424671 w 9299720"/>
              <a:gd name="connsiteY17" fmla="*/ 494325 h 1186380"/>
              <a:gd name="connsiteX18" fmla="*/ 0 w 9299720"/>
              <a:gd name="connsiteY18" fmla="*/ 144323 h 1186380"/>
              <a:gd name="connsiteX19" fmla="*/ 424671 w 9299720"/>
              <a:gd name="connsiteY19" fmla="*/ 197730 h 1186380"/>
              <a:gd name="connsiteX20" fmla="*/ 427936 w 9299720"/>
              <a:gd name="connsiteY20" fmla="*/ 197736 h 1186380"/>
              <a:gd name="connsiteX0" fmla="*/ 470390 w 9299720"/>
              <a:gd name="connsiteY0" fmla="*/ 191205 h 1186380"/>
              <a:gd name="connsiteX1" fmla="*/ 622405 w 9299720"/>
              <a:gd name="connsiteY1" fmla="*/ 0 h 1186380"/>
              <a:gd name="connsiteX2" fmla="*/ 1903846 w 9299720"/>
              <a:gd name="connsiteY2" fmla="*/ 0 h 1186380"/>
              <a:gd name="connsiteX3" fmla="*/ 1903846 w 9299720"/>
              <a:gd name="connsiteY3" fmla="*/ 0 h 1186380"/>
              <a:gd name="connsiteX4" fmla="*/ 4122608 w 9299720"/>
              <a:gd name="connsiteY4" fmla="*/ 0 h 1186380"/>
              <a:gd name="connsiteX5" fmla="*/ 9101986 w 9299720"/>
              <a:gd name="connsiteY5" fmla="*/ 0 h 1186380"/>
              <a:gd name="connsiteX6" fmla="*/ 9299720 w 9299720"/>
              <a:gd name="connsiteY6" fmla="*/ 197734 h 1186380"/>
              <a:gd name="connsiteX7" fmla="*/ 9299720 w 9299720"/>
              <a:gd name="connsiteY7" fmla="*/ 197730 h 1186380"/>
              <a:gd name="connsiteX8" fmla="*/ 9299720 w 9299720"/>
              <a:gd name="connsiteY8" fmla="*/ 197730 h 1186380"/>
              <a:gd name="connsiteX9" fmla="*/ 9299720 w 9299720"/>
              <a:gd name="connsiteY9" fmla="*/ 494325 h 1186380"/>
              <a:gd name="connsiteX10" fmla="*/ 9299720 w 9299720"/>
              <a:gd name="connsiteY10" fmla="*/ 988646 h 1186380"/>
              <a:gd name="connsiteX11" fmla="*/ 9101986 w 9299720"/>
              <a:gd name="connsiteY11" fmla="*/ 1186380 h 1186380"/>
              <a:gd name="connsiteX12" fmla="*/ 4122608 w 9299720"/>
              <a:gd name="connsiteY12" fmla="*/ 1186380 h 1186380"/>
              <a:gd name="connsiteX13" fmla="*/ 1903846 w 9299720"/>
              <a:gd name="connsiteY13" fmla="*/ 1186380 h 1186380"/>
              <a:gd name="connsiteX14" fmla="*/ 1903846 w 9299720"/>
              <a:gd name="connsiteY14" fmla="*/ 1186380 h 1186380"/>
              <a:gd name="connsiteX15" fmla="*/ 622405 w 9299720"/>
              <a:gd name="connsiteY15" fmla="*/ 1186380 h 1186380"/>
              <a:gd name="connsiteX16" fmla="*/ 424671 w 9299720"/>
              <a:gd name="connsiteY16" fmla="*/ 988646 h 1186380"/>
              <a:gd name="connsiteX17" fmla="*/ 424671 w 9299720"/>
              <a:gd name="connsiteY17" fmla="*/ 494325 h 1186380"/>
              <a:gd name="connsiteX18" fmla="*/ 0 w 9299720"/>
              <a:gd name="connsiteY18" fmla="*/ 144323 h 1186380"/>
              <a:gd name="connsiteX19" fmla="*/ 424671 w 9299720"/>
              <a:gd name="connsiteY19" fmla="*/ 197730 h 1186380"/>
              <a:gd name="connsiteX20" fmla="*/ 470390 w 9299720"/>
              <a:gd name="connsiteY20" fmla="*/ 191205 h 1186380"/>
              <a:gd name="connsiteX0" fmla="*/ 470390 w 9299720"/>
              <a:gd name="connsiteY0" fmla="*/ 191205 h 1186380"/>
              <a:gd name="connsiteX1" fmla="*/ 622405 w 9299720"/>
              <a:gd name="connsiteY1" fmla="*/ 0 h 1186380"/>
              <a:gd name="connsiteX2" fmla="*/ 1903846 w 9299720"/>
              <a:gd name="connsiteY2" fmla="*/ 0 h 1186380"/>
              <a:gd name="connsiteX3" fmla="*/ 1903846 w 9299720"/>
              <a:gd name="connsiteY3" fmla="*/ 0 h 1186380"/>
              <a:gd name="connsiteX4" fmla="*/ 4122608 w 9299720"/>
              <a:gd name="connsiteY4" fmla="*/ 0 h 1186380"/>
              <a:gd name="connsiteX5" fmla="*/ 9101986 w 9299720"/>
              <a:gd name="connsiteY5" fmla="*/ 0 h 1186380"/>
              <a:gd name="connsiteX6" fmla="*/ 9299720 w 9299720"/>
              <a:gd name="connsiteY6" fmla="*/ 197734 h 1186380"/>
              <a:gd name="connsiteX7" fmla="*/ 9299720 w 9299720"/>
              <a:gd name="connsiteY7" fmla="*/ 197730 h 1186380"/>
              <a:gd name="connsiteX8" fmla="*/ 9299720 w 9299720"/>
              <a:gd name="connsiteY8" fmla="*/ 197730 h 1186380"/>
              <a:gd name="connsiteX9" fmla="*/ 9299720 w 9299720"/>
              <a:gd name="connsiteY9" fmla="*/ 494325 h 1186380"/>
              <a:gd name="connsiteX10" fmla="*/ 9299720 w 9299720"/>
              <a:gd name="connsiteY10" fmla="*/ 988646 h 1186380"/>
              <a:gd name="connsiteX11" fmla="*/ 9101986 w 9299720"/>
              <a:gd name="connsiteY11" fmla="*/ 1186380 h 1186380"/>
              <a:gd name="connsiteX12" fmla="*/ 4122608 w 9299720"/>
              <a:gd name="connsiteY12" fmla="*/ 1186380 h 1186380"/>
              <a:gd name="connsiteX13" fmla="*/ 1903846 w 9299720"/>
              <a:gd name="connsiteY13" fmla="*/ 1186380 h 1186380"/>
              <a:gd name="connsiteX14" fmla="*/ 1903846 w 9299720"/>
              <a:gd name="connsiteY14" fmla="*/ 1186380 h 1186380"/>
              <a:gd name="connsiteX15" fmla="*/ 622405 w 9299720"/>
              <a:gd name="connsiteY15" fmla="*/ 1186380 h 1186380"/>
              <a:gd name="connsiteX16" fmla="*/ 424671 w 9299720"/>
              <a:gd name="connsiteY16" fmla="*/ 988646 h 1186380"/>
              <a:gd name="connsiteX17" fmla="*/ 424671 w 9299720"/>
              <a:gd name="connsiteY17" fmla="*/ 494325 h 1186380"/>
              <a:gd name="connsiteX18" fmla="*/ 0 w 9299720"/>
              <a:gd name="connsiteY18" fmla="*/ 144323 h 1186380"/>
              <a:gd name="connsiteX19" fmla="*/ 470390 w 9299720"/>
              <a:gd name="connsiteY19" fmla="*/ 191205 h 1186380"/>
              <a:gd name="connsiteX0" fmla="*/ 431201 w 9299720"/>
              <a:gd name="connsiteY0" fmla="*/ 191205 h 1186380"/>
              <a:gd name="connsiteX1" fmla="*/ 622405 w 9299720"/>
              <a:gd name="connsiteY1" fmla="*/ 0 h 1186380"/>
              <a:gd name="connsiteX2" fmla="*/ 1903846 w 9299720"/>
              <a:gd name="connsiteY2" fmla="*/ 0 h 1186380"/>
              <a:gd name="connsiteX3" fmla="*/ 1903846 w 9299720"/>
              <a:gd name="connsiteY3" fmla="*/ 0 h 1186380"/>
              <a:gd name="connsiteX4" fmla="*/ 4122608 w 9299720"/>
              <a:gd name="connsiteY4" fmla="*/ 0 h 1186380"/>
              <a:gd name="connsiteX5" fmla="*/ 9101986 w 9299720"/>
              <a:gd name="connsiteY5" fmla="*/ 0 h 1186380"/>
              <a:gd name="connsiteX6" fmla="*/ 9299720 w 9299720"/>
              <a:gd name="connsiteY6" fmla="*/ 197734 h 1186380"/>
              <a:gd name="connsiteX7" fmla="*/ 9299720 w 9299720"/>
              <a:gd name="connsiteY7" fmla="*/ 197730 h 1186380"/>
              <a:gd name="connsiteX8" fmla="*/ 9299720 w 9299720"/>
              <a:gd name="connsiteY8" fmla="*/ 197730 h 1186380"/>
              <a:gd name="connsiteX9" fmla="*/ 9299720 w 9299720"/>
              <a:gd name="connsiteY9" fmla="*/ 494325 h 1186380"/>
              <a:gd name="connsiteX10" fmla="*/ 9299720 w 9299720"/>
              <a:gd name="connsiteY10" fmla="*/ 988646 h 1186380"/>
              <a:gd name="connsiteX11" fmla="*/ 9101986 w 9299720"/>
              <a:gd name="connsiteY11" fmla="*/ 1186380 h 1186380"/>
              <a:gd name="connsiteX12" fmla="*/ 4122608 w 9299720"/>
              <a:gd name="connsiteY12" fmla="*/ 1186380 h 1186380"/>
              <a:gd name="connsiteX13" fmla="*/ 1903846 w 9299720"/>
              <a:gd name="connsiteY13" fmla="*/ 1186380 h 1186380"/>
              <a:gd name="connsiteX14" fmla="*/ 1903846 w 9299720"/>
              <a:gd name="connsiteY14" fmla="*/ 1186380 h 1186380"/>
              <a:gd name="connsiteX15" fmla="*/ 622405 w 9299720"/>
              <a:gd name="connsiteY15" fmla="*/ 1186380 h 1186380"/>
              <a:gd name="connsiteX16" fmla="*/ 424671 w 9299720"/>
              <a:gd name="connsiteY16" fmla="*/ 988646 h 1186380"/>
              <a:gd name="connsiteX17" fmla="*/ 424671 w 9299720"/>
              <a:gd name="connsiteY17" fmla="*/ 494325 h 1186380"/>
              <a:gd name="connsiteX18" fmla="*/ 0 w 9299720"/>
              <a:gd name="connsiteY18" fmla="*/ 144323 h 1186380"/>
              <a:gd name="connsiteX19" fmla="*/ 431201 w 9299720"/>
              <a:gd name="connsiteY19" fmla="*/ 191205 h 1186380"/>
              <a:gd name="connsiteX0" fmla="*/ 431201 w 9299720"/>
              <a:gd name="connsiteY0" fmla="*/ 191205 h 1186380"/>
              <a:gd name="connsiteX1" fmla="*/ 622405 w 9299720"/>
              <a:gd name="connsiteY1" fmla="*/ 0 h 1186380"/>
              <a:gd name="connsiteX2" fmla="*/ 1903846 w 9299720"/>
              <a:gd name="connsiteY2" fmla="*/ 0 h 1186380"/>
              <a:gd name="connsiteX3" fmla="*/ 1903846 w 9299720"/>
              <a:gd name="connsiteY3" fmla="*/ 0 h 1186380"/>
              <a:gd name="connsiteX4" fmla="*/ 4122608 w 9299720"/>
              <a:gd name="connsiteY4" fmla="*/ 0 h 1186380"/>
              <a:gd name="connsiteX5" fmla="*/ 9101986 w 9299720"/>
              <a:gd name="connsiteY5" fmla="*/ 0 h 1186380"/>
              <a:gd name="connsiteX6" fmla="*/ 9299720 w 9299720"/>
              <a:gd name="connsiteY6" fmla="*/ 197734 h 1186380"/>
              <a:gd name="connsiteX7" fmla="*/ 9299720 w 9299720"/>
              <a:gd name="connsiteY7" fmla="*/ 197730 h 1186380"/>
              <a:gd name="connsiteX8" fmla="*/ 9299720 w 9299720"/>
              <a:gd name="connsiteY8" fmla="*/ 197730 h 1186380"/>
              <a:gd name="connsiteX9" fmla="*/ 9299720 w 9299720"/>
              <a:gd name="connsiteY9" fmla="*/ 494325 h 1186380"/>
              <a:gd name="connsiteX10" fmla="*/ 9299720 w 9299720"/>
              <a:gd name="connsiteY10" fmla="*/ 988646 h 1186380"/>
              <a:gd name="connsiteX11" fmla="*/ 9101986 w 9299720"/>
              <a:gd name="connsiteY11" fmla="*/ 1186380 h 1186380"/>
              <a:gd name="connsiteX12" fmla="*/ 4122608 w 9299720"/>
              <a:gd name="connsiteY12" fmla="*/ 1186380 h 1186380"/>
              <a:gd name="connsiteX13" fmla="*/ 1903846 w 9299720"/>
              <a:gd name="connsiteY13" fmla="*/ 1186380 h 1186380"/>
              <a:gd name="connsiteX14" fmla="*/ 1903846 w 9299720"/>
              <a:gd name="connsiteY14" fmla="*/ 1186380 h 1186380"/>
              <a:gd name="connsiteX15" fmla="*/ 622405 w 9299720"/>
              <a:gd name="connsiteY15" fmla="*/ 1186380 h 1186380"/>
              <a:gd name="connsiteX16" fmla="*/ 424671 w 9299720"/>
              <a:gd name="connsiteY16" fmla="*/ 988646 h 1186380"/>
              <a:gd name="connsiteX17" fmla="*/ 424671 w 9299720"/>
              <a:gd name="connsiteY17" fmla="*/ 494325 h 1186380"/>
              <a:gd name="connsiteX18" fmla="*/ 0 w 9299720"/>
              <a:gd name="connsiteY18" fmla="*/ 144323 h 1186380"/>
              <a:gd name="connsiteX19" fmla="*/ 431201 w 9299720"/>
              <a:gd name="connsiteY19" fmla="*/ 191205 h 1186380"/>
              <a:gd name="connsiteX0" fmla="*/ 431201 w 9299720"/>
              <a:gd name="connsiteY0" fmla="*/ 191205 h 1186380"/>
              <a:gd name="connsiteX1" fmla="*/ 622405 w 9299720"/>
              <a:gd name="connsiteY1" fmla="*/ 0 h 1186380"/>
              <a:gd name="connsiteX2" fmla="*/ 1903846 w 9299720"/>
              <a:gd name="connsiteY2" fmla="*/ 0 h 1186380"/>
              <a:gd name="connsiteX3" fmla="*/ 1903846 w 9299720"/>
              <a:gd name="connsiteY3" fmla="*/ 0 h 1186380"/>
              <a:gd name="connsiteX4" fmla="*/ 4122608 w 9299720"/>
              <a:gd name="connsiteY4" fmla="*/ 0 h 1186380"/>
              <a:gd name="connsiteX5" fmla="*/ 9101986 w 9299720"/>
              <a:gd name="connsiteY5" fmla="*/ 0 h 1186380"/>
              <a:gd name="connsiteX6" fmla="*/ 9299720 w 9299720"/>
              <a:gd name="connsiteY6" fmla="*/ 197734 h 1186380"/>
              <a:gd name="connsiteX7" fmla="*/ 9299720 w 9299720"/>
              <a:gd name="connsiteY7" fmla="*/ 197730 h 1186380"/>
              <a:gd name="connsiteX8" fmla="*/ 9299720 w 9299720"/>
              <a:gd name="connsiteY8" fmla="*/ 197730 h 1186380"/>
              <a:gd name="connsiteX9" fmla="*/ 9299720 w 9299720"/>
              <a:gd name="connsiteY9" fmla="*/ 494325 h 1186380"/>
              <a:gd name="connsiteX10" fmla="*/ 9299720 w 9299720"/>
              <a:gd name="connsiteY10" fmla="*/ 988646 h 1186380"/>
              <a:gd name="connsiteX11" fmla="*/ 9101986 w 9299720"/>
              <a:gd name="connsiteY11" fmla="*/ 1186380 h 1186380"/>
              <a:gd name="connsiteX12" fmla="*/ 4122608 w 9299720"/>
              <a:gd name="connsiteY12" fmla="*/ 1186380 h 1186380"/>
              <a:gd name="connsiteX13" fmla="*/ 1903846 w 9299720"/>
              <a:gd name="connsiteY13" fmla="*/ 1186380 h 1186380"/>
              <a:gd name="connsiteX14" fmla="*/ 1903846 w 9299720"/>
              <a:gd name="connsiteY14" fmla="*/ 1186380 h 1186380"/>
              <a:gd name="connsiteX15" fmla="*/ 622405 w 9299720"/>
              <a:gd name="connsiteY15" fmla="*/ 1186380 h 1186380"/>
              <a:gd name="connsiteX16" fmla="*/ 424671 w 9299720"/>
              <a:gd name="connsiteY16" fmla="*/ 988646 h 1186380"/>
              <a:gd name="connsiteX17" fmla="*/ 424671 w 9299720"/>
              <a:gd name="connsiteY17" fmla="*/ 494325 h 1186380"/>
              <a:gd name="connsiteX18" fmla="*/ 0 w 9299720"/>
              <a:gd name="connsiteY18" fmla="*/ 144323 h 1186380"/>
              <a:gd name="connsiteX19" fmla="*/ 431201 w 9299720"/>
              <a:gd name="connsiteY19" fmla="*/ 191205 h 1186380"/>
              <a:gd name="connsiteX0" fmla="*/ 349558 w 9218077"/>
              <a:gd name="connsiteY0" fmla="*/ 191205 h 1186380"/>
              <a:gd name="connsiteX1" fmla="*/ 540762 w 9218077"/>
              <a:gd name="connsiteY1" fmla="*/ 0 h 1186380"/>
              <a:gd name="connsiteX2" fmla="*/ 1822203 w 9218077"/>
              <a:gd name="connsiteY2" fmla="*/ 0 h 1186380"/>
              <a:gd name="connsiteX3" fmla="*/ 1822203 w 9218077"/>
              <a:gd name="connsiteY3" fmla="*/ 0 h 1186380"/>
              <a:gd name="connsiteX4" fmla="*/ 4040965 w 9218077"/>
              <a:gd name="connsiteY4" fmla="*/ 0 h 1186380"/>
              <a:gd name="connsiteX5" fmla="*/ 9020343 w 9218077"/>
              <a:gd name="connsiteY5" fmla="*/ 0 h 1186380"/>
              <a:gd name="connsiteX6" fmla="*/ 9218077 w 9218077"/>
              <a:gd name="connsiteY6" fmla="*/ 197734 h 1186380"/>
              <a:gd name="connsiteX7" fmla="*/ 9218077 w 9218077"/>
              <a:gd name="connsiteY7" fmla="*/ 197730 h 1186380"/>
              <a:gd name="connsiteX8" fmla="*/ 9218077 w 9218077"/>
              <a:gd name="connsiteY8" fmla="*/ 197730 h 1186380"/>
              <a:gd name="connsiteX9" fmla="*/ 9218077 w 9218077"/>
              <a:gd name="connsiteY9" fmla="*/ 494325 h 1186380"/>
              <a:gd name="connsiteX10" fmla="*/ 9218077 w 9218077"/>
              <a:gd name="connsiteY10" fmla="*/ 988646 h 1186380"/>
              <a:gd name="connsiteX11" fmla="*/ 9020343 w 9218077"/>
              <a:gd name="connsiteY11" fmla="*/ 1186380 h 1186380"/>
              <a:gd name="connsiteX12" fmla="*/ 4040965 w 9218077"/>
              <a:gd name="connsiteY12" fmla="*/ 1186380 h 1186380"/>
              <a:gd name="connsiteX13" fmla="*/ 1822203 w 9218077"/>
              <a:gd name="connsiteY13" fmla="*/ 1186380 h 1186380"/>
              <a:gd name="connsiteX14" fmla="*/ 1822203 w 9218077"/>
              <a:gd name="connsiteY14" fmla="*/ 1186380 h 1186380"/>
              <a:gd name="connsiteX15" fmla="*/ 540762 w 9218077"/>
              <a:gd name="connsiteY15" fmla="*/ 1186380 h 1186380"/>
              <a:gd name="connsiteX16" fmla="*/ 343028 w 9218077"/>
              <a:gd name="connsiteY16" fmla="*/ 988646 h 1186380"/>
              <a:gd name="connsiteX17" fmla="*/ 343028 w 9218077"/>
              <a:gd name="connsiteY17" fmla="*/ 494325 h 1186380"/>
              <a:gd name="connsiteX18" fmla="*/ 0 w 9218077"/>
              <a:gd name="connsiteY18" fmla="*/ 186777 h 1186380"/>
              <a:gd name="connsiteX19" fmla="*/ 349558 w 9218077"/>
              <a:gd name="connsiteY19" fmla="*/ 191205 h 1186380"/>
              <a:gd name="connsiteX0" fmla="*/ 349558 w 9218077"/>
              <a:gd name="connsiteY0" fmla="*/ 191205 h 1186380"/>
              <a:gd name="connsiteX1" fmla="*/ 540762 w 9218077"/>
              <a:gd name="connsiteY1" fmla="*/ 0 h 1186380"/>
              <a:gd name="connsiteX2" fmla="*/ 1822203 w 9218077"/>
              <a:gd name="connsiteY2" fmla="*/ 0 h 1186380"/>
              <a:gd name="connsiteX3" fmla="*/ 1822203 w 9218077"/>
              <a:gd name="connsiteY3" fmla="*/ 0 h 1186380"/>
              <a:gd name="connsiteX4" fmla="*/ 4040965 w 9218077"/>
              <a:gd name="connsiteY4" fmla="*/ 0 h 1186380"/>
              <a:gd name="connsiteX5" fmla="*/ 9020343 w 9218077"/>
              <a:gd name="connsiteY5" fmla="*/ 0 h 1186380"/>
              <a:gd name="connsiteX6" fmla="*/ 9218077 w 9218077"/>
              <a:gd name="connsiteY6" fmla="*/ 197734 h 1186380"/>
              <a:gd name="connsiteX7" fmla="*/ 9218077 w 9218077"/>
              <a:gd name="connsiteY7" fmla="*/ 197730 h 1186380"/>
              <a:gd name="connsiteX8" fmla="*/ 9218077 w 9218077"/>
              <a:gd name="connsiteY8" fmla="*/ 197730 h 1186380"/>
              <a:gd name="connsiteX9" fmla="*/ 9218077 w 9218077"/>
              <a:gd name="connsiteY9" fmla="*/ 494325 h 1186380"/>
              <a:gd name="connsiteX10" fmla="*/ 9218077 w 9218077"/>
              <a:gd name="connsiteY10" fmla="*/ 988646 h 1186380"/>
              <a:gd name="connsiteX11" fmla="*/ 9020343 w 9218077"/>
              <a:gd name="connsiteY11" fmla="*/ 1186380 h 1186380"/>
              <a:gd name="connsiteX12" fmla="*/ 4040965 w 9218077"/>
              <a:gd name="connsiteY12" fmla="*/ 1186380 h 1186380"/>
              <a:gd name="connsiteX13" fmla="*/ 1822203 w 9218077"/>
              <a:gd name="connsiteY13" fmla="*/ 1186380 h 1186380"/>
              <a:gd name="connsiteX14" fmla="*/ 1822203 w 9218077"/>
              <a:gd name="connsiteY14" fmla="*/ 1186380 h 1186380"/>
              <a:gd name="connsiteX15" fmla="*/ 540762 w 9218077"/>
              <a:gd name="connsiteY15" fmla="*/ 1186380 h 1186380"/>
              <a:gd name="connsiteX16" fmla="*/ 343028 w 9218077"/>
              <a:gd name="connsiteY16" fmla="*/ 988646 h 1186380"/>
              <a:gd name="connsiteX17" fmla="*/ 343028 w 9218077"/>
              <a:gd name="connsiteY17" fmla="*/ 445485 h 1186380"/>
              <a:gd name="connsiteX18" fmla="*/ 0 w 9218077"/>
              <a:gd name="connsiteY18" fmla="*/ 186777 h 1186380"/>
              <a:gd name="connsiteX19" fmla="*/ 349558 w 9218077"/>
              <a:gd name="connsiteY19" fmla="*/ 191205 h 1186380"/>
              <a:gd name="connsiteX0" fmla="*/ 349558 w 9218077"/>
              <a:gd name="connsiteY0" fmla="*/ 191205 h 1186380"/>
              <a:gd name="connsiteX1" fmla="*/ 540762 w 9218077"/>
              <a:gd name="connsiteY1" fmla="*/ 0 h 1186380"/>
              <a:gd name="connsiteX2" fmla="*/ 1822203 w 9218077"/>
              <a:gd name="connsiteY2" fmla="*/ 0 h 1186380"/>
              <a:gd name="connsiteX3" fmla="*/ 1822203 w 9218077"/>
              <a:gd name="connsiteY3" fmla="*/ 0 h 1186380"/>
              <a:gd name="connsiteX4" fmla="*/ 4040965 w 9218077"/>
              <a:gd name="connsiteY4" fmla="*/ 0 h 1186380"/>
              <a:gd name="connsiteX5" fmla="*/ 9020343 w 9218077"/>
              <a:gd name="connsiteY5" fmla="*/ 0 h 1186380"/>
              <a:gd name="connsiteX6" fmla="*/ 9218077 w 9218077"/>
              <a:gd name="connsiteY6" fmla="*/ 197734 h 1186380"/>
              <a:gd name="connsiteX7" fmla="*/ 9218077 w 9218077"/>
              <a:gd name="connsiteY7" fmla="*/ 197730 h 1186380"/>
              <a:gd name="connsiteX8" fmla="*/ 9218077 w 9218077"/>
              <a:gd name="connsiteY8" fmla="*/ 197730 h 1186380"/>
              <a:gd name="connsiteX9" fmla="*/ 9218077 w 9218077"/>
              <a:gd name="connsiteY9" fmla="*/ 494325 h 1186380"/>
              <a:gd name="connsiteX10" fmla="*/ 9218077 w 9218077"/>
              <a:gd name="connsiteY10" fmla="*/ 988646 h 1186380"/>
              <a:gd name="connsiteX11" fmla="*/ 9020343 w 9218077"/>
              <a:gd name="connsiteY11" fmla="*/ 1186380 h 1186380"/>
              <a:gd name="connsiteX12" fmla="*/ 4040965 w 9218077"/>
              <a:gd name="connsiteY12" fmla="*/ 1186380 h 1186380"/>
              <a:gd name="connsiteX13" fmla="*/ 1822203 w 9218077"/>
              <a:gd name="connsiteY13" fmla="*/ 1186380 h 1186380"/>
              <a:gd name="connsiteX14" fmla="*/ 1822203 w 9218077"/>
              <a:gd name="connsiteY14" fmla="*/ 1186380 h 1186380"/>
              <a:gd name="connsiteX15" fmla="*/ 540762 w 9218077"/>
              <a:gd name="connsiteY15" fmla="*/ 1186380 h 1186380"/>
              <a:gd name="connsiteX16" fmla="*/ 343028 w 9218077"/>
              <a:gd name="connsiteY16" fmla="*/ 988646 h 1186380"/>
              <a:gd name="connsiteX17" fmla="*/ 343028 w 9218077"/>
              <a:gd name="connsiteY17" fmla="*/ 415638 h 1186380"/>
              <a:gd name="connsiteX18" fmla="*/ 0 w 9218077"/>
              <a:gd name="connsiteY18" fmla="*/ 186777 h 1186380"/>
              <a:gd name="connsiteX19" fmla="*/ 349558 w 9218077"/>
              <a:gd name="connsiteY19" fmla="*/ 191205 h 1186380"/>
              <a:gd name="connsiteX0" fmla="*/ 343365 w 9218077"/>
              <a:gd name="connsiteY0" fmla="*/ 210199 h 1186380"/>
              <a:gd name="connsiteX1" fmla="*/ 540762 w 9218077"/>
              <a:gd name="connsiteY1" fmla="*/ 0 h 1186380"/>
              <a:gd name="connsiteX2" fmla="*/ 1822203 w 9218077"/>
              <a:gd name="connsiteY2" fmla="*/ 0 h 1186380"/>
              <a:gd name="connsiteX3" fmla="*/ 1822203 w 9218077"/>
              <a:gd name="connsiteY3" fmla="*/ 0 h 1186380"/>
              <a:gd name="connsiteX4" fmla="*/ 4040965 w 9218077"/>
              <a:gd name="connsiteY4" fmla="*/ 0 h 1186380"/>
              <a:gd name="connsiteX5" fmla="*/ 9020343 w 9218077"/>
              <a:gd name="connsiteY5" fmla="*/ 0 h 1186380"/>
              <a:gd name="connsiteX6" fmla="*/ 9218077 w 9218077"/>
              <a:gd name="connsiteY6" fmla="*/ 197734 h 1186380"/>
              <a:gd name="connsiteX7" fmla="*/ 9218077 w 9218077"/>
              <a:gd name="connsiteY7" fmla="*/ 197730 h 1186380"/>
              <a:gd name="connsiteX8" fmla="*/ 9218077 w 9218077"/>
              <a:gd name="connsiteY8" fmla="*/ 197730 h 1186380"/>
              <a:gd name="connsiteX9" fmla="*/ 9218077 w 9218077"/>
              <a:gd name="connsiteY9" fmla="*/ 494325 h 1186380"/>
              <a:gd name="connsiteX10" fmla="*/ 9218077 w 9218077"/>
              <a:gd name="connsiteY10" fmla="*/ 988646 h 1186380"/>
              <a:gd name="connsiteX11" fmla="*/ 9020343 w 9218077"/>
              <a:gd name="connsiteY11" fmla="*/ 1186380 h 1186380"/>
              <a:gd name="connsiteX12" fmla="*/ 4040965 w 9218077"/>
              <a:gd name="connsiteY12" fmla="*/ 1186380 h 1186380"/>
              <a:gd name="connsiteX13" fmla="*/ 1822203 w 9218077"/>
              <a:gd name="connsiteY13" fmla="*/ 1186380 h 1186380"/>
              <a:gd name="connsiteX14" fmla="*/ 1822203 w 9218077"/>
              <a:gd name="connsiteY14" fmla="*/ 1186380 h 1186380"/>
              <a:gd name="connsiteX15" fmla="*/ 540762 w 9218077"/>
              <a:gd name="connsiteY15" fmla="*/ 1186380 h 1186380"/>
              <a:gd name="connsiteX16" fmla="*/ 343028 w 9218077"/>
              <a:gd name="connsiteY16" fmla="*/ 988646 h 1186380"/>
              <a:gd name="connsiteX17" fmla="*/ 343028 w 9218077"/>
              <a:gd name="connsiteY17" fmla="*/ 415638 h 1186380"/>
              <a:gd name="connsiteX18" fmla="*/ 0 w 9218077"/>
              <a:gd name="connsiteY18" fmla="*/ 186777 h 1186380"/>
              <a:gd name="connsiteX19" fmla="*/ 343365 w 9218077"/>
              <a:gd name="connsiteY19" fmla="*/ 210199 h 1186380"/>
              <a:gd name="connsiteX0" fmla="*/ 343365 w 9218077"/>
              <a:gd name="connsiteY0" fmla="*/ 210199 h 1186380"/>
              <a:gd name="connsiteX1" fmla="*/ 540762 w 9218077"/>
              <a:gd name="connsiteY1" fmla="*/ 0 h 1186380"/>
              <a:gd name="connsiteX2" fmla="*/ 1822203 w 9218077"/>
              <a:gd name="connsiteY2" fmla="*/ 0 h 1186380"/>
              <a:gd name="connsiteX3" fmla="*/ 1822203 w 9218077"/>
              <a:gd name="connsiteY3" fmla="*/ 0 h 1186380"/>
              <a:gd name="connsiteX4" fmla="*/ 4040965 w 9218077"/>
              <a:gd name="connsiteY4" fmla="*/ 0 h 1186380"/>
              <a:gd name="connsiteX5" fmla="*/ 9020343 w 9218077"/>
              <a:gd name="connsiteY5" fmla="*/ 0 h 1186380"/>
              <a:gd name="connsiteX6" fmla="*/ 9218077 w 9218077"/>
              <a:gd name="connsiteY6" fmla="*/ 197734 h 1186380"/>
              <a:gd name="connsiteX7" fmla="*/ 9218077 w 9218077"/>
              <a:gd name="connsiteY7" fmla="*/ 197730 h 1186380"/>
              <a:gd name="connsiteX8" fmla="*/ 9218077 w 9218077"/>
              <a:gd name="connsiteY8" fmla="*/ 197730 h 1186380"/>
              <a:gd name="connsiteX9" fmla="*/ 9218077 w 9218077"/>
              <a:gd name="connsiteY9" fmla="*/ 494325 h 1186380"/>
              <a:gd name="connsiteX10" fmla="*/ 9218077 w 9218077"/>
              <a:gd name="connsiteY10" fmla="*/ 988646 h 1186380"/>
              <a:gd name="connsiteX11" fmla="*/ 9020343 w 9218077"/>
              <a:gd name="connsiteY11" fmla="*/ 1186380 h 1186380"/>
              <a:gd name="connsiteX12" fmla="*/ 4040965 w 9218077"/>
              <a:gd name="connsiteY12" fmla="*/ 1186380 h 1186380"/>
              <a:gd name="connsiteX13" fmla="*/ 1822203 w 9218077"/>
              <a:gd name="connsiteY13" fmla="*/ 1186380 h 1186380"/>
              <a:gd name="connsiteX14" fmla="*/ 1822203 w 9218077"/>
              <a:gd name="connsiteY14" fmla="*/ 1186380 h 1186380"/>
              <a:gd name="connsiteX15" fmla="*/ 540762 w 9218077"/>
              <a:gd name="connsiteY15" fmla="*/ 1186380 h 1186380"/>
              <a:gd name="connsiteX16" fmla="*/ 343028 w 9218077"/>
              <a:gd name="connsiteY16" fmla="*/ 988646 h 1186380"/>
              <a:gd name="connsiteX17" fmla="*/ 343028 w 9218077"/>
              <a:gd name="connsiteY17" fmla="*/ 415638 h 1186380"/>
              <a:gd name="connsiteX18" fmla="*/ 0 w 9218077"/>
              <a:gd name="connsiteY18" fmla="*/ 186777 h 1186380"/>
              <a:gd name="connsiteX19" fmla="*/ 343365 w 9218077"/>
              <a:gd name="connsiteY19" fmla="*/ 210199 h 1186380"/>
              <a:gd name="connsiteX0" fmla="*/ 343365 w 9218077"/>
              <a:gd name="connsiteY0" fmla="*/ 210199 h 1186380"/>
              <a:gd name="connsiteX1" fmla="*/ 540762 w 9218077"/>
              <a:gd name="connsiteY1" fmla="*/ 0 h 1186380"/>
              <a:gd name="connsiteX2" fmla="*/ 1822203 w 9218077"/>
              <a:gd name="connsiteY2" fmla="*/ 0 h 1186380"/>
              <a:gd name="connsiteX3" fmla="*/ 1822203 w 9218077"/>
              <a:gd name="connsiteY3" fmla="*/ 0 h 1186380"/>
              <a:gd name="connsiteX4" fmla="*/ 4040965 w 9218077"/>
              <a:gd name="connsiteY4" fmla="*/ 0 h 1186380"/>
              <a:gd name="connsiteX5" fmla="*/ 9020343 w 9218077"/>
              <a:gd name="connsiteY5" fmla="*/ 0 h 1186380"/>
              <a:gd name="connsiteX6" fmla="*/ 9218077 w 9218077"/>
              <a:gd name="connsiteY6" fmla="*/ 197734 h 1186380"/>
              <a:gd name="connsiteX7" fmla="*/ 9218077 w 9218077"/>
              <a:gd name="connsiteY7" fmla="*/ 197730 h 1186380"/>
              <a:gd name="connsiteX8" fmla="*/ 9218077 w 9218077"/>
              <a:gd name="connsiteY8" fmla="*/ 197730 h 1186380"/>
              <a:gd name="connsiteX9" fmla="*/ 9218077 w 9218077"/>
              <a:gd name="connsiteY9" fmla="*/ 494325 h 1186380"/>
              <a:gd name="connsiteX10" fmla="*/ 9218077 w 9218077"/>
              <a:gd name="connsiteY10" fmla="*/ 988646 h 1186380"/>
              <a:gd name="connsiteX11" fmla="*/ 9020343 w 9218077"/>
              <a:gd name="connsiteY11" fmla="*/ 1186380 h 1186380"/>
              <a:gd name="connsiteX12" fmla="*/ 4040965 w 9218077"/>
              <a:gd name="connsiteY12" fmla="*/ 1186380 h 1186380"/>
              <a:gd name="connsiteX13" fmla="*/ 1822203 w 9218077"/>
              <a:gd name="connsiteY13" fmla="*/ 1186380 h 1186380"/>
              <a:gd name="connsiteX14" fmla="*/ 1822203 w 9218077"/>
              <a:gd name="connsiteY14" fmla="*/ 1186380 h 1186380"/>
              <a:gd name="connsiteX15" fmla="*/ 540762 w 9218077"/>
              <a:gd name="connsiteY15" fmla="*/ 1186380 h 1186380"/>
              <a:gd name="connsiteX16" fmla="*/ 343028 w 9218077"/>
              <a:gd name="connsiteY16" fmla="*/ 988646 h 1186380"/>
              <a:gd name="connsiteX17" fmla="*/ 343028 w 9218077"/>
              <a:gd name="connsiteY17" fmla="*/ 415638 h 1186380"/>
              <a:gd name="connsiteX18" fmla="*/ 0 w 9218077"/>
              <a:gd name="connsiteY18" fmla="*/ 186777 h 1186380"/>
              <a:gd name="connsiteX19" fmla="*/ 343365 w 9218077"/>
              <a:gd name="connsiteY19" fmla="*/ 210199 h 1186380"/>
              <a:gd name="connsiteX0" fmla="*/ 343365 w 9218077"/>
              <a:gd name="connsiteY0" fmla="*/ 210199 h 1186380"/>
              <a:gd name="connsiteX1" fmla="*/ 540762 w 9218077"/>
              <a:gd name="connsiteY1" fmla="*/ 0 h 1186380"/>
              <a:gd name="connsiteX2" fmla="*/ 1822203 w 9218077"/>
              <a:gd name="connsiteY2" fmla="*/ 0 h 1186380"/>
              <a:gd name="connsiteX3" fmla="*/ 1822203 w 9218077"/>
              <a:gd name="connsiteY3" fmla="*/ 0 h 1186380"/>
              <a:gd name="connsiteX4" fmla="*/ 4040965 w 9218077"/>
              <a:gd name="connsiteY4" fmla="*/ 0 h 1186380"/>
              <a:gd name="connsiteX5" fmla="*/ 9020343 w 9218077"/>
              <a:gd name="connsiteY5" fmla="*/ 0 h 1186380"/>
              <a:gd name="connsiteX6" fmla="*/ 9218077 w 9218077"/>
              <a:gd name="connsiteY6" fmla="*/ 197734 h 1186380"/>
              <a:gd name="connsiteX7" fmla="*/ 9218077 w 9218077"/>
              <a:gd name="connsiteY7" fmla="*/ 197730 h 1186380"/>
              <a:gd name="connsiteX8" fmla="*/ 9218077 w 9218077"/>
              <a:gd name="connsiteY8" fmla="*/ 197730 h 1186380"/>
              <a:gd name="connsiteX9" fmla="*/ 9218077 w 9218077"/>
              <a:gd name="connsiteY9" fmla="*/ 494325 h 1186380"/>
              <a:gd name="connsiteX10" fmla="*/ 9218077 w 9218077"/>
              <a:gd name="connsiteY10" fmla="*/ 988646 h 1186380"/>
              <a:gd name="connsiteX11" fmla="*/ 9020343 w 9218077"/>
              <a:gd name="connsiteY11" fmla="*/ 1186380 h 1186380"/>
              <a:gd name="connsiteX12" fmla="*/ 4040965 w 9218077"/>
              <a:gd name="connsiteY12" fmla="*/ 1186380 h 1186380"/>
              <a:gd name="connsiteX13" fmla="*/ 1822203 w 9218077"/>
              <a:gd name="connsiteY13" fmla="*/ 1186380 h 1186380"/>
              <a:gd name="connsiteX14" fmla="*/ 1822203 w 9218077"/>
              <a:gd name="connsiteY14" fmla="*/ 1186380 h 1186380"/>
              <a:gd name="connsiteX15" fmla="*/ 540762 w 9218077"/>
              <a:gd name="connsiteY15" fmla="*/ 1186380 h 1186380"/>
              <a:gd name="connsiteX16" fmla="*/ 343028 w 9218077"/>
              <a:gd name="connsiteY16" fmla="*/ 988646 h 1186380"/>
              <a:gd name="connsiteX17" fmla="*/ 343028 w 9218077"/>
              <a:gd name="connsiteY17" fmla="*/ 415638 h 1186380"/>
              <a:gd name="connsiteX18" fmla="*/ 0 w 9218077"/>
              <a:gd name="connsiteY18" fmla="*/ 186777 h 1186380"/>
              <a:gd name="connsiteX19" fmla="*/ 343365 w 9218077"/>
              <a:gd name="connsiteY19" fmla="*/ 210199 h 118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18077" h="1186380">
                <a:moveTo>
                  <a:pt x="343365" y="210199"/>
                </a:moveTo>
                <a:cubicBezTo>
                  <a:pt x="344431" y="79325"/>
                  <a:pt x="431557" y="0"/>
                  <a:pt x="540762" y="0"/>
                </a:cubicBezTo>
                <a:lnTo>
                  <a:pt x="1822203" y="0"/>
                </a:lnTo>
                <a:lnTo>
                  <a:pt x="1822203" y="0"/>
                </a:lnTo>
                <a:lnTo>
                  <a:pt x="4040965" y="0"/>
                </a:lnTo>
                <a:lnTo>
                  <a:pt x="9020343" y="0"/>
                </a:lnTo>
                <a:cubicBezTo>
                  <a:pt x="9129548" y="0"/>
                  <a:pt x="9218077" y="88529"/>
                  <a:pt x="9218077" y="197734"/>
                </a:cubicBezTo>
                <a:lnTo>
                  <a:pt x="9218077" y="197730"/>
                </a:lnTo>
                <a:lnTo>
                  <a:pt x="9218077" y="197730"/>
                </a:lnTo>
                <a:lnTo>
                  <a:pt x="9218077" y="494325"/>
                </a:lnTo>
                <a:lnTo>
                  <a:pt x="9218077" y="988646"/>
                </a:lnTo>
                <a:cubicBezTo>
                  <a:pt x="9218077" y="1097851"/>
                  <a:pt x="9129548" y="1186380"/>
                  <a:pt x="9020343" y="1186380"/>
                </a:cubicBezTo>
                <a:lnTo>
                  <a:pt x="4040965" y="1186380"/>
                </a:lnTo>
                <a:lnTo>
                  <a:pt x="1822203" y="1186380"/>
                </a:lnTo>
                <a:lnTo>
                  <a:pt x="1822203" y="1186380"/>
                </a:lnTo>
                <a:lnTo>
                  <a:pt x="540762" y="1186380"/>
                </a:lnTo>
                <a:cubicBezTo>
                  <a:pt x="431557" y="1186380"/>
                  <a:pt x="343028" y="1097851"/>
                  <a:pt x="343028" y="988646"/>
                </a:cubicBezTo>
                <a:lnTo>
                  <a:pt x="343028" y="415638"/>
                </a:lnTo>
                <a:cubicBezTo>
                  <a:pt x="151134" y="353839"/>
                  <a:pt x="118697" y="313241"/>
                  <a:pt x="0" y="186777"/>
                </a:cubicBezTo>
                <a:cubicBezTo>
                  <a:pt x="134983" y="230963"/>
                  <a:pt x="226398" y="215260"/>
                  <a:pt x="343365" y="210199"/>
                </a:cubicBezTo>
                <a:close/>
              </a:path>
            </a:pathLst>
          </a:custGeom>
          <a:solidFill>
            <a:schemeClr val="bg1"/>
          </a:solidFill>
          <a:ln>
            <a:solidFill>
              <a:schemeClr val="accent2"/>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468000" rtlCol="0" anchor="ctr"/>
          <a:lstStyle/>
          <a:p>
            <a:pPr>
              <a:lnSpc>
                <a:spcPct val="120000"/>
              </a:lnSpc>
            </a:pPr>
            <a:r>
              <a:rPr kumimoji="1" lang="ja-JP" altLang="en-US" sz="2400" b="1" dirty="0">
                <a:solidFill>
                  <a:srgbClr val="FF0000"/>
                </a:solidFill>
              </a:rPr>
              <a:t>吸うだけで頭がすっきりして、疲れも吹き飛ぶ薬が</a:t>
            </a:r>
            <a:br>
              <a:rPr kumimoji="1" lang="en-US" altLang="ja-JP" sz="2400" b="1" dirty="0">
                <a:solidFill>
                  <a:srgbClr val="FF0000"/>
                </a:solidFill>
              </a:rPr>
            </a:br>
            <a:r>
              <a:rPr kumimoji="1" lang="ja-JP" altLang="en-US" sz="2400" b="1" dirty="0">
                <a:solidFill>
                  <a:srgbClr val="FF0000"/>
                </a:solidFill>
              </a:rPr>
              <a:t>あるんだけど、一緒に吸わない？</a:t>
            </a:r>
          </a:p>
        </p:txBody>
      </p:sp>
      <p:sp>
        <p:nvSpPr>
          <p:cNvPr id="7" name="思考の吹き出し: 雲形 6">
            <a:extLst>
              <a:ext uri="{FF2B5EF4-FFF2-40B4-BE49-F238E27FC236}">
                <a16:creationId xmlns:a16="http://schemas.microsoft.com/office/drawing/2014/main" id="{85FF07E9-B6C6-E262-C7DB-0AA7F573BF96}"/>
              </a:ext>
            </a:extLst>
          </p:cNvPr>
          <p:cNvSpPr/>
          <p:nvPr/>
        </p:nvSpPr>
        <p:spPr>
          <a:xfrm>
            <a:off x="2989289" y="4171532"/>
            <a:ext cx="6483079" cy="892511"/>
          </a:xfrm>
          <a:prstGeom prst="cloudCallout">
            <a:avLst>
              <a:gd name="adj1" fmla="val -26961"/>
              <a:gd name="adj2" fmla="val -72695"/>
            </a:avLst>
          </a:prstGeom>
          <a:solidFill>
            <a:schemeClr val="tx2">
              <a:lumMod val="10000"/>
              <a:lumOff val="9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lIns="324000" rIns="0" rtlCol="0" anchor="ctr"/>
          <a:lstStyle/>
          <a:p>
            <a:pPr algn="ctr"/>
            <a:r>
              <a:rPr lang="ja-JP" altLang="en-US" sz="2400" b="1" dirty="0">
                <a:solidFill>
                  <a:schemeClr val="tx1"/>
                </a:solidFill>
                <a:latin typeface="+mn-ea"/>
              </a:rPr>
              <a:t>１回だけ、試しに</a:t>
            </a:r>
            <a:r>
              <a:rPr lang="ja-JP" altLang="en-US" sz="2400" b="1" dirty="0">
                <a:solidFill>
                  <a:srgbClr val="FF0000"/>
                </a:solidFill>
                <a:latin typeface="+mn-ea"/>
              </a:rPr>
              <a:t>やってみよう</a:t>
            </a:r>
            <a:r>
              <a:rPr lang="ja-JP" altLang="en-US" sz="2400" b="1" dirty="0">
                <a:solidFill>
                  <a:schemeClr val="tx1"/>
                </a:solidFill>
                <a:latin typeface="+mn-ea"/>
              </a:rPr>
              <a:t>かな･･･</a:t>
            </a:r>
            <a:endParaRPr kumimoji="1" lang="ja-JP" altLang="en-US" sz="2400" b="1" dirty="0">
              <a:solidFill>
                <a:schemeClr val="tx1"/>
              </a:solidFill>
            </a:endParaRPr>
          </a:p>
        </p:txBody>
      </p:sp>
      <p:sp>
        <p:nvSpPr>
          <p:cNvPr id="8" name="平行四辺形 7">
            <a:extLst>
              <a:ext uri="{FF2B5EF4-FFF2-40B4-BE49-F238E27FC236}">
                <a16:creationId xmlns:a16="http://schemas.microsoft.com/office/drawing/2014/main" id="{44D84C67-2544-2A35-226B-85E34F1957B5}"/>
              </a:ext>
            </a:extLst>
          </p:cNvPr>
          <p:cNvSpPr/>
          <p:nvPr/>
        </p:nvSpPr>
        <p:spPr>
          <a:xfrm flipH="1">
            <a:off x="3435784" y="966044"/>
            <a:ext cx="5325558" cy="115685"/>
          </a:xfrm>
          <a:prstGeom prst="parallelogram">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descr="暗い背景に白い文字がある&#10;&#10;中程度の精度で自動的に生成された説明">
            <a:extLst>
              <a:ext uri="{FF2B5EF4-FFF2-40B4-BE49-F238E27FC236}">
                <a16:creationId xmlns:a16="http://schemas.microsoft.com/office/drawing/2014/main" id="{A658D356-6261-B201-1095-FBD2E240A5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4142" y="407214"/>
            <a:ext cx="567498" cy="672590"/>
          </a:xfrm>
          <a:prstGeom prst="rect">
            <a:avLst/>
          </a:prstGeom>
        </p:spPr>
      </p:pic>
      <p:sp>
        <p:nvSpPr>
          <p:cNvPr id="13" name="テキスト ボックス 12">
            <a:extLst>
              <a:ext uri="{FF2B5EF4-FFF2-40B4-BE49-F238E27FC236}">
                <a16:creationId xmlns:a16="http://schemas.microsoft.com/office/drawing/2014/main" id="{A00B957F-090C-5878-0B33-96C31BDA2CE1}"/>
              </a:ext>
            </a:extLst>
          </p:cNvPr>
          <p:cNvSpPr txBox="1"/>
          <p:nvPr/>
        </p:nvSpPr>
        <p:spPr>
          <a:xfrm>
            <a:off x="4172845" y="1547535"/>
            <a:ext cx="466795" cy="246221"/>
          </a:xfrm>
          <a:prstGeom prst="rect">
            <a:avLst/>
          </a:prstGeom>
          <a:noFill/>
        </p:spPr>
        <p:txBody>
          <a:bodyPr wrap="none" rtlCol="0">
            <a:spAutoFit/>
          </a:bodyPr>
          <a:lstStyle/>
          <a:p>
            <a:pPr algn="ctr"/>
            <a:r>
              <a:rPr kumimoji="1" lang="ja-JP" altLang="en-US" sz="1000" spc="100" dirty="0">
                <a:latin typeface="+mj-ea"/>
                <a:ea typeface="+mj-ea"/>
              </a:rPr>
              <a:t>つか</a:t>
            </a:r>
          </a:p>
        </p:txBody>
      </p:sp>
      <p:sp>
        <p:nvSpPr>
          <p:cNvPr id="14" name="テキスト ボックス 13">
            <a:extLst>
              <a:ext uri="{FF2B5EF4-FFF2-40B4-BE49-F238E27FC236}">
                <a16:creationId xmlns:a16="http://schemas.microsoft.com/office/drawing/2014/main" id="{F4E70165-81D8-B69F-575A-B3486C020EEE}"/>
              </a:ext>
            </a:extLst>
          </p:cNvPr>
          <p:cNvSpPr txBox="1"/>
          <p:nvPr/>
        </p:nvSpPr>
        <p:spPr>
          <a:xfrm>
            <a:off x="6859724" y="2910175"/>
            <a:ext cx="466795" cy="246221"/>
          </a:xfrm>
          <a:prstGeom prst="rect">
            <a:avLst/>
          </a:prstGeom>
          <a:noFill/>
        </p:spPr>
        <p:txBody>
          <a:bodyPr wrap="none" rtlCol="0">
            <a:spAutoFit/>
          </a:bodyPr>
          <a:lstStyle/>
          <a:p>
            <a:pPr algn="ctr"/>
            <a:r>
              <a:rPr kumimoji="1" lang="ja-JP" altLang="en-US" sz="1000" spc="100" dirty="0">
                <a:solidFill>
                  <a:srgbClr val="FF0000"/>
                </a:solidFill>
                <a:latin typeface="+mj-ea"/>
                <a:ea typeface="+mj-ea"/>
              </a:rPr>
              <a:t>つか</a:t>
            </a:r>
          </a:p>
        </p:txBody>
      </p:sp>
      <p:sp>
        <p:nvSpPr>
          <p:cNvPr id="15" name="テキスト ボックス 14">
            <a:extLst>
              <a:ext uri="{FF2B5EF4-FFF2-40B4-BE49-F238E27FC236}">
                <a16:creationId xmlns:a16="http://schemas.microsoft.com/office/drawing/2014/main" id="{450F3935-9403-775C-39F1-F156ACBB5D56}"/>
              </a:ext>
            </a:extLst>
          </p:cNvPr>
          <p:cNvSpPr txBox="1"/>
          <p:nvPr/>
        </p:nvSpPr>
        <p:spPr>
          <a:xfrm>
            <a:off x="7847969" y="2908627"/>
            <a:ext cx="325730" cy="246221"/>
          </a:xfrm>
          <a:prstGeom prst="rect">
            <a:avLst/>
          </a:prstGeom>
          <a:noFill/>
        </p:spPr>
        <p:txBody>
          <a:bodyPr wrap="none" rtlCol="0">
            <a:spAutoFit/>
          </a:bodyPr>
          <a:lstStyle/>
          <a:p>
            <a:pPr algn="ctr"/>
            <a:r>
              <a:rPr kumimoji="1" lang="ja-JP" altLang="en-US" sz="1000" spc="100" dirty="0">
                <a:solidFill>
                  <a:srgbClr val="FF0000"/>
                </a:solidFill>
                <a:latin typeface="+mj-ea"/>
                <a:ea typeface="+mj-ea"/>
              </a:rPr>
              <a:t>ふ</a:t>
            </a:r>
          </a:p>
        </p:txBody>
      </p:sp>
      <p:sp>
        <p:nvSpPr>
          <p:cNvPr id="16" name="テキスト ボックス 15">
            <a:extLst>
              <a:ext uri="{FF2B5EF4-FFF2-40B4-BE49-F238E27FC236}">
                <a16:creationId xmlns:a16="http://schemas.microsoft.com/office/drawing/2014/main" id="{DFDB4F07-6386-87ED-75E1-2B5AD09D26F8}"/>
              </a:ext>
            </a:extLst>
          </p:cNvPr>
          <p:cNvSpPr txBox="1"/>
          <p:nvPr/>
        </p:nvSpPr>
        <p:spPr>
          <a:xfrm>
            <a:off x="4763965" y="3336326"/>
            <a:ext cx="748923" cy="246221"/>
          </a:xfrm>
          <a:prstGeom prst="rect">
            <a:avLst/>
          </a:prstGeom>
          <a:noFill/>
        </p:spPr>
        <p:txBody>
          <a:bodyPr wrap="none" rtlCol="0">
            <a:spAutoFit/>
          </a:bodyPr>
          <a:lstStyle/>
          <a:p>
            <a:pPr algn="ctr"/>
            <a:r>
              <a:rPr kumimoji="1" lang="ja-JP" altLang="en-US" sz="1000" spc="100" dirty="0">
                <a:solidFill>
                  <a:srgbClr val="FF0000"/>
                </a:solidFill>
                <a:latin typeface="+mj-ea"/>
                <a:ea typeface="+mj-ea"/>
              </a:rPr>
              <a:t>いっしょ</a:t>
            </a:r>
          </a:p>
        </p:txBody>
      </p:sp>
      <p:sp>
        <p:nvSpPr>
          <p:cNvPr id="17" name="テキスト ボックス 16">
            <a:extLst>
              <a:ext uri="{FF2B5EF4-FFF2-40B4-BE49-F238E27FC236}">
                <a16:creationId xmlns:a16="http://schemas.microsoft.com/office/drawing/2014/main" id="{8A4FD8A6-CFCF-C3DE-234C-43613B6C60EE}"/>
              </a:ext>
            </a:extLst>
          </p:cNvPr>
          <p:cNvSpPr txBox="1"/>
          <p:nvPr/>
        </p:nvSpPr>
        <p:spPr>
          <a:xfrm>
            <a:off x="4739814" y="5668455"/>
            <a:ext cx="338554" cy="261610"/>
          </a:xfrm>
          <a:prstGeom prst="rect">
            <a:avLst/>
          </a:prstGeom>
          <a:noFill/>
        </p:spPr>
        <p:txBody>
          <a:bodyPr wrap="none" rtlCol="0">
            <a:spAutoFit/>
          </a:bodyPr>
          <a:lstStyle/>
          <a:p>
            <a:pPr algn="ctr"/>
            <a:r>
              <a:rPr kumimoji="1" lang="ja-JP" altLang="en-US" sz="1100" spc="100" dirty="0">
                <a:solidFill>
                  <a:schemeClr val="bg1"/>
                </a:solidFill>
                <a:latin typeface="+mj-ea"/>
                <a:ea typeface="+mj-ea"/>
              </a:rPr>
              <a:t>い</a:t>
            </a:r>
          </a:p>
        </p:txBody>
      </p:sp>
      <p:sp>
        <p:nvSpPr>
          <p:cNvPr id="18" name="テキスト ボックス 17">
            <a:extLst>
              <a:ext uri="{FF2B5EF4-FFF2-40B4-BE49-F238E27FC236}">
                <a16:creationId xmlns:a16="http://schemas.microsoft.com/office/drawing/2014/main" id="{59F28655-2E56-F095-E539-F00F19920D58}"/>
              </a:ext>
            </a:extLst>
          </p:cNvPr>
          <p:cNvSpPr txBox="1"/>
          <p:nvPr/>
        </p:nvSpPr>
        <p:spPr>
          <a:xfrm>
            <a:off x="5714369" y="3353127"/>
            <a:ext cx="325731" cy="246221"/>
          </a:xfrm>
          <a:prstGeom prst="rect">
            <a:avLst/>
          </a:prstGeom>
          <a:noFill/>
        </p:spPr>
        <p:txBody>
          <a:bodyPr wrap="none" rtlCol="0">
            <a:spAutoFit/>
          </a:bodyPr>
          <a:lstStyle/>
          <a:p>
            <a:pPr algn="ctr"/>
            <a:r>
              <a:rPr kumimoji="1" lang="ja-JP" altLang="en-US" sz="1000" spc="100" dirty="0">
                <a:solidFill>
                  <a:srgbClr val="FF0000"/>
                </a:solidFill>
                <a:latin typeface="+mj-ea"/>
                <a:ea typeface="+mj-ea"/>
              </a:rPr>
              <a:t>す</a:t>
            </a:r>
          </a:p>
        </p:txBody>
      </p:sp>
      <p:sp>
        <p:nvSpPr>
          <p:cNvPr id="19" name="テキスト ボックス 18">
            <a:extLst>
              <a:ext uri="{FF2B5EF4-FFF2-40B4-BE49-F238E27FC236}">
                <a16:creationId xmlns:a16="http://schemas.microsoft.com/office/drawing/2014/main" id="{C87B669D-AFDE-AA08-26BC-964D32CEABE6}"/>
              </a:ext>
            </a:extLst>
          </p:cNvPr>
          <p:cNvSpPr txBox="1"/>
          <p:nvPr/>
        </p:nvSpPr>
        <p:spPr>
          <a:xfrm>
            <a:off x="2646905" y="2912140"/>
            <a:ext cx="325731" cy="246221"/>
          </a:xfrm>
          <a:prstGeom prst="rect">
            <a:avLst/>
          </a:prstGeom>
          <a:noFill/>
        </p:spPr>
        <p:txBody>
          <a:bodyPr wrap="none" rtlCol="0">
            <a:spAutoFit/>
          </a:bodyPr>
          <a:lstStyle/>
          <a:p>
            <a:pPr algn="ctr"/>
            <a:r>
              <a:rPr kumimoji="1" lang="ja-JP" altLang="en-US" sz="1000" spc="100" dirty="0">
                <a:solidFill>
                  <a:srgbClr val="FF0000"/>
                </a:solidFill>
                <a:latin typeface="+mj-ea"/>
                <a:ea typeface="+mj-ea"/>
              </a:rPr>
              <a:t>す</a:t>
            </a:r>
          </a:p>
        </p:txBody>
      </p:sp>
    </p:spTree>
    <p:extLst>
      <p:ext uri="{BB962C8B-B14F-4D97-AF65-F5344CB8AC3E}">
        <p14:creationId xmlns:p14="http://schemas.microsoft.com/office/powerpoint/2010/main" val="3382874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8FEB53A-0C51-79D0-68BC-E45A63A8847D}"/>
              </a:ext>
            </a:extLst>
          </p:cNvPr>
          <p:cNvSpPr>
            <a:spLocks noGrp="1"/>
          </p:cNvSpPr>
          <p:nvPr>
            <p:ph type="sldNum" sz="quarter" idx="12"/>
          </p:nvPr>
        </p:nvSpPr>
        <p:spPr/>
        <p:txBody>
          <a:bodyPr/>
          <a:lstStyle/>
          <a:p>
            <a:fld id="{2906FD1F-B238-489A-B820-857598A48E65}" type="slidenum">
              <a:rPr kumimoji="1" lang="ja-JP" altLang="en-US" smtClean="0"/>
              <a:t>17</a:t>
            </a:fld>
            <a:endParaRPr kumimoji="1" lang="ja-JP" altLang="en-US"/>
          </a:p>
        </p:txBody>
      </p:sp>
      <p:sp>
        <p:nvSpPr>
          <p:cNvPr id="4" name="タイトル 1">
            <a:extLst>
              <a:ext uri="{FF2B5EF4-FFF2-40B4-BE49-F238E27FC236}">
                <a16:creationId xmlns:a16="http://schemas.microsoft.com/office/drawing/2014/main" id="{0883F16A-4E53-6324-65DE-909B71D8222B}"/>
              </a:ext>
            </a:extLst>
          </p:cNvPr>
          <p:cNvSpPr txBox="1">
            <a:spLocks/>
          </p:cNvSpPr>
          <p:nvPr/>
        </p:nvSpPr>
        <p:spPr>
          <a:xfrm>
            <a:off x="1420048" y="1709864"/>
            <a:ext cx="8392041" cy="4513351"/>
          </a:xfrm>
          <a:prstGeom prst="rect">
            <a:avLst/>
          </a:prstGeom>
        </p:spPr>
        <p:txBody>
          <a:bodyPr wrap="none">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10000"/>
              </a:lnSpc>
              <a:spcBef>
                <a:spcPts val="0"/>
              </a:spcBef>
              <a:spcAft>
                <a:spcPts val="3000"/>
              </a:spcAft>
            </a:pPr>
            <a:r>
              <a:rPr lang="ja-JP" altLang="en-US" sz="4000" b="1" dirty="0">
                <a:latin typeface="+mn-ea"/>
                <a:ea typeface="+mn-ea"/>
              </a:rPr>
              <a:t>心や体に悪い影響をおよぼします。</a:t>
            </a:r>
            <a:br>
              <a:rPr lang="en-US" altLang="ja-JP" sz="4000" b="1" dirty="0">
                <a:latin typeface="+mn-ea"/>
                <a:ea typeface="+mn-ea"/>
              </a:rPr>
            </a:br>
            <a:r>
              <a:rPr lang="ja-JP" altLang="en-US" sz="4000" b="1" dirty="0">
                <a:latin typeface="+mn-ea"/>
                <a:ea typeface="+mn-ea"/>
              </a:rPr>
              <a:t>薬物を勧められても、</a:t>
            </a:r>
            <a:br>
              <a:rPr lang="en-US" altLang="ja-JP" sz="4000" b="1" dirty="0">
                <a:latin typeface="+mn-ea"/>
                <a:ea typeface="+mn-ea"/>
              </a:rPr>
            </a:br>
            <a:r>
              <a:rPr lang="ja-JP" altLang="en-US" sz="4000" b="1" dirty="0">
                <a:solidFill>
                  <a:srgbClr val="FF0000"/>
                </a:solidFill>
                <a:latin typeface="+mn-ea"/>
                <a:ea typeface="+mn-ea"/>
              </a:rPr>
              <a:t>絶対に手を出してはいけません</a:t>
            </a:r>
            <a:r>
              <a:rPr lang="ja-JP" altLang="en-US" sz="4000" b="1" dirty="0">
                <a:latin typeface="+mn-ea"/>
                <a:ea typeface="+mn-ea"/>
              </a:rPr>
              <a:t>。</a:t>
            </a:r>
            <a:endParaRPr lang="en-US" altLang="ja-JP" sz="4000" b="1" dirty="0">
              <a:latin typeface="+mn-ea"/>
              <a:ea typeface="+mn-ea"/>
            </a:endParaRPr>
          </a:p>
          <a:p>
            <a:pPr>
              <a:lnSpc>
                <a:spcPct val="110000"/>
              </a:lnSpc>
              <a:spcBef>
                <a:spcPts val="0"/>
              </a:spcBef>
              <a:spcAft>
                <a:spcPts val="3000"/>
              </a:spcAft>
            </a:pPr>
            <a:r>
              <a:rPr lang="ja-JP" altLang="en-US" sz="4000" b="1" dirty="0">
                <a:latin typeface="+mn-ea"/>
                <a:ea typeface="+mn-ea"/>
              </a:rPr>
              <a:t>困ったことがあったら、</a:t>
            </a:r>
            <a:br>
              <a:rPr lang="en-US" altLang="ja-JP" sz="4000" b="1" dirty="0">
                <a:latin typeface="+mn-ea"/>
                <a:ea typeface="+mn-ea"/>
              </a:rPr>
            </a:br>
            <a:r>
              <a:rPr lang="ja-JP" altLang="en-US" sz="4000" b="1" dirty="0">
                <a:latin typeface="+mn-ea"/>
                <a:ea typeface="+mn-ea"/>
              </a:rPr>
              <a:t>信頼できる周りの大人などに、</a:t>
            </a:r>
            <a:br>
              <a:rPr lang="en-US" altLang="ja-JP" sz="4000" b="1" dirty="0">
                <a:latin typeface="+mn-ea"/>
                <a:ea typeface="+mn-ea"/>
              </a:rPr>
            </a:br>
            <a:r>
              <a:rPr lang="ja-JP" altLang="en-US" sz="4000" b="1" dirty="0">
                <a:solidFill>
                  <a:srgbClr val="FF0000"/>
                </a:solidFill>
                <a:latin typeface="+mn-ea"/>
                <a:ea typeface="+mn-ea"/>
              </a:rPr>
              <a:t>早く相談</a:t>
            </a:r>
            <a:r>
              <a:rPr lang="ja-JP" altLang="en-US" sz="4000" b="1" dirty="0">
                <a:latin typeface="+mn-ea"/>
                <a:ea typeface="+mn-ea"/>
              </a:rPr>
              <a:t>しましょう。</a:t>
            </a:r>
          </a:p>
        </p:txBody>
      </p:sp>
      <p:sp>
        <p:nvSpPr>
          <p:cNvPr id="5" name="四角形: 角を丸くする 4">
            <a:extLst>
              <a:ext uri="{FF2B5EF4-FFF2-40B4-BE49-F238E27FC236}">
                <a16:creationId xmlns:a16="http://schemas.microsoft.com/office/drawing/2014/main" id="{D5084C32-1B79-9A0A-D1C6-215544C8D925}"/>
              </a:ext>
            </a:extLst>
          </p:cNvPr>
          <p:cNvSpPr/>
          <p:nvPr/>
        </p:nvSpPr>
        <p:spPr>
          <a:xfrm>
            <a:off x="1420048" y="761399"/>
            <a:ext cx="4847749" cy="793966"/>
          </a:xfrm>
          <a:prstGeom prst="roundRect">
            <a:avLst/>
          </a:prstGeom>
          <a:solidFill>
            <a:schemeClr val="tx2">
              <a:lumMod val="10000"/>
              <a:lumOff val="9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tIns="72000" bIns="0" rtlCol="0" anchor="b">
            <a:spAutoFit/>
          </a:bodyPr>
          <a:lstStyle/>
          <a:p>
            <a:pPr>
              <a:lnSpc>
                <a:spcPct val="110000"/>
              </a:lnSpc>
            </a:pPr>
            <a:r>
              <a:rPr lang="ja-JP" altLang="en-US" sz="4000" b="1" dirty="0">
                <a:solidFill>
                  <a:srgbClr val="0070C0"/>
                </a:solidFill>
                <a:latin typeface="+mn-ea"/>
                <a:ea typeface="+mn-ea"/>
              </a:rPr>
              <a:t>薬物を乱用すると</a:t>
            </a:r>
            <a:r>
              <a:rPr lang="en-US" altLang="ja-JP" sz="4000" b="1" dirty="0">
                <a:solidFill>
                  <a:srgbClr val="0070C0"/>
                </a:solidFill>
                <a:latin typeface="+mn-ea"/>
                <a:ea typeface="+mn-ea"/>
              </a:rPr>
              <a:t>…</a:t>
            </a:r>
            <a:endParaRPr kumimoji="1" lang="ja-JP" altLang="en-US" sz="4000" dirty="0"/>
          </a:p>
        </p:txBody>
      </p:sp>
      <p:pic>
        <p:nvPicPr>
          <p:cNvPr id="3" name="図 2">
            <a:extLst>
              <a:ext uri="{FF2B5EF4-FFF2-40B4-BE49-F238E27FC236}">
                <a16:creationId xmlns:a16="http://schemas.microsoft.com/office/drawing/2014/main" id="{0C36589F-2A11-980E-253B-2DA8F3ED9E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6879" y="3987955"/>
            <a:ext cx="1625581" cy="2039677"/>
          </a:xfrm>
          <a:prstGeom prst="rect">
            <a:avLst/>
          </a:prstGeom>
        </p:spPr>
      </p:pic>
      <p:sp>
        <p:nvSpPr>
          <p:cNvPr id="6" name="テキスト ボックス 5">
            <a:extLst>
              <a:ext uri="{FF2B5EF4-FFF2-40B4-BE49-F238E27FC236}">
                <a16:creationId xmlns:a16="http://schemas.microsoft.com/office/drawing/2014/main" id="{6E072145-3AE2-EEC1-2BB3-6F8F0C6A0EEB}"/>
              </a:ext>
            </a:extLst>
          </p:cNvPr>
          <p:cNvSpPr txBox="1"/>
          <p:nvPr/>
        </p:nvSpPr>
        <p:spPr>
          <a:xfrm>
            <a:off x="3072436" y="745072"/>
            <a:ext cx="1056700" cy="276999"/>
          </a:xfrm>
          <a:prstGeom prst="rect">
            <a:avLst/>
          </a:prstGeom>
          <a:noFill/>
        </p:spPr>
        <p:txBody>
          <a:bodyPr wrap="none" rtlCol="0">
            <a:spAutoFit/>
          </a:bodyPr>
          <a:lstStyle/>
          <a:p>
            <a:pPr algn="ctr"/>
            <a:r>
              <a:rPr kumimoji="1" lang="ja-JP" altLang="en-US" sz="1200" spc="500" dirty="0">
                <a:solidFill>
                  <a:srgbClr val="0070C0"/>
                </a:solidFill>
                <a:latin typeface="+mj-ea"/>
                <a:ea typeface="+mj-ea"/>
              </a:rPr>
              <a:t>らんよう</a:t>
            </a:r>
          </a:p>
        </p:txBody>
      </p:sp>
      <p:sp>
        <p:nvSpPr>
          <p:cNvPr id="7" name="テキスト ボックス 6">
            <a:extLst>
              <a:ext uri="{FF2B5EF4-FFF2-40B4-BE49-F238E27FC236}">
                <a16:creationId xmlns:a16="http://schemas.microsoft.com/office/drawing/2014/main" id="{B3318887-D878-D163-2A18-D347B7514C5F}"/>
              </a:ext>
            </a:extLst>
          </p:cNvPr>
          <p:cNvSpPr txBox="1"/>
          <p:nvPr/>
        </p:nvSpPr>
        <p:spPr>
          <a:xfrm>
            <a:off x="4501146" y="1601843"/>
            <a:ext cx="1146469" cy="307777"/>
          </a:xfrm>
          <a:prstGeom prst="rect">
            <a:avLst/>
          </a:prstGeom>
          <a:noFill/>
        </p:spPr>
        <p:txBody>
          <a:bodyPr wrap="none" rtlCol="0">
            <a:spAutoFit/>
          </a:bodyPr>
          <a:lstStyle/>
          <a:p>
            <a:pPr algn="ctr"/>
            <a:r>
              <a:rPr kumimoji="1" lang="ja-JP" altLang="en-US" sz="1400" spc="100" dirty="0">
                <a:latin typeface="+mj-ea"/>
                <a:ea typeface="+mj-ea"/>
              </a:rPr>
              <a:t>えいきょう</a:t>
            </a:r>
          </a:p>
        </p:txBody>
      </p:sp>
      <p:sp>
        <p:nvSpPr>
          <p:cNvPr id="8" name="テキスト ボックス 7">
            <a:extLst>
              <a:ext uri="{FF2B5EF4-FFF2-40B4-BE49-F238E27FC236}">
                <a16:creationId xmlns:a16="http://schemas.microsoft.com/office/drawing/2014/main" id="{2E3D792A-85F6-F402-8247-A631C80D43EC}"/>
              </a:ext>
            </a:extLst>
          </p:cNvPr>
          <p:cNvSpPr txBox="1"/>
          <p:nvPr/>
        </p:nvSpPr>
        <p:spPr>
          <a:xfrm>
            <a:off x="2995932" y="2281017"/>
            <a:ext cx="569388" cy="307777"/>
          </a:xfrm>
          <a:prstGeom prst="rect">
            <a:avLst/>
          </a:prstGeom>
          <a:noFill/>
        </p:spPr>
        <p:txBody>
          <a:bodyPr wrap="none" rtlCol="0">
            <a:spAutoFit/>
          </a:bodyPr>
          <a:lstStyle/>
          <a:p>
            <a:pPr algn="ctr"/>
            <a:r>
              <a:rPr kumimoji="1" lang="ja-JP" altLang="en-US" sz="1400" spc="100" dirty="0">
                <a:latin typeface="+mj-ea"/>
                <a:ea typeface="+mj-ea"/>
              </a:rPr>
              <a:t>すす</a:t>
            </a:r>
          </a:p>
        </p:txBody>
      </p:sp>
      <p:sp>
        <p:nvSpPr>
          <p:cNvPr id="9" name="テキスト ボックス 8">
            <a:extLst>
              <a:ext uri="{FF2B5EF4-FFF2-40B4-BE49-F238E27FC236}">
                <a16:creationId xmlns:a16="http://schemas.microsoft.com/office/drawing/2014/main" id="{477DED6C-5E71-30F7-BFAF-5360005B4E76}"/>
              </a:ext>
            </a:extLst>
          </p:cNvPr>
          <p:cNvSpPr txBox="1"/>
          <p:nvPr/>
        </p:nvSpPr>
        <p:spPr>
          <a:xfrm>
            <a:off x="1494354" y="3966539"/>
            <a:ext cx="569388" cy="307777"/>
          </a:xfrm>
          <a:prstGeom prst="rect">
            <a:avLst/>
          </a:prstGeom>
          <a:noFill/>
        </p:spPr>
        <p:txBody>
          <a:bodyPr wrap="none" rtlCol="0">
            <a:spAutoFit/>
          </a:bodyPr>
          <a:lstStyle/>
          <a:p>
            <a:pPr algn="ctr"/>
            <a:r>
              <a:rPr kumimoji="1" lang="ja-JP" altLang="en-US" sz="1400" spc="100" dirty="0">
                <a:latin typeface="+mj-ea"/>
                <a:ea typeface="+mj-ea"/>
              </a:rPr>
              <a:t>こま</a:t>
            </a:r>
          </a:p>
        </p:txBody>
      </p:sp>
      <p:sp>
        <p:nvSpPr>
          <p:cNvPr id="10" name="テキスト ボックス 9">
            <a:extLst>
              <a:ext uri="{FF2B5EF4-FFF2-40B4-BE49-F238E27FC236}">
                <a16:creationId xmlns:a16="http://schemas.microsoft.com/office/drawing/2014/main" id="{3C512315-021F-F7D8-61F1-59E519A0417C}"/>
              </a:ext>
            </a:extLst>
          </p:cNvPr>
          <p:cNvSpPr txBox="1"/>
          <p:nvPr/>
        </p:nvSpPr>
        <p:spPr>
          <a:xfrm>
            <a:off x="1562907" y="4666979"/>
            <a:ext cx="954107" cy="307777"/>
          </a:xfrm>
          <a:prstGeom prst="rect">
            <a:avLst/>
          </a:prstGeom>
          <a:noFill/>
        </p:spPr>
        <p:txBody>
          <a:bodyPr wrap="none" rtlCol="0">
            <a:spAutoFit/>
          </a:bodyPr>
          <a:lstStyle/>
          <a:p>
            <a:pPr algn="ctr"/>
            <a:r>
              <a:rPr kumimoji="1" lang="ja-JP" altLang="en-US" sz="1400" spc="100" dirty="0">
                <a:latin typeface="+mj-ea"/>
                <a:ea typeface="+mj-ea"/>
              </a:rPr>
              <a:t>しんらい</a:t>
            </a:r>
          </a:p>
        </p:txBody>
      </p:sp>
    </p:spTree>
    <p:extLst>
      <p:ext uri="{BB962C8B-B14F-4D97-AF65-F5344CB8AC3E}">
        <p14:creationId xmlns:p14="http://schemas.microsoft.com/office/powerpoint/2010/main" val="1823205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CED3E-B3FA-2518-E9BD-6130E5D8A2A9}"/>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54F5D38B-229E-422C-7A56-DECBF82DAE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5496" y="3166455"/>
            <a:ext cx="1186506" cy="1488753"/>
          </a:xfrm>
          <a:prstGeom prst="rect">
            <a:avLst/>
          </a:prstGeom>
        </p:spPr>
      </p:pic>
      <p:sp>
        <p:nvSpPr>
          <p:cNvPr id="2" name="スライド番号プレースホルダー 1">
            <a:extLst>
              <a:ext uri="{FF2B5EF4-FFF2-40B4-BE49-F238E27FC236}">
                <a16:creationId xmlns:a16="http://schemas.microsoft.com/office/drawing/2014/main" id="{541C0F2E-5ECB-2797-F8D7-FCC1FD8EBF5D}"/>
              </a:ext>
            </a:extLst>
          </p:cNvPr>
          <p:cNvSpPr>
            <a:spLocks noGrp="1"/>
          </p:cNvSpPr>
          <p:nvPr>
            <p:ph type="sldNum" sz="quarter" idx="12"/>
          </p:nvPr>
        </p:nvSpPr>
        <p:spPr/>
        <p:txBody>
          <a:bodyPr/>
          <a:lstStyle/>
          <a:p>
            <a:fld id="{2906FD1F-B238-489A-B820-857598A48E65}" type="slidenum">
              <a:rPr kumimoji="1" lang="ja-JP" altLang="en-US" smtClean="0"/>
              <a:t>18</a:t>
            </a:fld>
            <a:endParaRPr kumimoji="1" lang="ja-JP" altLang="en-US"/>
          </a:p>
        </p:txBody>
      </p:sp>
      <p:sp>
        <p:nvSpPr>
          <p:cNvPr id="3" name="タイトル 2">
            <a:extLst>
              <a:ext uri="{FF2B5EF4-FFF2-40B4-BE49-F238E27FC236}">
                <a16:creationId xmlns:a16="http://schemas.microsoft.com/office/drawing/2014/main" id="{38BCABC1-25D3-3A65-86EE-5C19197096FC}"/>
              </a:ext>
            </a:extLst>
          </p:cNvPr>
          <p:cNvSpPr>
            <a:spLocks noGrp="1"/>
          </p:cNvSpPr>
          <p:nvPr>
            <p:ph type="title"/>
          </p:nvPr>
        </p:nvSpPr>
        <p:spPr/>
        <p:txBody>
          <a:bodyPr wrap="none" bIns="108000">
            <a:normAutofit/>
          </a:bodyPr>
          <a:lstStyle/>
          <a:p>
            <a:r>
              <a:rPr kumimoji="1" lang="ja-JP" altLang="en-US" spc="-100" dirty="0"/>
              <a:t>発展</a:t>
            </a:r>
            <a:r>
              <a:rPr kumimoji="1" lang="ja-JP" altLang="en-US" sz="2800" spc="-100" dirty="0"/>
              <a:t>（オーバードーズ）</a:t>
            </a:r>
            <a:endParaRPr kumimoji="1" lang="ja-JP" altLang="en-US" spc="-100" dirty="0"/>
          </a:p>
        </p:txBody>
      </p:sp>
      <p:sp>
        <p:nvSpPr>
          <p:cNvPr id="14" name="吹き出し: 角を丸めた四角形 13">
            <a:extLst>
              <a:ext uri="{FF2B5EF4-FFF2-40B4-BE49-F238E27FC236}">
                <a16:creationId xmlns:a16="http://schemas.microsoft.com/office/drawing/2014/main" id="{B17BBEAF-F7D1-07D0-D310-C6182423D4D9}"/>
              </a:ext>
            </a:extLst>
          </p:cNvPr>
          <p:cNvSpPr/>
          <p:nvPr/>
        </p:nvSpPr>
        <p:spPr>
          <a:xfrm>
            <a:off x="2062789" y="2329291"/>
            <a:ext cx="7137870" cy="428912"/>
          </a:xfrm>
          <a:prstGeom prst="wedgeRoundRectCallout">
            <a:avLst>
              <a:gd name="adj1" fmla="val -54773"/>
              <a:gd name="adj2" fmla="val 44690"/>
              <a:gd name="adj3" fmla="val 16667"/>
            </a:avLst>
          </a:prstGeom>
          <a:solidFill>
            <a:schemeClr val="tx2">
              <a:lumMod val="10000"/>
              <a:lumOff val="90000"/>
            </a:schemeClr>
          </a:soli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72000" tIns="0" rIns="72000" bIns="0" rtlCol="0" anchor="ctr">
            <a:noAutofit/>
          </a:bodyPr>
          <a:lstStyle/>
          <a:p>
            <a:pPr>
              <a:lnSpc>
                <a:spcPct val="110000"/>
              </a:lnSpc>
            </a:pPr>
            <a:r>
              <a:rPr kumimoji="1" lang="ja-JP" altLang="en-US" sz="2400" dirty="0"/>
              <a:t>なぜ一度にたくさん飲むといけないの？</a:t>
            </a:r>
          </a:p>
        </p:txBody>
      </p:sp>
      <p:sp>
        <p:nvSpPr>
          <p:cNvPr id="15" name="吹き出し: 角を丸めた四角形 14">
            <a:extLst>
              <a:ext uri="{FF2B5EF4-FFF2-40B4-BE49-F238E27FC236}">
                <a16:creationId xmlns:a16="http://schemas.microsoft.com/office/drawing/2014/main" id="{D363DA42-3FAD-1A9A-9564-ACEE113A9649}"/>
              </a:ext>
            </a:extLst>
          </p:cNvPr>
          <p:cNvSpPr/>
          <p:nvPr/>
        </p:nvSpPr>
        <p:spPr>
          <a:xfrm>
            <a:off x="2375451" y="2829479"/>
            <a:ext cx="7576105" cy="958834"/>
          </a:xfrm>
          <a:prstGeom prst="wedgeRoundRectCallout">
            <a:avLst>
              <a:gd name="adj1" fmla="val 55257"/>
              <a:gd name="adj2" fmla="val -8708"/>
              <a:gd name="adj3" fmla="val 16667"/>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72000" tIns="72000" rIns="72000" bIns="0" rtlCol="0" anchor="t">
            <a:noAutofit/>
          </a:bodyPr>
          <a:lstStyle/>
          <a:p>
            <a:pPr>
              <a:lnSpc>
                <a:spcPct val="110000"/>
              </a:lnSpc>
            </a:pPr>
            <a:r>
              <a:rPr kumimoji="1" lang="ja-JP" altLang="en-US" sz="2400" dirty="0"/>
              <a:t>医薬品は、飲む量や回数を守らないと、様々な悪影響を起こします。死んでしまうこともあります。</a:t>
            </a:r>
          </a:p>
        </p:txBody>
      </p:sp>
      <p:sp>
        <p:nvSpPr>
          <p:cNvPr id="16" name="吹き出し: 角を丸めた四角形 15">
            <a:extLst>
              <a:ext uri="{FF2B5EF4-FFF2-40B4-BE49-F238E27FC236}">
                <a16:creationId xmlns:a16="http://schemas.microsoft.com/office/drawing/2014/main" id="{03CCFFB1-C88A-46FF-E23C-4902C8E81DC9}"/>
              </a:ext>
            </a:extLst>
          </p:cNvPr>
          <p:cNvSpPr/>
          <p:nvPr/>
        </p:nvSpPr>
        <p:spPr>
          <a:xfrm>
            <a:off x="2062789" y="3865789"/>
            <a:ext cx="7137870" cy="428912"/>
          </a:xfrm>
          <a:prstGeom prst="wedgeRoundRectCallout">
            <a:avLst>
              <a:gd name="adj1" fmla="val -55045"/>
              <a:gd name="adj2" fmla="val -50977"/>
              <a:gd name="adj3" fmla="val 16667"/>
            </a:avLst>
          </a:prstGeom>
          <a:solidFill>
            <a:schemeClr val="tx2">
              <a:lumMod val="10000"/>
              <a:lumOff val="90000"/>
            </a:schemeClr>
          </a:soli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72000" tIns="0" rIns="72000" bIns="0" rtlCol="0" anchor="ctr">
            <a:noAutofit/>
          </a:bodyPr>
          <a:lstStyle/>
          <a:p>
            <a:pPr>
              <a:lnSpc>
                <a:spcPct val="110000"/>
              </a:lnSpc>
            </a:pPr>
            <a:r>
              <a:rPr kumimoji="1" lang="ja-JP" altLang="en-US" sz="2400" dirty="0"/>
              <a:t>どうしてオーバードーズをするのかな？</a:t>
            </a:r>
          </a:p>
        </p:txBody>
      </p:sp>
      <p:sp>
        <p:nvSpPr>
          <p:cNvPr id="17" name="吹き出し: 角を丸めた四角形 16">
            <a:extLst>
              <a:ext uri="{FF2B5EF4-FFF2-40B4-BE49-F238E27FC236}">
                <a16:creationId xmlns:a16="http://schemas.microsoft.com/office/drawing/2014/main" id="{67036192-0900-958F-F77A-EB0CF5ED8405}"/>
              </a:ext>
            </a:extLst>
          </p:cNvPr>
          <p:cNvSpPr/>
          <p:nvPr/>
        </p:nvSpPr>
        <p:spPr>
          <a:xfrm>
            <a:off x="2375451" y="4376715"/>
            <a:ext cx="7576105" cy="958834"/>
          </a:xfrm>
          <a:prstGeom prst="wedgeRoundRectCallout">
            <a:avLst>
              <a:gd name="adj1" fmla="val 53620"/>
              <a:gd name="adj2" fmla="val -48782"/>
              <a:gd name="adj3" fmla="val 16667"/>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72000" tIns="72000" rIns="72000" bIns="0" rtlCol="0" anchor="ctr">
            <a:noAutofit/>
          </a:bodyPr>
          <a:lstStyle/>
          <a:p>
            <a:pPr>
              <a:lnSpc>
                <a:spcPct val="110000"/>
              </a:lnSpc>
            </a:pPr>
            <a:r>
              <a:rPr kumimoji="1" lang="ja-JP" altLang="en-US" sz="2400" dirty="0"/>
              <a:t>不安や悩みを忘れるために、オーバードーズをしてしまう人がいます。</a:t>
            </a:r>
          </a:p>
        </p:txBody>
      </p:sp>
      <p:sp>
        <p:nvSpPr>
          <p:cNvPr id="18" name="吹き出し: 角を丸めた四角形 17">
            <a:extLst>
              <a:ext uri="{FF2B5EF4-FFF2-40B4-BE49-F238E27FC236}">
                <a16:creationId xmlns:a16="http://schemas.microsoft.com/office/drawing/2014/main" id="{1B697631-A4B7-7DED-E366-0271E43B8326}"/>
              </a:ext>
            </a:extLst>
          </p:cNvPr>
          <p:cNvSpPr/>
          <p:nvPr/>
        </p:nvSpPr>
        <p:spPr>
          <a:xfrm>
            <a:off x="2062789" y="5416593"/>
            <a:ext cx="9198248" cy="958834"/>
          </a:xfrm>
          <a:prstGeom prst="wedgeRoundRectCallout">
            <a:avLst>
              <a:gd name="adj1" fmla="val -54623"/>
              <a:gd name="adj2" fmla="val -38752"/>
              <a:gd name="adj3" fmla="val 16667"/>
            </a:avLst>
          </a:prstGeom>
          <a:solidFill>
            <a:schemeClr val="tx2">
              <a:lumMod val="10000"/>
              <a:lumOff val="90000"/>
            </a:schemeClr>
          </a:soli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lIns="72000" tIns="72000" rIns="72000" bIns="0" rtlCol="0" anchor="ctr">
            <a:noAutofit/>
          </a:bodyPr>
          <a:lstStyle/>
          <a:p>
            <a:pPr>
              <a:lnSpc>
                <a:spcPct val="110000"/>
              </a:lnSpc>
            </a:pPr>
            <a:r>
              <a:rPr kumimoji="1" lang="ja-JP" altLang="en-US" sz="2400" spc="-300" dirty="0"/>
              <a:t>医薬品は、飲む量や回数を守って、正しく使うことが大切だね。不安や</a:t>
            </a:r>
            <a:endParaRPr kumimoji="1" lang="en-US" altLang="ja-JP" sz="2400" spc="-300" dirty="0"/>
          </a:p>
          <a:p>
            <a:pPr>
              <a:lnSpc>
                <a:spcPct val="110000"/>
              </a:lnSpc>
            </a:pPr>
            <a:r>
              <a:rPr kumimoji="1" lang="ja-JP" altLang="en-US" sz="2400" spc="-300" dirty="0"/>
              <a:t>悩みがあったら、信頼できる周りの大人などに相談することも大切だね。</a:t>
            </a:r>
          </a:p>
        </p:txBody>
      </p:sp>
      <p:pic>
        <p:nvPicPr>
          <p:cNvPr id="9" name="図 8" descr="黒い背景に白い文字の絵&#10;&#10;低い精度で自動的に生成された説明">
            <a:extLst>
              <a:ext uri="{FF2B5EF4-FFF2-40B4-BE49-F238E27FC236}">
                <a16:creationId xmlns:a16="http://schemas.microsoft.com/office/drawing/2014/main" id="{A83A803A-ACEA-4730-8F11-7410FAB561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625" y="2292061"/>
            <a:ext cx="812013" cy="1532762"/>
          </a:xfrm>
          <a:prstGeom prst="rect">
            <a:avLst/>
          </a:prstGeom>
        </p:spPr>
      </p:pic>
      <p:pic>
        <p:nvPicPr>
          <p:cNvPr id="11" name="図 10" descr="挿絵 が含まれている画像&#10;&#10;自動的に生成された説明">
            <a:extLst>
              <a:ext uri="{FF2B5EF4-FFF2-40B4-BE49-F238E27FC236}">
                <a16:creationId xmlns:a16="http://schemas.microsoft.com/office/drawing/2014/main" id="{40761E71-7F04-237D-0B06-238339D3E7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678" y="4700500"/>
            <a:ext cx="793292" cy="1532762"/>
          </a:xfrm>
          <a:prstGeom prst="rect">
            <a:avLst/>
          </a:prstGeom>
        </p:spPr>
      </p:pic>
      <p:sp>
        <p:nvSpPr>
          <p:cNvPr id="7" name="平行四辺形 6">
            <a:extLst>
              <a:ext uri="{FF2B5EF4-FFF2-40B4-BE49-F238E27FC236}">
                <a16:creationId xmlns:a16="http://schemas.microsoft.com/office/drawing/2014/main" id="{E6010580-0ED5-A40D-8849-42DB6A8ED2B5}"/>
              </a:ext>
            </a:extLst>
          </p:cNvPr>
          <p:cNvSpPr/>
          <p:nvPr/>
        </p:nvSpPr>
        <p:spPr>
          <a:xfrm flipH="1">
            <a:off x="3435784" y="966044"/>
            <a:ext cx="5325558" cy="115685"/>
          </a:xfrm>
          <a:prstGeom prst="parallelogram">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descr="暗い背景に白い文字がある&#10;&#10;中程度の精度で自動的に生成された説明">
            <a:extLst>
              <a:ext uri="{FF2B5EF4-FFF2-40B4-BE49-F238E27FC236}">
                <a16:creationId xmlns:a16="http://schemas.microsoft.com/office/drawing/2014/main" id="{9A2B9E02-18C9-A2CB-DC04-2F4A0C3554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24142" y="407214"/>
            <a:ext cx="567498" cy="672590"/>
          </a:xfrm>
          <a:prstGeom prst="rect">
            <a:avLst/>
          </a:prstGeom>
        </p:spPr>
      </p:pic>
      <p:sp>
        <p:nvSpPr>
          <p:cNvPr id="10" name="四角形: 角を丸くする 9">
            <a:extLst>
              <a:ext uri="{FF2B5EF4-FFF2-40B4-BE49-F238E27FC236}">
                <a16:creationId xmlns:a16="http://schemas.microsoft.com/office/drawing/2014/main" id="{52D7901D-497F-8EC5-4F93-B795E63A0E40}"/>
              </a:ext>
            </a:extLst>
          </p:cNvPr>
          <p:cNvSpPr/>
          <p:nvPr/>
        </p:nvSpPr>
        <p:spPr>
          <a:xfrm>
            <a:off x="1127125" y="1210778"/>
            <a:ext cx="9937749" cy="949054"/>
          </a:xfrm>
          <a:prstGeom prst="round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72000" tIns="0" rIns="72000" bIns="0" rtlCol="0" anchor="t">
            <a:spAutoFit/>
          </a:bodyPr>
          <a:lstStyle/>
          <a:p>
            <a:pPr algn="ctr">
              <a:lnSpc>
                <a:spcPct val="120000"/>
              </a:lnSpc>
            </a:pPr>
            <a:r>
              <a:rPr kumimoji="1" lang="ja-JP" altLang="en-US" sz="2400" b="1" i="0" u="none" strike="noStrike" kern="1200" cap="none" spc="-170" normalizeH="0" baseline="0" noProof="0" dirty="0">
                <a:ln>
                  <a:noFill/>
                </a:ln>
                <a:solidFill>
                  <a:srgbClr val="FF0000"/>
                </a:solidFill>
                <a:uLnTx/>
                <a:uFillTx/>
                <a:cs typeface="+mn-cs"/>
              </a:rPr>
              <a:t>「オーバードーズ」とは、医薬品を一度にたくさん飲んでしまうこと</a:t>
            </a:r>
            <a:r>
              <a:rPr kumimoji="1" lang="ja-JP" altLang="en-US" sz="2400" b="1" i="0" u="none" strike="noStrike" kern="1200" cap="none" spc="-170" normalizeH="0" noProof="0" dirty="0">
                <a:ln>
                  <a:noFill/>
                </a:ln>
                <a:solidFill>
                  <a:srgbClr val="FF0000"/>
                </a:solidFill>
                <a:uLnTx/>
                <a:uFillTx/>
                <a:cs typeface="+mn-cs"/>
              </a:rPr>
              <a:t>をいいます。最近、若い人たちの間で増えていて、社会問題となっています。</a:t>
            </a:r>
          </a:p>
        </p:txBody>
      </p:sp>
      <p:sp>
        <p:nvSpPr>
          <p:cNvPr id="12" name="テキスト ボックス 11">
            <a:extLst>
              <a:ext uri="{FF2B5EF4-FFF2-40B4-BE49-F238E27FC236}">
                <a16:creationId xmlns:a16="http://schemas.microsoft.com/office/drawing/2014/main" id="{69E09EAA-BEFE-2BBE-62F5-B3198D3F6993}"/>
              </a:ext>
            </a:extLst>
          </p:cNvPr>
          <p:cNvSpPr txBox="1"/>
          <p:nvPr/>
        </p:nvSpPr>
        <p:spPr>
          <a:xfrm>
            <a:off x="9076956" y="2812221"/>
            <a:ext cx="825867" cy="246221"/>
          </a:xfrm>
          <a:prstGeom prst="rect">
            <a:avLst/>
          </a:prstGeom>
          <a:noFill/>
        </p:spPr>
        <p:txBody>
          <a:bodyPr wrap="none" rtlCol="0">
            <a:spAutoFit/>
          </a:bodyPr>
          <a:lstStyle/>
          <a:p>
            <a:pPr algn="ctr"/>
            <a:r>
              <a:rPr kumimoji="1" lang="ja-JP" altLang="en-US" sz="1000" dirty="0">
                <a:latin typeface="+mj-ea"/>
                <a:ea typeface="+mj-ea"/>
              </a:rPr>
              <a:t>えいきょう</a:t>
            </a:r>
          </a:p>
        </p:txBody>
      </p:sp>
      <p:sp>
        <p:nvSpPr>
          <p:cNvPr id="13" name="テキスト ボックス 12">
            <a:extLst>
              <a:ext uri="{FF2B5EF4-FFF2-40B4-BE49-F238E27FC236}">
                <a16:creationId xmlns:a16="http://schemas.microsoft.com/office/drawing/2014/main" id="{9A197F15-E770-85DA-07C9-4AB0A9B80F1B}"/>
              </a:ext>
            </a:extLst>
          </p:cNvPr>
          <p:cNvSpPr txBox="1"/>
          <p:nvPr/>
        </p:nvSpPr>
        <p:spPr>
          <a:xfrm>
            <a:off x="3362527" y="4346505"/>
            <a:ext cx="441147" cy="246221"/>
          </a:xfrm>
          <a:prstGeom prst="rect">
            <a:avLst/>
          </a:prstGeom>
          <a:noFill/>
        </p:spPr>
        <p:txBody>
          <a:bodyPr wrap="none" rtlCol="0">
            <a:spAutoFit/>
          </a:bodyPr>
          <a:lstStyle/>
          <a:p>
            <a:pPr algn="ctr"/>
            <a:r>
              <a:rPr kumimoji="1" lang="ja-JP" altLang="en-US" sz="1000" dirty="0">
                <a:latin typeface="+mj-ea"/>
                <a:ea typeface="+mj-ea"/>
              </a:rPr>
              <a:t>なや</a:t>
            </a:r>
          </a:p>
        </p:txBody>
      </p:sp>
      <p:sp>
        <p:nvSpPr>
          <p:cNvPr id="19" name="テキスト ボックス 18">
            <a:extLst>
              <a:ext uri="{FF2B5EF4-FFF2-40B4-BE49-F238E27FC236}">
                <a16:creationId xmlns:a16="http://schemas.microsoft.com/office/drawing/2014/main" id="{15587A03-7E0E-B901-3E4B-4CB39AC5B718}"/>
              </a:ext>
            </a:extLst>
          </p:cNvPr>
          <p:cNvSpPr txBox="1"/>
          <p:nvPr/>
        </p:nvSpPr>
        <p:spPr>
          <a:xfrm>
            <a:off x="2121157" y="5809598"/>
            <a:ext cx="441147" cy="246221"/>
          </a:xfrm>
          <a:prstGeom prst="rect">
            <a:avLst/>
          </a:prstGeom>
          <a:noFill/>
        </p:spPr>
        <p:txBody>
          <a:bodyPr wrap="none" rtlCol="0">
            <a:spAutoFit/>
          </a:bodyPr>
          <a:lstStyle/>
          <a:p>
            <a:pPr algn="ctr"/>
            <a:r>
              <a:rPr kumimoji="1" lang="ja-JP" altLang="en-US" sz="1000" dirty="0">
                <a:latin typeface="+mj-ea"/>
                <a:ea typeface="+mj-ea"/>
              </a:rPr>
              <a:t>なや</a:t>
            </a:r>
          </a:p>
        </p:txBody>
      </p:sp>
      <p:sp>
        <p:nvSpPr>
          <p:cNvPr id="20" name="テキスト ボックス 19">
            <a:extLst>
              <a:ext uri="{FF2B5EF4-FFF2-40B4-BE49-F238E27FC236}">
                <a16:creationId xmlns:a16="http://schemas.microsoft.com/office/drawing/2014/main" id="{126A8931-364C-5286-5616-6DAAFE420EED}"/>
              </a:ext>
            </a:extLst>
          </p:cNvPr>
          <p:cNvSpPr txBox="1"/>
          <p:nvPr/>
        </p:nvSpPr>
        <p:spPr>
          <a:xfrm>
            <a:off x="4255630" y="5809809"/>
            <a:ext cx="697627" cy="246221"/>
          </a:xfrm>
          <a:prstGeom prst="rect">
            <a:avLst/>
          </a:prstGeom>
          <a:noFill/>
        </p:spPr>
        <p:txBody>
          <a:bodyPr wrap="none" rtlCol="0">
            <a:spAutoFit/>
          </a:bodyPr>
          <a:lstStyle/>
          <a:p>
            <a:pPr algn="ctr"/>
            <a:r>
              <a:rPr kumimoji="1" lang="ja-JP" altLang="en-US" sz="1000" dirty="0">
                <a:latin typeface="+mj-ea"/>
                <a:ea typeface="+mj-ea"/>
              </a:rPr>
              <a:t>しんらい</a:t>
            </a:r>
          </a:p>
        </p:txBody>
      </p:sp>
      <p:sp>
        <p:nvSpPr>
          <p:cNvPr id="21" name="テキスト ボックス 20">
            <a:extLst>
              <a:ext uri="{FF2B5EF4-FFF2-40B4-BE49-F238E27FC236}">
                <a16:creationId xmlns:a16="http://schemas.microsoft.com/office/drawing/2014/main" id="{7961D511-C5FC-6B17-4506-BA7C8E3CDA55}"/>
              </a:ext>
            </a:extLst>
          </p:cNvPr>
          <p:cNvSpPr txBox="1"/>
          <p:nvPr/>
        </p:nvSpPr>
        <p:spPr>
          <a:xfrm>
            <a:off x="3208877" y="1602613"/>
            <a:ext cx="441147" cy="246221"/>
          </a:xfrm>
          <a:prstGeom prst="rect">
            <a:avLst/>
          </a:prstGeom>
          <a:noFill/>
        </p:spPr>
        <p:txBody>
          <a:bodyPr wrap="none" rtlCol="0">
            <a:spAutoFit/>
          </a:bodyPr>
          <a:lstStyle/>
          <a:p>
            <a:pPr algn="ctr"/>
            <a:r>
              <a:rPr kumimoji="1" lang="ja-JP" altLang="en-US" sz="1000" dirty="0">
                <a:solidFill>
                  <a:srgbClr val="FF0000"/>
                </a:solidFill>
                <a:latin typeface="+mj-ea"/>
                <a:ea typeface="+mj-ea"/>
              </a:rPr>
              <a:t>わか</a:t>
            </a:r>
          </a:p>
        </p:txBody>
      </p:sp>
    </p:spTree>
    <p:extLst>
      <p:ext uri="{BB962C8B-B14F-4D97-AF65-F5344CB8AC3E}">
        <p14:creationId xmlns:p14="http://schemas.microsoft.com/office/powerpoint/2010/main" val="182369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四角形: 角を丸くする 9">
            <a:extLst>
              <a:ext uri="{FF2B5EF4-FFF2-40B4-BE49-F238E27FC236}">
                <a16:creationId xmlns:a16="http://schemas.microsoft.com/office/drawing/2014/main" id="{07B6C3C0-38BE-D49F-AED2-43CD0C6E9BA4}"/>
              </a:ext>
            </a:extLst>
          </p:cNvPr>
          <p:cNvSpPr/>
          <p:nvPr/>
        </p:nvSpPr>
        <p:spPr>
          <a:xfrm>
            <a:off x="1524000" y="3602961"/>
            <a:ext cx="9124335" cy="1286232"/>
          </a:xfrm>
          <a:prstGeom prst="round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0" indent="-742950">
              <a:lnSpc>
                <a:spcPct val="120000"/>
              </a:lnSpc>
              <a:buFont typeface="+mj-ea"/>
              <a:buAutoNum type="circleNumDbPlain" startAt="2"/>
            </a:pPr>
            <a:r>
              <a:rPr kumimoji="1" lang="ja-JP" altLang="en-US" sz="3600" b="1" i="0" u="none" strike="noStrike" kern="1200" cap="none" spc="0" normalizeH="0" baseline="0" noProof="0" dirty="0">
                <a:ln>
                  <a:noFill/>
                </a:ln>
                <a:solidFill>
                  <a:prstClr val="black"/>
                </a:solidFill>
                <a:effectLst/>
                <a:uLnTx/>
                <a:uFillTx/>
                <a:cs typeface="+mn-cs"/>
              </a:rPr>
              <a:t>法律で禁止されている薬物を使用する</a:t>
            </a:r>
            <a:br>
              <a:rPr kumimoji="1" lang="ja-JP" altLang="en-US" sz="3600" b="1" i="0" u="none" strike="noStrike" kern="1200" cap="none" spc="0" normalizeH="0" baseline="0" noProof="0" dirty="0">
                <a:ln>
                  <a:noFill/>
                </a:ln>
                <a:solidFill>
                  <a:prstClr val="black"/>
                </a:solidFill>
                <a:effectLst/>
                <a:uLnTx/>
                <a:uFillTx/>
                <a:cs typeface="+mn-cs"/>
              </a:rPr>
            </a:br>
            <a:r>
              <a:rPr kumimoji="1" lang="ja-JP" altLang="en-US" sz="3600" b="1" i="0" u="none" strike="noStrike" kern="1200" cap="none" spc="0" normalizeH="0" baseline="0" noProof="0" dirty="0">
                <a:ln>
                  <a:noFill/>
                </a:ln>
                <a:solidFill>
                  <a:prstClr val="black"/>
                </a:solidFill>
                <a:effectLst/>
                <a:uLnTx/>
                <a:uFillTx/>
                <a:cs typeface="+mn-cs"/>
              </a:rPr>
              <a:t>ことは、１回だけなら乱用と言わない</a:t>
            </a:r>
            <a:endParaRPr kumimoji="1" lang="ja-JP" altLang="en-US" dirty="0"/>
          </a:p>
        </p:txBody>
      </p:sp>
      <p:sp>
        <p:nvSpPr>
          <p:cNvPr id="11" name="四角形: 角を丸くする 10">
            <a:extLst>
              <a:ext uri="{FF2B5EF4-FFF2-40B4-BE49-F238E27FC236}">
                <a16:creationId xmlns:a16="http://schemas.microsoft.com/office/drawing/2014/main" id="{47598705-0265-F3F5-1988-55B85BE75EF5}"/>
              </a:ext>
            </a:extLst>
          </p:cNvPr>
          <p:cNvSpPr/>
          <p:nvPr/>
        </p:nvSpPr>
        <p:spPr>
          <a:xfrm>
            <a:off x="1524000" y="4983552"/>
            <a:ext cx="9124335" cy="1286232"/>
          </a:xfrm>
          <a:prstGeom prst="round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95350" indent="-742950">
              <a:buFont typeface="+mj-ea"/>
              <a:buAutoNum type="circleNumDbPlain" startAt="3"/>
            </a:pPr>
            <a:r>
              <a:rPr kumimoji="1" lang="ja-JP" altLang="en-US" sz="3600" b="1" i="0" u="none" strike="noStrike" kern="1200" cap="none" spc="0" normalizeH="0" baseline="0" noProof="0" dirty="0">
                <a:ln>
                  <a:noFill/>
                </a:ln>
                <a:solidFill>
                  <a:prstClr val="black"/>
                </a:solidFill>
                <a:effectLst/>
                <a:uLnTx/>
                <a:uFillTx/>
                <a:cs typeface="+mn-cs"/>
              </a:rPr>
              <a:t>どんな薬物でも使用するのは個人の自由なので問題ない</a:t>
            </a:r>
            <a:endParaRPr kumimoji="1" lang="ja-JP" altLang="en-US" dirty="0"/>
          </a:p>
        </p:txBody>
      </p:sp>
      <p:sp>
        <p:nvSpPr>
          <p:cNvPr id="9" name="四角形: 角を丸くする 8">
            <a:extLst>
              <a:ext uri="{FF2B5EF4-FFF2-40B4-BE49-F238E27FC236}">
                <a16:creationId xmlns:a16="http://schemas.microsoft.com/office/drawing/2014/main" id="{D8626910-0FD6-1214-0F35-F737D5E77D90}"/>
              </a:ext>
            </a:extLst>
          </p:cNvPr>
          <p:cNvSpPr/>
          <p:nvPr/>
        </p:nvSpPr>
        <p:spPr>
          <a:xfrm>
            <a:off x="1524000" y="2192164"/>
            <a:ext cx="9124335" cy="1332000"/>
          </a:xfrm>
          <a:prstGeom prst="round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216000" rtlCol="0" anchor="ctr"/>
          <a:lstStyle/>
          <a:p>
            <a:pPr marL="806450" indent="-630238">
              <a:buFont typeface="+mj-ea"/>
              <a:buAutoNum type="circleNumDbPlain"/>
            </a:pPr>
            <a:r>
              <a:rPr kumimoji="1" lang="ja-JP" altLang="en-US" sz="3600" b="1" i="0" u="none" strike="noStrike" kern="1200" cap="none" spc="0" normalizeH="0" baseline="0" noProof="0" dirty="0">
                <a:ln>
                  <a:noFill/>
                </a:ln>
                <a:solidFill>
                  <a:prstClr val="black"/>
                </a:solidFill>
                <a:effectLst/>
                <a:uLnTx/>
                <a:uFillTx/>
                <a:cs typeface="+mn-cs"/>
              </a:rPr>
              <a:t>１回１錠飲むかぜ薬を早く治すために</a:t>
            </a:r>
            <a:br>
              <a:rPr kumimoji="1" lang="en-US" altLang="ja-JP" sz="3600" b="1" i="0" u="none" strike="noStrike" kern="1200" cap="none" spc="0" normalizeH="0" baseline="0" noProof="0" dirty="0">
                <a:ln>
                  <a:noFill/>
                </a:ln>
                <a:solidFill>
                  <a:prstClr val="black"/>
                </a:solidFill>
                <a:effectLst/>
                <a:uLnTx/>
                <a:uFillTx/>
                <a:cs typeface="+mn-cs"/>
              </a:rPr>
            </a:br>
            <a:r>
              <a:rPr kumimoji="1" lang="ja-JP" altLang="en-US" sz="3600" b="1" i="0" u="none" strike="noStrike" kern="1200" cap="none" spc="0" normalizeH="0" baseline="0" noProof="0" dirty="0">
                <a:ln>
                  <a:noFill/>
                </a:ln>
                <a:solidFill>
                  <a:prstClr val="black"/>
                </a:solidFill>
                <a:effectLst/>
                <a:uLnTx/>
                <a:uFillTx/>
                <a:cs typeface="+mn-cs"/>
              </a:rPr>
              <a:t>一度にたくさん飲んだ</a:t>
            </a:r>
            <a:endParaRPr kumimoji="1" lang="ja-JP" altLang="en-US" dirty="0"/>
          </a:p>
        </p:txBody>
      </p:sp>
      <p:sp>
        <p:nvSpPr>
          <p:cNvPr id="6" name="タイトル 5">
            <a:extLst>
              <a:ext uri="{FF2B5EF4-FFF2-40B4-BE49-F238E27FC236}">
                <a16:creationId xmlns:a16="http://schemas.microsoft.com/office/drawing/2014/main" id="{3B6F65C3-93DF-7EE2-86E7-82556083FCC8}"/>
              </a:ext>
            </a:extLst>
          </p:cNvPr>
          <p:cNvSpPr>
            <a:spLocks noGrp="1"/>
          </p:cNvSpPr>
          <p:nvPr>
            <p:ph type="title"/>
          </p:nvPr>
        </p:nvSpPr>
        <p:spPr/>
        <p:txBody>
          <a:bodyPr/>
          <a:lstStyle/>
          <a:p>
            <a:r>
              <a:rPr lang="ja-JP" altLang="en-US" dirty="0"/>
              <a:t>クイズに答えてみよう！</a:t>
            </a:r>
          </a:p>
        </p:txBody>
      </p:sp>
      <p:sp>
        <p:nvSpPr>
          <p:cNvPr id="4" name="スライド番号プレースホルダー 3">
            <a:extLst>
              <a:ext uri="{FF2B5EF4-FFF2-40B4-BE49-F238E27FC236}">
                <a16:creationId xmlns:a16="http://schemas.microsoft.com/office/drawing/2014/main" id="{C093C3F9-2E16-00CD-792F-B463BB165558}"/>
              </a:ext>
            </a:extLst>
          </p:cNvPr>
          <p:cNvSpPr>
            <a:spLocks noGrp="1"/>
          </p:cNvSpPr>
          <p:nvPr>
            <p:ph type="sldNum" sz="quarter" idx="12"/>
          </p:nvPr>
        </p:nvSpPr>
        <p:spPr/>
        <p:txBody>
          <a:bodyPr/>
          <a:lstStyle/>
          <a:p>
            <a:fld id="{2906FD1F-B238-489A-B820-857598A48E65}" type="slidenum">
              <a:rPr kumimoji="1" lang="ja-JP" altLang="en-US" smtClean="0"/>
              <a:t>2</a:t>
            </a:fld>
            <a:endParaRPr kumimoji="1" lang="ja-JP" altLang="en-US"/>
          </a:p>
        </p:txBody>
      </p:sp>
      <p:sp>
        <p:nvSpPr>
          <p:cNvPr id="8" name="テキスト ボックス 7">
            <a:extLst>
              <a:ext uri="{FF2B5EF4-FFF2-40B4-BE49-F238E27FC236}">
                <a16:creationId xmlns:a16="http://schemas.microsoft.com/office/drawing/2014/main" id="{6C4AA240-55B4-EB0F-4AE8-D4DAB20AF207}"/>
              </a:ext>
            </a:extLst>
          </p:cNvPr>
          <p:cNvSpPr txBox="1"/>
          <p:nvPr/>
        </p:nvSpPr>
        <p:spPr>
          <a:xfrm>
            <a:off x="4218550" y="1317875"/>
            <a:ext cx="3766717" cy="568643"/>
          </a:xfrm>
          <a:prstGeom prst="roundRect">
            <a:avLst>
              <a:gd name="adj" fmla="val 23952"/>
            </a:avLst>
          </a:prstGeom>
          <a:solidFill>
            <a:srgbClr val="FF6600"/>
          </a:solidFill>
          <a:effectLst>
            <a:outerShdw blurRad="50800" dist="38100" dir="2700000" algn="tl" rotWithShape="0">
              <a:prstClr val="black">
                <a:alpha val="40000"/>
              </a:prstClr>
            </a:outerShdw>
          </a:effectLst>
        </p:spPr>
        <p:txBody>
          <a:bodyPr wrap="square" lIns="72000" tIns="0" rIns="72000" bIns="0" rtlCol="0" anchor="ctr">
            <a:spAutoFit/>
          </a:bodyPr>
          <a:lstStyle/>
          <a:p>
            <a:pPr algn="ctr"/>
            <a:r>
              <a:rPr kumimoji="1" lang="ja-JP" altLang="en-US" sz="3200" b="1" dirty="0">
                <a:solidFill>
                  <a:schemeClr val="bg1"/>
                </a:solidFill>
              </a:rPr>
              <a:t>○かな？  </a:t>
            </a:r>
            <a:r>
              <a:rPr kumimoji="1" lang="en-US" altLang="ja-JP" sz="3200" b="1" dirty="0">
                <a:solidFill>
                  <a:schemeClr val="bg1"/>
                </a:solidFill>
              </a:rPr>
              <a:t>×</a:t>
            </a:r>
            <a:r>
              <a:rPr kumimoji="1" lang="ja-JP" altLang="en-US" sz="3200" b="1" dirty="0">
                <a:solidFill>
                  <a:schemeClr val="bg1"/>
                </a:solidFill>
              </a:rPr>
              <a:t>かな？</a:t>
            </a:r>
          </a:p>
        </p:txBody>
      </p:sp>
      <p:pic>
        <p:nvPicPr>
          <p:cNvPr id="2" name="図 1" descr="図形, 四角形&#10;&#10;自動的に生成された説明">
            <a:extLst>
              <a:ext uri="{FF2B5EF4-FFF2-40B4-BE49-F238E27FC236}">
                <a16:creationId xmlns:a16="http://schemas.microsoft.com/office/drawing/2014/main" id="{5612CFE8-798A-EAE9-3018-D5A32B98BF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0221" y="1179343"/>
            <a:ext cx="1789180" cy="1210058"/>
          </a:xfrm>
          <a:prstGeom prst="rect">
            <a:avLst/>
          </a:prstGeom>
        </p:spPr>
      </p:pic>
      <p:sp>
        <p:nvSpPr>
          <p:cNvPr id="3" name="平行四辺形 2">
            <a:extLst>
              <a:ext uri="{FF2B5EF4-FFF2-40B4-BE49-F238E27FC236}">
                <a16:creationId xmlns:a16="http://schemas.microsoft.com/office/drawing/2014/main" id="{2C4B75C2-59AA-432D-7959-DCAFDC156DC4}"/>
              </a:ext>
            </a:extLst>
          </p:cNvPr>
          <p:cNvSpPr/>
          <p:nvPr/>
        </p:nvSpPr>
        <p:spPr>
          <a:xfrm flipH="1">
            <a:off x="3435784" y="966044"/>
            <a:ext cx="5325558" cy="115685"/>
          </a:xfrm>
          <a:prstGeom prst="parallelogram">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descr="暗い背景に白い文字がある&#10;&#10;中程度の精度で自動的に生成された説明">
            <a:extLst>
              <a:ext uri="{FF2B5EF4-FFF2-40B4-BE49-F238E27FC236}">
                <a16:creationId xmlns:a16="http://schemas.microsoft.com/office/drawing/2014/main" id="{C2ED7836-EB3C-3633-0290-AF07095A6A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4142" y="407214"/>
            <a:ext cx="567498" cy="672590"/>
          </a:xfrm>
          <a:prstGeom prst="rect">
            <a:avLst/>
          </a:prstGeom>
        </p:spPr>
      </p:pic>
      <p:sp>
        <p:nvSpPr>
          <p:cNvPr id="7" name="テキスト ボックス 6">
            <a:extLst>
              <a:ext uri="{FF2B5EF4-FFF2-40B4-BE49-F238E27FC236}">
                <a16:creationId xmlns:a16="http://schemas.microsoft.com/office/drawing/2014/main" id="{1C8D8B85-68AF-30FF-B2D3-328FF7697AE4}"/>
              </a:ext>
            </a:extLst>
          </p:cNvPr>
          <p:cNvSpPr txBox="1"/>
          <p:nvPr/>
        </p:nvSpPr>
        <p:spPr>
          <a:xfrm>
            <a:off x="3773387" y="2206022"/>
            <a:ext cx="646331" cy="276999"/>
          </a:xfrm>
          <a:prstGeom prst="rect">
            <a:avLst/>
          </a:prstGeom>
          <a:noFill/>
        </p:spPr>
        <p:txBody>
          <a:bodyPr wrap="none" rtlCol="0">
            <a:spAutoFit/>
          </a:bodyPr>
          <a:lstStyle/>
          <a:p>
            <a:r>
              <a:rPr kumimoji="1" lang="ja-JP" altLang="en-US" sz="1200" dirty="0">
                <a:latin typeface="+mn-ea"/>
              </a:rPr>
              <a:t>じょう</a:t>
            </a:r>
          </a:p>
        </p:txBody>
      </p:sp>
      <p:sp>
        <p:nvSpPr>
          <p:cNvPr id="12" name="テキスト ボックス 11">
            <a:extLst>
              <a:ext uri="{FF2B5EF4-FFF2-40B4-BE49-F238E27FC236}">
                <a16:creationId xmlns:a16="http://schemas.microsoft.com/office/drawing/2014/main" id="{1467597F-5B6C-EE4C-1CEB-7A4F0FE02B00}"/>
              </a:ext>
            </a:extLst>
          </p:cNvPr>
          <p:cNvSpPr txBox="1"/>
          <p:nvPr/>
        </p:nvSpPr>
        <p:spPr>
          <a:xfrm>
            <a:off x="7127628" y="4164797"/>
            <a:ext cx="954107" cy="276999"/>
          </a:xfrm>
          <a:prstGeom prst="rect">
            <a:avLst/>
          </a:prstGeom>
          <a:noFill/>
        </p:spPr>
        <p:txBody>
          <a:bodyPr wrap="none" rtlCol="0">
            <a:spAutoFit/>
          </a:bodyPr>
          <a:lstStyle/>
          <a:p>
            <a:pPr algn="ctr"/>
            <a:r>
              <a:rPr kumimoji="1" lang="ja-JP" altLang="en-US" sz="1200" spc="300" dirty="0">
                <a:latin typeface="+mj-ea"/>
                <a:ea typeface="+mj-ea"/>
              </a:rPr>
              <a:t>らんよう</a:t>
            </a:r>
          </a:p>
        </p:txBody>
      </p:sp>
    </p:spTree>
    <p:extLst>
      <p:ext uri="{BB962C8B-B14F-4D97-AF65-F5344CB8AC3E}">
        <p14:creationId xmlns:p14="http://schemas.microsoft.com/office/powerpoint/2010/main" val="1363241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1AD6B7F-09B9-C941-C87D-CD33BC78054D}"/>
              </a:ext>
            </a:extLst>
          </p:cNvPr>
          <p:cNvSpPr>
            <a:spLocks noGrp="1"/>
          </p:cNvSpPr>
          <p:nvPr>
            <p:ph type="sldNum" sz="quarter" idx="12"/>
          </p:nvPr>
        </p:nvSpPr>
        <p:spPr/>
        <p:txBody>
          <a:bodyPr/>
          <a:lstStyle/>
          <a:p>
            <a:fld id="{2906FD1F-B238-489A-B820-857598A48E65}" type="slidenum">
              <a:rPr kumimoji="1" lang="ja-JP" altLang="en-US" smtClean="0"/>
              <a:t>3</a:t>
            </a:fld>
            <a:endParaRPr kumimoji="1" lang="ja-JP" altLang="en-US"/>
          </a:p>
        </p:txBody>
      </p:sp>
      <p:sp>
        <p:nvSpPr>
          <p:cNvPr id="3" name="タイトル 2">
            <a:extLst>
              <a:ext uri="{FF2B5EF4-FFF2-40B4-BE49-F238E27FC236}">
                <a16:creationId xmlns:a16="http://schemas.microsoft.com/office/drawing/2014/main" id="{37D4487E-9BEB-E4E0-8373-CFBF8D39E036}"/>
              </a:ext>
            </a:extLst>
          </p:cNvPr>
          <p:cNvSpPr>
            <a:spLocks noGrp="1"/>
          </p:cNvSpPr>
          <p:nvPr>
            <p:ph type="title"/>
          </p:nvPr>
        </p:nvSpPr>
        <p:spPr/>
        <p:txBody>
          <a:bodyPr/>
          <a:lstStyle/>
          <a:p>
            <a:r>
              <a:rPr kumimoji="1" lang="ja-JP" altLang="en-US" dirty="0"/>
              <a:t>「薬物乱用」って？</a:t>
            </a:r>
          </a:p>
        </p:txBody>
      </p:sp>
      <p:sp>
        <p:nvSpPr>
          <p:cNvPr id="4" name="テキスト ボックス 3">
            <a:extLst>
              <a:ext uri="{FF2B5EF4-FFF2-40B4-BE49-F238E27FC236}">
                <a16:creationId xmlns:a16="http://schemas.microsoft.com/office/drawing/2014/main" id="{9CDE6051-54E6-5875-8630-1EBC8EFE946A}"/>
              </a:ext>
            </a:extLst>
          </p:cNvPr>
          <p:cNvSpPr txBox="1"/>
          <p:nvPr/>
        </p:nvSpPr>
        <p:spPr>
          <a:xfrm>
            <a:off x="1489611" y="1395166"/>
            <a:ext cx="9212778" cy="2041456"/>
          </a:xfrm>
          <a:prstGeom prst="rect">
            <a:avLst/>
          </a:prstGeom>
          <a:noFill/>
        </p:spPr>
        <p:txBody>
          <a:bodyPr wrap="none" rtlCol="0">
            <a:spAutoFit/>
          </a:bodyPr>
          <a:lstStyle/>
          <a:p>
            <a:pPr algn="ctr">
              <a:lnSpc>
                <a:spcPct val="130000"/>
              </a:lnSpc>
            </a:pPr>
            <a:r>
              <a:rPr kumimoji="1" lang="ja-JP" altLang="en-US" sz="3200" b="1" dirty="0"/>
              <a:t>法律で禁止されている薬物を使ったり、</a:t>
            </a:r>
          </a:p>
          <a:p>
            <a:pPr algn="ctr">
              <a:lnSpc>
                <a:spcPct val="130000"/>
              </a:lnSpc>
            </a:pPr>
            <a:r>
              <a:rPr kumimoji="1" lang="ja-JP" altLang="en-US" sz="3200" b="1" dirty="0"/>
              <a:t>病気を治す目的以外で薬を使ったりすることを、</a:t>
            </a:r>
          </a:p>
          <a:p>
            <a:pPr algn="ctr">
              <a:lnSpc>
                <a:spcPct val="130000"/>
              </a:lnSpc>
            </a:pPr>
            <a:r>
              <a:rPr kumimoji="1" lang="ja-JP" altLang="en-US" sz="3200" b="1" dirty="0"/>
              <a:t>「</a:t>
            </a:r>
            <a:r>
              <a:rPr kumimoji="1" lang="ja-JP" altLang="en-US" sz="3600" b="1" dirty="0">
                <a:solidFill>
                  <a:srgbClr val="FF0000"/>
                </a:solidFill>
              </a:rPr>
              <a:t>薬物乱用</a:t>
            </a:r>
            <a:r>
              <a:rPr kumimoji="1" lang="ja-JP" altLang="en-US" sz="3200" b="1" dirty="0"/>
              <a:t>」といいます。</a:t>
            </a:r>
          </a:p>
        </p:txBody>
      </p:sp>
      <p:sp>
        <p:nvSpPr>
          <p:cNvPr id="5" name="吹き出し: 角を丸めた四角形 4">
            <a:extLst>
              <a:ext uri="{FF2B5EF4-FFF2-40B4-BE49-F238E27FC236}">
                <a16:creationId xmlns:a16="http://schemas.microsoft.com/office/drawing/2014/main" id="{AF501336-64ED-8F9A-7616-7325778A94BC}"/>
              </a:ext>
            </a:extLst>
          </p:cNvPr>
          <p:cNvSpPr/>
          <p:nvPr/>
        </p:nvSpPr>
        <p:spPr>
          <a:xfrm>
            <a:off x="3533269" y="3590575"/>
            <a:ext cx="7137870" cy="1186380"/>
          </a:xfrm>
          <a:prstGeom prst="wedgeRoundRectCallout">
            <a:avLst>
              <a:gd name="adj1" fmla="val -61239"/>
              <a:gd name="adj2" fmla="val 50250"/>
              <a:gd name="adj3" fmla="val 16667"/>
            </a:avLst>
          </a:prstGeom>
          <a:solidFill>
            <a:schemeClr val="accent2">
              <a:lumMod val="20000"/>
              <a:lumOff val="80000"/>
            </a:schemeClr>
          </a:solidFill>
          <a:ln>
            <a:solidFill>
              <a:schemeClr val="accent2"/>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2800" dirty="0"/>
              <a:t>１回の使用でも「乱用」といいます</a:t>
            </a:r>
          </a:p>
        </p:txBody>
      </p:sp>
      <p:sp>
        <p:nvSpPr>
          <p:cNvPr id="7" name="吹き出し: 角を丸めた四角形 6">
            <a:extLst>
              <a:ext uri="{FF2B5EF4-FFF2-40B4-BE49-F238E27FC236}">
                <a16:creationId xmlns:a16="http://schemas.microsoft.com/office/drawing/2014/main" id="{296AE106-A578-A858-67AB-F7A29B7C99F7}"/>
              </a:ext>
            </a:extLst>
          </p:cNvPr>
          <p:cNvSpPr/>
          <p:nvPr/>
        </p:nvSpPr>
        <p:spPr>
          <a:xfrm>
            <a:off x="3533269" y="4935325"/>
            <a:ext cx="7137870" cy="1325564"/>
          </a:xfrm>
          <a:prstGeom prst="wedgeRoundRectCallout">
            <a:avLst>
              <a:gd name="adj1" fmla="val -61323"/>
              <a:gd name="adj2" fmla="val -38522"/>
              <a:gd name="adj3" fmla="val 16667"/>
            </a:avLst>
          </a:prstGeom>
          <a:solidFill>
            <a:schemeClr val="accent2">
              <a:lumMod val="20000"/>
              <a:lumOff val="80000"/>
            </a:schemeClr>
          </a:solidFill>
          <a:ln>
            <a:solidFill>
              <a:schemeClr val="accent2"/>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2800" dirty="0"/>
              <a:t>薬を一度にたくさん飲むことも問題になっています</a:t>
            </a:r>
          </a:p>
        </p:txBody>
      </p:sp>
      <p:pic>
        <p:nvPicPr>
          <p:cNvPr id="8" name="図 7" descr="挿絵 が含まれている画像&#10;&#10;自動的に生成された説明">
            <a:extLst>
              <a:ext uri="{FF2B5EF4-FFF2-40B4-BE49-F238E27FC236}">
                <a16:creationId xmlns:a16="http://schemas.microsoft.com/office/drawing/2014/main" id="{223A4000-29FB-3F93-4C54-4F57D6FB9B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7046" y="3436622"/>
            <a:ext cx="1094644" cy="2880814"/>
          </a:xfrm>
          <a:prstGeom prst="rect">
            <a:avLst/>
          </a:prstGeom>
        </p:spPr>
      </p:pic>
      <p:sp>
        <p:nvSpPr>
          <p:cNvPr id="6" name="平行四辺形 5">
            <a:extLst>
              <a:ext uri="{FF2B5EF4-FFF2-40B4-BE49-F238E27FC236}">
                <a16:creationId xmlns:a16="http://schemas.microsoft.com/office/drawing/2014/main" id="{42D0C51D-4BC1-45A7-6261-2DE13C9E8A1E}"/>
              </a:ext>
            </a:extLst>
          </p:cNvPr>
          <p:cNvSpPr/>
          <p:nvPr/>
        </p:nvSpPr>
        <p:spPr>
          <a:xfrm flipH="1">
            <a:off x="3435784" y="966044"/>
            <a:ext cx="5325558" cy="115685"/>
          </a:xfrm>
          <a:prstGeom prst="parallelogram">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descr="暗い背景に白い文字がある&#10;&#10;中程度の精度で自動的に生成された説明">
            <a:extLst>
              <a:ext uri="{FF2B5EF4-FFF2-40B4-BE49-F238E27FC236}">
                <a16:creationId xmlns:a16="http://schemas.microsoft.com/office/drawing/2014/main" id="{0B9E8E69-D66B-5CD1-40E7-CFF5FDADE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4142" y="407214"/>
            <a:ext cx="567498" cy="672590"/>
          </a:xfrm>
          <a:prstGeom prst="rect">
            <a:avLst/>
          </a:prstGeom>
        </p:spPr>
      </p:pic>
      <p:sp>
        <p:nvSpPr>
          <p:cNvPr id="10" name="テキスト ボックス 9">
            <a:extLst>
              <a:ext uri="{FF2B5EF4-FFF2-40B4-BE49-F238E27FC236}">
                <a16:creationId xmlns:a16="http://schemas.microsoft.com/office/drawing/2014/main" id="{845914AD-0A0A-8F9D-7C83-A7314F8F7953}"/>
              </a:ext>
            </a:extLst>
          </p:cNvPr>
          <p:cNvSpPr txBox="1"/>
          <p:nvPr/>
        </p:nvSpPr>
        <p:spPr>
          <a:xfrm>
            <a:off x="5368377" y="300234"/>
            <a:ext cx="1056700" cy="276999"/>
          </a:xfrm>
          <a:prstGeom prst="rect">
            <a:avLst/>
          </a:prstGeom>
          <a:noFill/>
        </p:spPr>
        <p:txBody>
          <a:bodyPr wrap="none" rtlCol="0">
            <a:spAutoFit/>
          </a:bodyPr>
          <a:lstStyle/>
          <a:p>
            <a:pPr algn="ctr"/>
            <a:r>
              <a:rPr kumimoji="1" lang="ja-JP" altLang="en-US" sz="1200" spc="500" dirty="0">
                <a:solidFill>
                  <a:srgbClr val="0070C0"/>
                </a:solidFill>
                <a:latin typeface="+mj-ea"/>
                <a:ea typeface="+mj-ea"/>
              </a:rPr>
              <a:t>らんよう</a:t>
            </a:r>
          </a:p>
        </p:txBody>
      </p:sp>
      <p:sp>
        <p:nvSpPr>
          <p:cNvPr id="11" name="テキスト ボックス 10">
            <a:extLst>
              <a:ext uri="{FF2B5EF4-FFF2-40B4-BE49-F238E27FC236}">
                <a16:creationId xmlns:a16="http://schemas.microsoft.com/office/drawing/2014/main" id="{BA217870-228A-FC9C-551F-6555915C1B98}"/>
              </a:ext>
            </a:extLst>
          </p:cNvPr>
          <p:cNvSpPr txBox="1"/>
          <p:nvPr/>
        </p:nvSpPr>
        <p:spPr>
          <a:xfrm>
            <a:off x="2395023" y="1355119"/>
            <a:ext cx="954107" cy="276999"/>
          </a:xfrm>
          <a:prstGeom prst="rect">
            <a:avLst/>
          </a:prstGeom>
          <a:noFill/>
        </p:spPr>
        <p:txBody>
          <a:bodyPr wrap="none" rtlCol="0">
            <a:spAutoFit/>
          </a:bodyPr>
          <a:lstStyle/>
          <a:p>
            <a:pPr algn="ctr"/>
            <a:r>
              <a:rPr kumimoji="1" lang="ja-JP" altLang="en-US" sz="1200" spc="300" dirty="0">
                <a:latin typeface="+mj-ea"/>
                <a:ea typeface="+mj-ea"/>
              </a:rPr>
              <a:t>ほうりつ</a:t>
            </a:r>
          </a:p>
        </p:txBody>
      </p:sp>
      <p:sp>
        <p:nvSpPr>
          <p:cNvPr id="12" name="テキスト ボックス 11">
            <a:extLst>
              <a:ext uri="{FF2B5EF4-FFF2-40B4-BE49-F238E27FC236}">
                <a16:creationId xmlns:a16="http://schemas.microsoft.com/office/drawing/2014/main" id="{BF5AD531-B1B6-BDA6-419B-57400A569EDF}"/>
              </a:ext>
            </a:extLst>
          </p:cNvPr>
          <p:cNvSpPr txBox="1"/>
          <p:nvPr/>
        </p:nvSpPr>
        <p:spPr>
          <a:xfrm>
            <a:off x="4841628" y="2640580"/>
            <a:ext cx="954107" cy="276999"/>
          </a:xfrm>
          <a:prstGeom prst="rect">
            <a:avLst/>
          </a:prstGeom>
          <a:noFill/>
        </p:spPr>
        <p:txBody>
          <a:bodyPr wrap="none" rtlCol="0">
            <a:spAutoFit/>
          </a:bodyPr>
          <a:lstStyle/>
          <a:p>
            <a:pPr algn="ctr"/>
            <a:r>
              <a:rPr kumimoji="1" lang="ja-JP" altLang="en-US" sz="1200" spc="300" dirty="0">
                <a:solidFill>
                  <a:srgbClr val="FF0000"/>
                </a:solidFill>
                <a:latin typeface="+mj-ea"/>
                <a:ea typeface="+mj-ea"/>
              </a:rPr>
              <a:t>らんよう</a:t>
            </a:r>
          </a:p>
        </p:txBody>
      </p:sp>
      <p:sp>
        <p:nvSpPr>
          <p:cNvPr id="13" name="テキスト ボックス 12">
            <a:extLst>
              <a:ext uri="{FF2B5EF4-FFF2-40B4-BE49-F238E27FC236}">
                <a16:creationId xmlns:a16="http://schemas.microsoft.com/office/drawing/2014/main" id="{F3925239-8B7A-E768-F560-57110D5FEDEB}"/>
              </a:ext>
            </a:extLst>
          </p:cNvPr>
          <p:cNvSpPr txBox="1"/>
          <p:nvPr/>
        </p:nvSpPr>
        <p:spPr>
          <a:xfrm>
            <a:off x="6425077" y="3736242"/>
            <a:ext cx="954107" cy="276999"/>
          </a:xfrm>
          <a:prstGeom prst="rect">
            <a:avLst/>
          </a:prstGeom>
          <a:noFill/>
        </p:spPr>
        <p:txBody>
          <a:bodyPr wrap="none" rtlCol="0">
            <a:spAutoFit/>
          </a:bodyPr>
          <a:lstStyle/>
          <a:p>
            <a:pPr algn="ctr"/>
            <a:r>
              <a:rPr kumimoji="1" lang="ja-JP" altLang="en-US" sz="1200" spc="300" dirty="0">
                <a:latin typeface="+mj-ea"/>
                <a:ea typeface="+mj-ea"/>
              </a:rPr>
              <a:t>らんよう</a:t>
            </a:r>
          </a:p>
        </p:txBody>
      </p:sp>
    </p:spTree>
    <p:extLst>
      <p:ext uri="{BB962C8B-B14F-4D97-AF65-F5344CB8AC3E}">
        <p14:creationId xmlns:p14="http://schemas.microsoft.com/office/powerpoint/2010/main" val="2951448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雲 9">
            <a:extLst>
              <a:ext uri="{FF2B5EF4-FFF2-40B4-BE49-F238E27FC236}">
                <a16:creationId xmlns:a16="http://schemas.microsoft.com/office/drawing/2014/main" id="{7346D6EB-F8E8-FEB9-5716-21566B7D30C7}"/>
              </a:ext>
            </a:extLst>
          </p:cNvPr>
          <p:cNvSpPr/>
          <p:nvPr/>
        </p:nvSpPr>
        <p:spPr>
          <a:xfrm>
            <a:off x="1828800" y="1286186"/>
            <a:ext cx="8239648" cy="5004080"/>
          </a:xfrm>
          <a:prstGeom prst="cloud">
            <a:avLst/>
          </a:prstGeom>
          <a:solidFill>
            <a:srgbClr val="FCEDE4"/>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9AA8FE86-3BE5-BA5C-D8AC-6C30731AB6C8}"/>
              </a:ext>
            </a:extLst>
          </p:cNvPr>
          <p:cNvSpPr>
            <a:spLocks noGrp="1"/>
          </p:cNvSpPr>
          <p:nvPr>
            <p:ph type="sldNum" sz="quarter" idx="12"/>
          </p:nvPr>
        </p:nvSpPr>
        <p:spPr/>
        <p:txBody>
          <a:bodyPr/>
          <a:lstStyle/>
          <a:p>
            <a:fld id="{2906FD1F-B238-489A-B820-857598A48E65}" type="slidenum">
              <a:rPr kumimoji="1" lang="ja-JP" altLang="en-US" smtClean="0"/>
              <a:t>4</a:t>
            </a:fld>
            <a:endParaRPr kumimoji="1" lang="ja-JP" altLang="en-US"/>
          </a:p>
        </p:txBody>
      </p:sp>
      <p:sp>
        <p:nvSpPr>
          <p:cNvPr id="3" name="タイトル 2">
            <a:extLst>
              <a:ext uri="{FF2B5EF4-FFF2-40B4-BE49-F238E27FC236}">
                <a16:creationId xmlns:a16="http://schemas.microsoft.com/office/drawing/2014/main" id="{F87A5706-BBC2-7B30-B4BC-3960F7E91EFB}"/>
              </a:ext>
            </a:extLst>
          </p:cNvPr>
          <p:cNvSpPr>
            <a:spLocks noGrp="1"/>
          </p:cNvSpPr>
          <p:nvPr>
            <p:ph type="title"/>
          </p:nvPr>
        </p:nvSpPr>
        <p:spPr/>
        <p:txBody>
          <a:bodyPr/>
          <a:lstStyle/>
          <a:p>
            <a:r>
              <a:rPr kumimoji="1" lang="ja-JP" altLang="en-US" spc="400" dirty="0">
                <a:solidFill>
                  <a:srgbClr val="FF0000"/>
                </a:solidFill>
              </a:rPr>
              <a:t>今日の課題</a:t>
            </a:r>
          </a:p>
        </p:txBody>
      </p:sp>
      <p:sp>
        <p:nvSpPr>
          <p:cNvPr id="8" name="テキスト ボックス 7">
            <a:extLst>
              <a:ext uri="{FF2B5EF4-FFF2-40B4-BE49-F238E27FC236}">
                <a16:creationId xmlns:a16="http://schemas.microsoft.com/office/drawing/2014/main" id="{C45B7840-2FCE-80AA-A69A-384AB8E34C93}"/>
              </a:ext>
            </a:extLst>
          </p:cNvPr>
          <p:cNvSpPr txBox="1"/>
          <p:nvPr/>
        </p:nvSpPr>
        <p:spPr>
          <a:xfrm>
            <a:off x="2916074" y="1772096"/>
            <a:ext cx="6340197" cy="3857851"/>
          </a:xfrm>
          <a:prstGeom prst="rect">
            <a:avLst/>
          </a:prstGeom>
          <a:noFill/>
        </p:spPr>
        <p:txBody>
          <a:bodyPr wrap="none" rtlCol="0">
            <a:spAutoFit/>
          </a:bodyPr>
          <a:lstStyle/>
          <a:p>
            <a:pPr algn="ctr">
              <a:lnSpc>
                <a:spcPct val="130000"/>
              </a:lnSpc>
            </a:pPr>
            <a:r>
              <a:rPr kumimoji="1" lang="ja-JP" altLang="en-US" sz="4800" b="1" dirty="0"/>
              <a:t>薬物を乱用による</a:t>
            </a:r>
            <a:endParaRPr kumimoji="1" lang="en-US" altLang="ja-JP" sz="4800" b="1" dirty="0"/>
          </a:p>
          <a:p>
            <a:pPr algn="ctr">
              <a:lnSpc>
                <a:spcPct val="130000"/>
              </a:lnSpc>
            </a:pPr>
            <a:r>
              <a:rPr kumimoji="1" lang="ja-JP" altLang="en-US" sz="4800" b="1" dirty="0"/>
              <a:t>心や体への害を知り、</a:t>
            </a:r>
            <a:endParaRPr kumimoji="1" lang="en-US" altLang="ja-JP" sz="4800" b="1" dirty="0"/>
          </a:p>
          <a:p>
            <a:pPr algn="ctr">
              <a:lnSpc>
                <a:spcPct val="130000"/>
              </a:lnSpc>
            </a:pPr>
            <a:r>
              <a:rPr kumimoji="1" lang="ja-JP" altLang="en-US" sz="4800" b="1" dirty="0"/>
              <a:t>友達に説明できる</a:t>
            </a:r>
            <a:endParaRPr kumimoji="1" lang="en-US" altLang="ja-JP" sz="4800" b="1" dirty="0"/>
          </a:p>
          <a:p>
            <a:pPr algn="ctr">
              <a:lnSpc>
                <a:spcPct val="130000"/>
              </a:lnSpc>
            </a:pPr>
            <a:r>
              <a:rPr kumimoji="1" lang="ja-JP" altLang="en-US" sz="4800" b="1" dirty="0"/>
              <a:t>ようにしよう</a:t>
            </a:r>
          </a:p>
        </p:txBody>
      </p:sp>
      <p:pic>
        <p:nvPicPr>
          <p:cNvPr id="4" name="図 3">
            <a:extLst>
              <a:ext uri="{FF2B5EF4-FFF2-40B4-BE49-F238E27FC236}">
                <a16:creationId xmlns:a16="http://schemas.microsoft.com/office/drawing/2014/main" id="{55BE2C38-B171-98A3-75A1-C3F64D3D74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1666" y="4107527"/>
            <a:ext cx="1625581" cy="2039677"/>
          </a:xfrm>
          <a:prstGeom prst="rect">
            <a:avLst/>
          </a:prstGeom>
        </p:spPr>
      </p:pic>
      <p:sp>
        <p:nvSpPr>
          <p:cNvPr id="5" name="平行四辺形 4">
            <a:extLst>
              <a:ext uri="{FF2B5EF4-FFF2-40B4-BE49-F238E27FC236}">
                <a16:creationId xmlns:a16="http://schemas.microsoft.com/office/drawing/2014/main" id="{450FC12E-510D-549B-29EF-AA616BEAF075}"/>
              </a:ext>
            </a:extLst>
          </p:cNvPr>
          <p:cNvSpPr/>
          <p:nvPr/>
        </p:nvSpPr>
        <p:spPr>
          <a:xfrm flipH="1">
            <a:off x="3435784" y="966044"/>
            <a:ext cx="5325558" cy="115685"/>
          </a:xfrm>
          <a:prstGeom prst="parallelogram">
            <a:avLst/>
          </a:prstGeom>
          <a:solidFill>
            <a:srgbClr val="FF5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descr="暗い背景に白い文字がある&#10;&#10;中程度の精度で自動的に生成された説明">
            <a:extLst>
              <a:ext uri="{FF2B5EF4-FFF2-40B4-BE49-F238E27FC236}">
                <a16:creationId xmlns:a16="http://schemas.microsoft.com/office/drawing/2014/main" id="{D411F76B-3D99-D27B-0FB6-AAC62661C0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4142" y="407214"/>
            <a:ext cx="568013" cy="673200"/>
          </a:xfrm>
          <a:prstGeom prst="rect">
            <a:avLst/>
          </a:prstGeom>
        </p:spPr>
      </p:pic>
      <p:sp>
        <p:nvSpPr>
          <p:cNvPr id="7" name="テキスト ボックス 6">
            <a:extLst>
              <a:ext uri="{FF2B5EF4-FFF2-40B4-BE49-F238E27FC236}">
                <a16:creationId xmlns:a16="http://schemas.microsoft.com/office/drawing/2014/main" id="{F907A935-1512-320D-0FCE-6CF23C725006}"/>
              </a:ext>
            </a:extLst>
          </p:cNvPr>
          <p:cNvSpPr txBox="1"/>
          <p:nvPr/>
        </p:nvSpPr>
        <p:spPr>
          <a:xfrm>
            <a:off x="5450082" y="1772096"/>
            <a:ext cx="1415772" cy="307777"/>
          </a:xfrm>
          <a:prstGeom prst="rect">
            <a:avLst/>
          </a:prstGeom>
          <a:noFill/>
        </p:spPr>
        <p:txBody>
          <a:bodyPr wrap="none" rtlCol="0">
            <a:spAutoFit/>
          </a:bodyPr>
          <a:lstStyle/>
          <a:p>
            <a:pPr algn="ctr"/>
            <a:r>
              <a:rPr kumimoji="1" lang="ja-JP" altLang="en-US" sz="1400" spc="1000" dirty="0">
                <a:latin typeface="+mj-ea"/>
                <a:ea typeface="+mj-ea"/>
              </a:rPr>
              <a:t>らんよう</a:t>
            </a:r>
          </a:p>
        </p:txBody>
      </p:sp>
    </p:spTree>
    <p:extLst>
      <p:ext uri="{BB962C8B-B14F-4D97-AF65-F5344CB8AC3E}">
        <p14:creationId xmlns:p14="http://schemas.microsoft.com/office/powerpoint/2010/main" val="165563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6FB54A9-55FC-E1DF-FD4B-4D6A18DB6614}"/>
              </a:ext>
            </a:extLst>
          </p:cNvPr>
          <p:cNvSpPr>
            <a:spLocks noGrp="1"/>
          </p:cNvSpPr>
          <p:nvPr>
            <p:ph type="sldNum" sz="quarter" idx="12"/>
          </p:nvPr>
        </p:nvSpPr>
        <p:spPr/>
        <p:txBody>
          <a:bodyPr/>
          <a:lstStyle/>
          <a:p>
            <a:fld id="{2906FD1F-B238-489A-B820-857598A48E65}" type="slidenum">
              <a:rPr kumimoji="1" lang="ja-JP" altLang="en-US" smtClean="0"/>
              <a:t>5</a:t>
            </a:fld>
            <a:endParaRPr kumimoji="1" lang="ja-JP" altLang="en-US"/>
          </a:p>
        </p:txBody>
      </p:sp>
      <p:sp>
        <p:nvSpPr>
          <p:cNvPr id="6" name="テキスト ボックス 5">
            <a:extLst>
              <a:ext uri="{FF2B5EF4-FFF2-40B4-BE49-F238E27FC236}">
                <a16:creationId xmlns:a16="http://schemas.microsoft.com/office/drawing/2014/main" id="{A95A46D0-038B-C04B-46F2-8D5A6636A785}"/>
              </a:ext>
            </a:extLst>
          </p:cNvPr>
          <p:cNvSpPr txBox="1"/>
          <p:nvPr/>
        </p:nvSpPr>
        <p:spPr>
          <a:xfrm>
            <a:off x="2084441" y="324005"/>
            <a:ext cx="8032968" cy="1889918"/>
          </a:xfrm>
          <a:prstGeom prst="rect">
            <a:avLst/>
          </a:prstGeom>
          <a:solidFill>
            <a:schemeClr val="bg1"/>
          </a:solidFill>
        </p:spPr>
        <p:txBody>
          <a:bodyPr wrap="none" tIns="180000" rtlCol="0">
            <a:spAutoFit/>
          </a:bodyPr>
          <a:lstStyle/>
          <a:p>
            <a:pPr algn="ctr"/>
            <a:r>
              <a:rPr kumimoji="1" lang="ja-JP" altLang="en-US" sz="3600" b="1" dirty="0">
                <a:solidFill>
                  <a:srgbClr val="0070C0"/>
                </a:solidFill>
                <a:effectLst>
                  <a:outerShdw blurRad="50800" dist="38100" dir="2700000" algn="tl" rotWithShape="0">
                    <a:prstClr val="black">
                      <a:alpha val="40000"/>
                    </a:prstClr>
                  </a:outerShdw>
                </a:effectLst>
                <a:latin typeface="+mj-ea"/>
                <a:ea typeface="+mj-ea"/>
              </a:rPr>
              <a:t>この中で</a:t>
            </a:r>
            <a:endParaRPr kumimoji="1" lang="en-US" altLang="ja-JP" sz="3600" b="1" dirty="0">
              <a:solidFill>
                <a:srgbClr val="0070C0"/>
              </a:solidFill>
              <a:effectLst>
                <a:outerShdw blurRad="50800" dist="38100" dir="2700000" algn="tl" rotWithShape="0">
                  <a:prstClr val="black">
                    <a:alpha val="40000"/>
                  </a:prstClr>
                </a:outerShdw>
              </a:effectLst>
              <a:latin typeface="+mj-ea"/>
              <a:ea typeface="+mj-ea"/>
            </a:endParaRPr>
          </a:p>
          <a:p>
            <a:pPr algn="ctr"/>
            <a:r>
              <a:rPr kumimoji="1" lang="ja-JP" altLang="en-US" sz="3600" b="1" dirty="0">
                <a:solidFill>
                  <a:srgbClr val="0070C0"/>
                </a:solidFill>
                <a:effectLst>
                  <a:outerShdw blurRad="50800" dist="38100" dir="2700000" algn="tl" rotWithShape="0">
                    <a:prstClr val="black">
                      <a:alpha val="40000"/>
                    </a:prstClr>
                  </a:outerShdw>
                </a:effectLst>
                <a:latin typeface="+mj-ea"/>
                <a:ea typeface="+mj-ea"/>
              </a:rPr>
              <a:t>知っている、または聞いたことのある</a:t>
            </a:r>
            <a:endParaRPr kumimoji="1" lang="en-US" altLang="ja-JP" sz="3600" b="1" dirty="0">
              <a:solidFill>
                <a:srgbClr val="0070C0"/>
              </a:solidFill>
              <a:effectLst>
                <a:outerShdw blurRad="50800" dist="38100" dir="2700000" algn="tl" rotWithShape="0">
                  <a:prstClr val="black">
                    <a:alpha val="40000"/>
                  </a:prstClr>
                </a:outerShdw>
              </a:effectLst>
              <a:latin typeface="+mj-ea"/>
              <a:ea typeface="+mj-ea"/>
            </a:endParaRPr>
          </a:p>
          <a:p>
            <a:pPr algn="ctr"/>
            <a:r>
              <a:rPr kumimoji="1" lang="ja-JP" altLang="en-US" sz="3600" b="1" dirty="0">
                <a:solidFill>
                  <a:srgbClr val="0070C0"/>
                </a:solidFill>
                <a:effectLst>
                  <a:outerShdw blurRad="50800" dist="38100" dir="2700000" algn="tl" rotWithShape="0">
                    <a:prstClr val="black">
                      <a:alpha val="40000"/>
                    </a:prstClr>
                  </a:outerShdw>
                </a:effectLst>
                <a:latin typeface="+mj-ea"/>
                <a:ea typeface="+mj-ea"/>
              </a:rPr>
              <a:t>薬物はあるかな？</a:t>
            </a:r>
          </a:p>
        </p:txBody>
      </p:sp>
      <p:sp>
        <p:nvSpPr>
          <p:cNvPr id="7" name="平行四辺形 6">
            <a:extLst>
              <a:ext uri="{FF2B5EF4-FFF2-40B4-BE49-F238E27FC236}">
                <a16:creationId xmlns:a16="http://schemas.microsoft.com/office/drawing/2014/main" id="{0A614B6D-D748-0580-2F92-DB6D7A51BA13}"/>
              </a:ext>
            </a:extLst>
          </p:cNvPr>
          <p:cNvSpPr/>
          <p:nvPr/>
        </p:nvSpPr>
        <p:spPr>
          <a:xfrm flipH="1">
            <a:off x="2041198" y="2143083"/>
            <a:ext cx="8076211" cy="115685"/>
          </a:xfrm>
          <a:prstGeom prst="parallelogram">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descr="暗い背景に白い文字がある&#10;&#10;中程度の精度で自動的に生成された説明">
            <a:extLst>
              <a:ext uri="{FF2B5EF4-FFF2-40B4-BE49-F238E27FC236}">
                <a16:creationId xmlns:a16="http://schemas.microsoft.com/office/drawing/2014/main" id="{69A4B854-3F83-B783-5B0A-C9765E27BB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0209" y="1584253"/>
            <a:ext cx="567498" cy="672590"/>
          </a:xfrm>
          <a:prstGeom prst="rect">
            <a:avLst/>
          </a:prstGeom>
        </p:spPr>
      </p:pic>
      <p:sp>
        <p:nvSpPr>
          <p:cNvPr id="9" name="コンテンツ プレースホルダー 2">
            <a:extLst>
              <a:ext uri="{FF2B5EF4-FFF2-40B4-BE49-F238E27FC236}">
                <a16:creationId xmlns:a16="http://schemas.microsoft.com/office/drawing/2014/main" id="{1C7AFFE2-AC76-2F51-E622-AF0801A6E03F}"/>
              </a:ext>
            </a:extLst>
          </p:cNvPr>
          <p:cNvSpPr txBox="1">
            <a:spLocks/>
          </p:cNvSpPr>
          <p:nvPr/>
        </p:nvSpPr>
        <p:spPr>
          <a:xfrm>
            <a:off x="1886543" y="2489224"/>
            <a:ext cx="4460185" cy="3310843"/>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541338" indent="-541338">
              <a:lnSpc>
                <a:spcPct val="150000"/>
              </a:lnSpc>
              <a:spcBef>
                <a:spcPts val="0"/>
              </a:spcBef>
              <a:buClr>
                <a:srgbClr val="0070C0"/>
              </a:buClr>
              <a:buFont typeface="Wingdings" panose="05000000000000000000" pitchFamily="2" charset="2"/>
              <a:buChar char="l"/>
            </a:pPr>
            <a:r>
              <a:rPr lang="ja-JP" altLang="en-US" sz="4800" b="1" dirty="0">
                <a:latin typeface="+mn-ea"/>
              </a:rPr>
              <a:t>シンナー</a:t>
            </a:r>
            <a:endParaRPr lang="en-US" altLang="ja-JP" sz="4800" b="1" dirty="0">
              <a:latin typeface="+mn-ea"/>
            </a:endParaRPr>
          </a:p>
          <a:p>
            <a:pPr marL="541338" indent="-541338">
              <a:lnSpc>
                <a:spcPct val="150000"/>
              </a:lnSpc>
              <a:spcBef>
                <a:spcPts val="0"/>
              </a:spcBef>
              <a:buClr>
                <a:srgbClr val="0070C0"/>
              </a:buClr>
              <a:buFont typeface="Wingdings" panose="05000000000000000000" pitchFamily="2" charset="2"/>
              <a:buChar char="l"/>
            </a:pPr>
            <a:r>
              <a:rPr lang="ja-JP" altLang="en-US" sz="4800" b="1" dirty="0">
                <a:latin typeface="+mn-ea"/>
              </a:rPr>
              <a:t>覚醒剤</a:t>
            </a:r>
            <a:endParaRPr lang="en-US" altLang="ja-JP" sz="4800" b="1" dirty="0">
              <a:latin typeface="+mn-ea"/>
            </a:endParaRPr>
          </a:p>
          <a:p>
            <a:pPr marL="541338" indent="-541338">
              <a:lnSpc>
                <a:spcPct val="150000"/>
              </a:lnSpc>
              <a:spcBef>
                <a:spcPts val="0"/>
              </a:spcBef>
              <a:buClr>
                <a:srgbClr val="0070C0"/>
              </a:buClr>
              <a:buFont typeface="Wingdings" panose="05000000000000000000" pitchFamily="2" charset="2"/>
              <a:buChar char="l"/>
            </a:pPr>
            <a:r>
              <a:rPr lang="ja-JP" altLang="en-US" sz="4800" b="1" dirty="0">
                <a:latin typeface="+mn-ea"/>
              </a:rPr>
              <a:t>コカイン</a:t>
            </a:r>
          </a:p>
        </p:txBody>
      </p:sp>
      <p:sp>
        <p:nvSpPr>
          <p:cNvPr id="10" name="コンテンツ プレースホルダー 2">
            <a:extLst>
              <a:ext uri="{FF2B5EF4-FFF2-40B4-BE49-F238E27FC236}">
                <a16:creationId xmlns:a16="http://schemas.microsoft.com/office/drawing/2014/main" id="{6FF52651-51AC-C673-5003-EF9221537975}"/>
              </a:ext>
            </a:extLst>
          </p:cNvPr>
          <p:cNvSpPr txBox="1">
            <a:spLocks/>
          </p:cNvSpPr>
          <p:nvPr/>
        </p:nvSpPr>
        <p:spPr>
          <a:xfrm>
            <a:off x="6539588" y="2491339"/>
            <a:ext cx="4460185" cy="3310843"/>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541338" indent="-541338">
              <a:lnSpc>
                <a:spcPct val="150000"/>
              </a:lnSpc>
              <a:spcBef>
                <a:spcPts val="0"/>
              </a:spcBef>
              <a:buClr>
                <a:srgbClr val="0070C0"/>
              </a:buClr>
              <a:buFont typeface="Wingdings" panose="05000000000000000000" pitchFamily="2" charset="2"/>
              <a:buChar char="l"/>
            </a:pPr>
            <a:r>
              <a:rPr lang="ja-JP" altLang="en-US" sz="4800" b="1" dirty="0">
                <a:latin typeface="+mn-ea"/>
              </a:rPr>
              <a:t>大麻</a:t>
            </a:r>
            <a:endParaRPr lang="en-US" altLang="ja-JP" sz="4800" b="1" dirty="0">
              <a:latin typeface="+mn-ea"/>
            </a:endParaRPr>
          </a:p>
          <a:p>
            <a:pPr marL="541338" indent="-541338">
              <a:lnSpc>
                <a:spcPct val="150000"/>
              </a:lnSpc>
              <a:spcBef>
                <a:spcPts val="0"/>
              </a:spcBef>
              <a:buClr>
                <a:srgbClr val="0070C0"/>
              </a:buClr>
              <a:buFont typeface="Wingdings" panose="05000000000000000000" pitchFamily="2" charset="2"/>
              <a:buChar char="l"/>
            </a:pPr>
            <a:r>
              <a:rPr lang="ja-JP" altLang="en-US" sz="4800" b="1" dirty="0">
                <a:latin typeface="+mn-ea"/>
              </a:rPr>
              <a:t>ヘロイン</a:t>
            </a:r>
            <a:endParaRPr lang="en-US" altLang="ja-JP" sz="4800" b="1" dirty="0">
              <a:latin typeface="+mn-ea"/>
            </a:endParaRPr>
          </a:p>
          <a:p>
            <a:pPr marL="541338" indent="-541338">
              <a:lnSpc>
                <a:spcPct val="150000"/>
              </a:lnSpc>
              <a:spcBef>
                <a:spcPts val="0"/>
              </a:spcBef>
              <a:buClr>
                <a:srgbClr val="0070C0"/>
              </a:buClr>
              <a:buFont typeface="Wingdings" panose="05000000000000000000" pitchFamily="2" charset="2"/>
              <a:buChar char="l"/>
            </a:pPr>
            <a:r>
              <a:rPr lang="en-US" altLang="ja-JP" sz="4800" b="1" dirty="0">
                <a:latin typeface="+mn-ea"/>
              </a:rPr>
              <a:t>MDMA</a:t>
            </a:r>
            <a:endParaRPr lang="ja-JP" altLang="en-US" sz="4800" b="1" dirty="0">
              <a:latin typeface="+mn-ea"/>
            </a:endParaRPr>
          </a:p>
        </p:txBody>
      </p:sp>
      <p:sp>
        <p:nvSpPr>
          <p:cNvPr id="3" name="テキスト ボックス 2">
            <a:extLst>
              <a:ext uri="{FF2B5EF4-FFF2-40B4-BE49-F238E27FC236}">
                <a16:creationId xmlns:a16="http://schemas.microsoft.com/office/drawing/2014/main" id="{272EE5E9-8A70-141D-FECF-0FDDDE00A2BA}"/>
              </a:ext>
            </a:extLst>
          </p:cNvPr>
          <p:cNvSpPr txBox="1"/>
          <p:nvPr/>
        </p:nvSpPr>
        <p:spPr>
          <a:xfrm>
            <a:off x="7272474" y="2576891"/>
            <a:ext cx="1107996" cy="307777"/>
          </a:xfrm>
          <a:prstGeom prst="rect">
            <a:avLst/>
          </a:prstGeom>
          <a:noFill/>
        </p:spPr>
        <p:txBody>
          <a:bodyPr wrap="none" rtlCol="0">
            <a:spAutoFit/>
          </a:bodyPr>
          <a:lstStyle/>
          <a:p>
            <a:pPr algn="ctr"/>
            <a:r>
              <a:rPr kumimoji="1" lang="ja-JP" altLang="en-US" sz="1400" spc="1000" dirty="0">
                <a:latin typeface="+mj-ea"/>
                <a:ea typeface="+mj-ea"/>
              </a:rPr>
              <a:t>たいま</a:t>
            </a:r>
          </a:p>
        </p:txBody>
      </p:sp>
      <p:sp>
        <p:nvSpPr>
          <p:cNvPr id="4" name="テキスト ボックス 3">
            <a:extLst>
              <a:ext uri="{FF2B5EF4-FFF2-40B4-BE49-F238E27FC236}">
                <a16:creationId xmlns:a16="http://schemas.microsoft.com/office/drawing/2014/main" id="{8901F396-D3DF-2516-7F27-F3E8DEB2D16E}"/>
              </a:ext>
            </a:extLst>
          </p:cNvPr>
          <p:cNvSpPr txBox="1"/>
          <p:nvPr/>
        </p:nvSpPr>
        <p:spPr>
          <a:xfrm>
            <a:off x="2470724" y="3677119"/>
            <a:ext cx="2031326" cy="307777"/>
          </a:xfrm>
          <a:prstGeom prst="rect">
            <a:avLst/>
          </a:prstGeom>
          <a:noFill/>
        </p:spPr>
        <p:txBody>
          <a:bodyPr wrap="none" rtlCol="0">
            <a:spAutoFit/>
          </a:bodyPr>
          <a:lstStyle/>
          <a:p>
            <a:pPr algn="ctr"/>
            <a:r>
              <a:rPr kumimoji="1" lang="ja-JP" altLang="en-US" sz="1400" spc="1000" dirty="0">
                <a:latin typeface="+mj-ea"/>
                <a:ea typeface="+mj-ea"/>
              </a:rPr>
              <a:t>かくせいざい</a:t>
            </a:r>
          </a:p>
        </p:txBody>
      </p:sp>
    </p:spTree>
    <p:extLst>
      <p:ext uri="{BB962C8B-B14F-4D97-AF65-F5344CB8AC3E}">
        <p14:creationId xmlns:p14="http://schemas.microsoft.com/office/powerpoint/2010/main" val="443372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61887-AB06-A399-04E9-7A22B2335E73}"/>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E48F5F5-9E19-F61C-5019-2A977C02674D}"/>
              </a:ext>
            </a:extLst>
          </p:cNvPr>
          <p:cNvSpPr>
            <a:spLocks noGrp="1"/>
          </p:cNvSpPr>
          <p:nvPr>
            <p:ph type="sldNum" sz="quarter" idx="12"/>
          </p:nvPr>
        </p:nvSpPr>
        <p:spPr/>
        <p:txBody>
          <a:bodyPr/>
          <a:lstStyle/>
          <a:p>
            <a:fld id="{2906FD1F-B238-489A-B820-857598A48E65}" type="slidenum">
              <a:rPr kumimoji="1" lang="ja-JP" altLang="en-US" smtClean="0"/>
              <a:t>6</a:t>
            </a:fld>
            <a:endParaRPr kumimoji="1" lang="ja-JP" altLang="en-US"/>
          </a:p>
        </p:txBody>
      </p:sp>
      <p:sp>
        <p:nvSpPr>
          <p:cNvPr id="6" name="テキスト ボックス 5">
            <a:extLst>
              <a:ext uri="{FF2B5EF4-FFF2-40B4-BE49-F238E27FC236}">
                <a16:creationId xmlns:a16="http://schemas.microsoft.com/office/drawing/2014/main" id="{804DE0C5-BF6B-9B1D-A7BA-CE7CFA6F6BF6}"/>
              </a:ext>
            </a:extLst>
          </p:cNvPr>
          <p:cNvSpPr txBox="1"/>
          <p:nvPr/>
        </p:nvSpPr>
        <p:spPr>
          <a:xfrm>
            <a:off x="3244497" y="324005"/>
            <a:ext cx="5724644" cy="1335920"/>
          </a:xfrm>
          <a:prstGeom prst="rect">
            <a:avLst/>
          </a:prstGeom>
          <a:solidFill>
            <a:schemeClr val="bg1"/>
          </a:solidFill>
        </p:spPr>
        <p:txBody>
          <a:bodyPr wrap="none" tIns="180000" rtlCol="0">
            <a:spAutoFit/>
          </a:bodyPr>
          <a:lstStyle/>
          <a:p>
            <a:pPr algn="ctr"/>
            <a:r>
              <a:rPr kumimoji="1" lang="ja-JP" altLang="en-US" sz="3600" b="1" dirty="0">
                <a:solidFill>
                  <a:srgbClr val="0070C0"/>
                </a:solidFill>
                <a:effectLst>
                  <a:outerShdw blurRad="50800" dist="38100" dir="2700000" algn="tl" rotWithShape="0">
                    <a:prstClr val="black">
                      <a:alpha val="40000"/>
                    </a:prstClr>
                  </a:outerShdw>
                </a:effectLst>
                <a:latin typeface="+mj-ea"/>
                <a:ea typeface="+mj-ea"/>
              </a:rPr>
              <a:t>グラフを見て</a:t>
            </a:r>
            <a:endParaRPr kumimoji="1" lang="en-US" altLang="ja-JP" sz="3600" b="1" dirty="0">
              <a:solidFill>
                <a:srgbClr val="0070C0"/>
              </a:solidFill>
              <a:effectLst>
                <a:outerShdw blurRad="50800" dist="38100" dir="2700000" algn="tl" rotWithShape="0">
                  <a:prstClr val="black">
                    <a:alpha val="40000"/>
                  </a:prstClr>
                </a:outerShdw>
              </a:effectLst>
              <a:latin typeface="+mj-ea"/>
              <a:ea typeface="+mj-ea"/>
            </a:endParaRPr>
          </a:p>
          <a:p>
            <a:pPr algn="ctr"/>
            <a:r>
              <a:rPr kumimoji="1" lang="ja-JP" altLang="en-US" sz="3600" b="1" dirty="0">
                <a:solidFill>
                  <a:srgbClr val="0070C0"/>
                </a:solidFill>
                <a:effectLst>
                  <a:outerShdw blurRad="50800" dist="38100" dir="2700000" algn="tl" rotWithShape="0">
                    <a:prstClr val="black">
                      <a:alpha val="40000"/>
                    </a:prstClr>
                  </a:outerShdw>
                </a:effectLst>
                <a:latin typeface="+mj-ea"/>
                <a:ea typeface="+mj-ea"/>
              </a:rPr>
              <a:t>気が付くことはあるかな？</a:t>
            </a:r>
          </a:p>
        </p:txBody>
      </p:sp>
      <p:sp>
        <p:nvSpPr>
          <p:cNvPr id="7" name="平行四辺形 6">
            <a:extLst>
              <a:ext uri="{FF2B5EF4-FFF2-40B4-BE49-F238E27FC236}">
                <a16:creationId xmlns:a16="http://schemas.microsoft.com/office/drawing/2014/main" id="{BC4DBCEE-60F5-27A5-F108-6AA90E63F4BF}"/>
              </a:ext>
            </a:extLst>
          </p:cNvPr>
          <p:cNvSpPr/>
          <p:nvPr/>
        </p:nvSpPr>
        <p:spPr>
          <a:xfrm flipH="1">
            <a:off x="3178314" y="1610171"/>
            <a:ext cx="5843826" cy="115685"/>
          </a:xfrm>
          <a:prstGeom prst="parallelogram">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descr="暗い背景に白い文字がある&#10;&#10;中程度の精度で自動的に生成された説明">
            <a:extLst>
              <a:ext uri="{FF2B5EF4-FFF2-40B4-BE49-F238E27FC236}">
                <a16:creationId xmlns:a16="http://schemas.microsoft.com/office/drawing/2014/main" id="{DC6CD475-E14B-C7F0-4EF7-E480AE98B8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4941" y="1051341"/>
            <a:ext cx="567498" cy="672590"/>
          </a:xfrm>
          <a:prstGeom prst="rect">
            <a:avLst/>
          </a:prstGeom>
        </p:spPr>
      </p:pic>
      <p:sp>
        <p:nvSpPr>
          <p:cNvPr id="3" name="コンテンツ プレースホルダー 2">
            <a:extLst>
              <a:ext uri="{FF2B5EF4-FFF2-40B4-BE49-F238E27FC236}">
                <a16:creationId xmlns:a16="http://schemas.microsoft.com/office/drawing/2014/main" id="{C6600471-8811-05AB-0E5C-25A4AF4F99A7}"/>
              </a:ext>
            </a:extLst>
          </p:cNvPr>
          <p:cNvSpPr txBox="1">
            <a:spLocks/>
          </p:cNvSpPr>
          <p:nvPr/>
        </p:nvSpPr>
        <p:spPr>
          <a:xfrm>
            <a:off x="2286820" y="6085442"/>
            <a:ext cx="8810425" cy="301557"/>
          </a:xfrm>
          <a:prstGeom prst="rect">
            <a:avLst/>
          </a:prstGeom>
        </p:spPr>
        <p:txBody>
          <a:bodyPr wrap="non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lnSpc>
                <a:spcPct val="150000"/>
              </a:lnSpc>
              <a:spcBef>
                <a:spcPts val="0"/>
              </a:spcBef>
              <a:buClr>
                <a:srgbClr val="0070C0"/>
              </a:buClr>
              <a:buNone/>
            </a:pPr>
            <a:r>
              <a:rPr lang="ja-JP" altLang="en-US" sz="1000" dirty="0"/>
              <a:t>「「第六次薬物乱用防止五か年戦略」フォローアップ」（厚生労働省）（</a:t>
            </a:r>
            <a:r>
              <a:rPr lang="en-US" altLang="ja-JP" sz="1000" dirty="0"/>
              <a:t>https://www.mhlw.go.jp/content/11126000/001279247.pdf</a:t>
            </a:r>
            <a:r>
              <a:rPr lang="ja-JP" altLang="en-US" sz="1000" dirty="0"/>
              <a:t>）をもとに作成</a:t>
            </a:r>
          </a:p>
        </p:txBody>
      </p:sp>
      <p:graphicFrame>
        <p:nvGraphicFramePr>
          <p:cNvPr id="13" name="グラフ 12">
            <a:extLst>
              <a:ext uri="{FF2B5EF4-FFF2-40B4-BE49-F238E27FC236}">
                <a16:creationId xmlns:a16="http://schemas.microsoft.com/office/drawing/2014/main" id="{F1ECD7C5-03D3-4307-7A0A-1CD54889B477}"/>
              </a:ext>
            </a:extLst>
          </p:cNvPr>
          <p:cNvGraphicFramePr/>
          <p:nvPr>
            <p:extLst>
              <p:ext uri="{D42A27DB-BD31-4B8C-83A1-F6EECF244321}">
                <p14:modId xmlns:p14="http://schemas.microsoft.com/office/powerpoint/2010/main" val="979162608"/>
              </p:ext>
            </p:extLst>
          </p:nvPr>
        </p:nvGraphicFramePr>
        <p:xfrm>
          <a:off x="1256044" y="1760405"/>
          <a:ext cx="9686611" cy="4319641"/>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a:extLst>
              <a:ext uri="{FF2B5EF4-FFF2-40B4-BE49-F238E27FC236}">
                <a16:creationId xmlns:a16="http://schemas.microsoft.com/office/drawing/2014/main" id="{F19F027A-D91D-5B32-2695-9A607E4953CB}"/>
              </a:ext>
            </a:extLst>
          </p:cNvPr>
          <p:cNvSpPr txBox="1"/>
          <p:nvPr/>
        </p:nvSpPr>
        <p:spPr>
          <a:xfrm>
            <a:off x="3450065" y="1847807"/>
            <a:ext cx="761747" cy="276999"/>
          </a:xfrm>
          <a:prstGeom prst="rect">
            <a:avLst/>
          </a:prstGeom>
          <a:noFill/>
        </p:spPr>
        <p:txBody>
          <a:bodyPr wrap="none" rtlCol="0">
            <a:spAutoFit/>
          </a:bodyPr>
          <a:lstStyle/>
          <a:p>
            <a:pPr algn="ctr"/>
            <a:r>
              <a:rPr kumimoji="1" lang="ja-JP" altLang="en-US" sz="1200" spc="300" dirty="0">
                <a:latin typeface="+mj-ea"/>
                <a:ea typeface="+mj-ea"/>
              </a:rPr>
              <a:t>たいま</a:t>
            </a:r>
          </a:p>
        </p:txBody>
      </p:sp>
      <p:sp>
        <p:nvSpPr>
          <p:cNvPr id="5" name="テキスト ボックス 4">
            <a:extLst>
              <a:ext uri="{FF2B5EF4-FFF2-40B4-BE49-F238E27FC236}">
                <a16:creationId xmlns:a16="http://schemas.microsoft.com/office/drawing/2014/main" id="{24D8D68C-2B52-27A7-296D-EDF04D1F0A98}"/>
              </a:ext>
            </a:extLst>
          </p:cNvPr>
          <p:cNvSpPr txBox="1"/>
          <p:nvPr/>
        </p:nvSpPr>
        <p:spPr>
          <a:xfrm>
            <a:off x="6141016" y="1847807"/>
            <a:ext cx="569388" cy="276999"/>
          </a:xfrm>
          <a:prstGeom prst="rect">
            <a:avLst/>
          </a:prstGeom>
          <a:noFill/>
        </p:spPr>
        <p:txBody>
          <a:bodyPr wrap="none" rtlCol="0">
            <a:spAutoFit/>
          </a:bodyPr>
          <a:lstStyle/>
          <a:p>
            <a:pPr algn="ctr"/>
            <a:r>
              <a:rPr kumimoji="1" lang="ja-JP" altLang="en-US" sz="1200" spc="300" dirty="0">
                <a:latin typeface="+mj-ea"/>
                <a:ea typeface="+mj-ea"/>
              </a:rPr>
              <a:t>さい</a:t>
            </a:r>
          </a:p>
        </p:txBody>
      </p:sp>
    </p:spTree>
    <p:extLst>
      <p:ext uri="{BB962C8B-B14F-4D97-AF65-F5344CB8AC3E}">
        <p14:creationId xmlns:p14="http://schemas.microsoft.com/office/powerpoint/2010/main" val="1957502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79C70-CE21-2B78-E922-7E4621063065}"/>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68B9974-69A0-1414-694A-37D271EFE728}"/>
              </a:ext>
            </a:extLst>
          </p:cNvPr>
          <p:cNvSpPr>
            <a:spLocks noGrp="1"/>
          </p:cNvSpPr>
          <p:nvPr>
            <p:ph type="sldNum" sz="quarter" idx="12"/>
          </p:nvPr>
        </p:nvSpPr>
        <p:spPr/>
        <p:txBody>
          <a:bodyPr/>
          <a:lstStyle/>
          <a:p>
            <a:fld id="{2906FD1F-B238-489A-B820-857598A48E65}" type="slidenum">
              <a:rPr kumimoji="1" lang="ja-JP" altLang="en-US" smtClean="0"/>
              <a:t>7</a:t>
            </a:fld>
            <a:endParaRPr kumimoji="1" lang="ja-JP" altLang="en-US"/>
          </a:p>
        </p:txBody>
      </p:sp>
      <p:sp>
        <p:nvSpPr>
          <p:cNvPr id="6" name="テキスト ボックス 5">
            <a:extLst>
              <a:ext uri="{FF2B5EF4-FFF2-40B4-BE49-F238E27FC236}">
                <a16:creationId xmlns:a16="http://schemas.microsoft.com/office/drawing/2014/main" id="{042C0C57-7EC3-B345-F88C-8A33F2D287BB}"/>
              </a:ext>
            </a:extLst>
          </p:cNvPr>
          <p:cNvSpPr txBox="1"/>
          <p:nvPr/>
        </p:nvSpPr>
        <p:spPr>
          <a:xfrm>
            <a:off x="3244497" y="324005"/>
            <a:ext cx="5724644" cy="1335920"/>
          </a:xfrm>
          <a:prstGeom prst="rect">
            <a:avLst/>
          </a:prstGeom>
          <a:solidFill>
            <a:schemeClr val="bg1"/>
          </a:solidFill>
        </p:spPr>
        <p:txBody>
          <a:bodyPr wrap="none" tIns="180000" rtlCol="0">
            <a:spAutoFit/>
          </a:bodyPr>
          <a:lstStyle/>
          <a:p>
            <a:pPr algn="ctr"/>
            <a:r>
              <a:rPr kumimoji="1" lang="ja-JP" altLang="en-US" sz="3600" b="1" dirty="0">
                <a:solidFill>
                  <a:srgbClr val="0070C0"/>
                </a:solidFill>
                <a:effectLst>
                  <a:outerShdw blurRad="50800" dist="38100" dir="2700000" algn="tl" rotWithShape="0">
                    <a:prstClr val="black">
                      <a:alpha val="40000"/>
                    </a:prstClr>
                  </a:outerShdw>
                </a:effectLst>
                <a:latin typeface="+mj-ea"/>
                <a:ea typeface="+mj-ea"/>
              </a:rPr>
              <a:t>グラフを見て</a:t>
            </a:r>
            <a:endParaRPr kumimoji="1" lang="en-US" altLang="ja-JP" sz="3600" b="1" dirty="0">
              <a:solidFill>
                <a:srgbClr val="0070C0"/>
              </a:solidFill>
              <a:effectLst>
                <a:outerShdw blurRad="50800" dist="38100" dir="2700000" algn="tl" rotWithShape="0">
                  <a:prstClr val="black">
                    <a:alpha val="40000"/>
                  </a:prstClr>
                </a:outerShdw>
              </a:effectLst>
              <a:latin typeface="+mj-ea"/>
              <a:ea typeface="+mj-ea"/>
            </a:endParaRPr>
          </a:p>
          <a:p>
            <a:pPr algn="ctr"/>
            <a:r>
              <a:rPr kumimoji="1" lang="ja-JP" altLang="en-US" sz="3600" b="1" dirty="0">
                <a:solidFill>
                  <a:srgbClr val="0070C0"/>
                </a:solidFill>
                <a:effectLst>
                  <a:outerShdw blurRad="50800" dist="38100" dir="2700000" algn="tl" rotWithShape="0">
                    <a:prstClr val="black">
                      <a:alpha val="40000"/>
                    </a:prstClr>
                  </a:outerShdw>
                </a:effectLst>
                <a:latin typeface="+mj-ea"/>
                <a:ea typeface="+mj-ea"/>
              </a:rPr>
              <a:t>気が付くことはあるかな？</a:t>
            </a:r>
          </a:p>
        </p:txBody>
      </p:sp>
      <p:sp>
        <p:nvSpPr>
          <p:cNvPr id="7" name="平行四辺形 6">
            <a:extLst>
              <a:ext uri="{FF2B5EF4-FFF2-40B4-BE49-F238E27FC236}">
                <a16:creationId xmlns:a16="http://schemas.microsoft.com/office/drawing/2014/main" id="{1D4461DE-DED1-BC8D-EAC2-35A1B87F0DFD}"/>
              </a:ext>
            </a:extLst>
          </p:cNvPr>
          <p:cNvSpPr/>
          <p:nvPr/>
        </p:nvSpPr>
        <p:spPr>
          <a:xfrm flipH="1">
            <a:off x="3178314" y="1610171"/>
            <a:ext cx="5843826" cy="115685"/>
          </a:xfrm>
          <a:prstGeom prst="parallelogram">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descr="暗い背景に白い文字がある&#10;&#10;中程度の精度で自動的に生成された説明">
            <a:extLst>
              <a:ext uri="{FF2B5EF4-FFF2-40B4-BE49-F238E27FC236}">
                <a16:creationId xmlns:a16="http://schemas.microsoft.com/office/drawing/2014/main" id="{6F722535-1601-C493-9FD5-AB182E6A0A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4941" y="1051341"/>
            <a:ext cx="567498" cy="672590"/>
          </a:xfrm>
          <a:prstGeom prst="rect">
            <a:avLst/>
          </a:prstGeom>
        </p:spPr>
      </p:pic>
      <p:graphicFrame>
        <p:nvGraphicFramePr>
          <p:cNvPr id="13" name="グラフ 12">
            <a:extLst>
              <a:ext uri="{FF2B5EF4-FFF2-40B4-BE49-F238E27FC236}">
                <a16:creationId xmlns:a16="http://schemas.microsoft.com/office/drawing/2014/main" id="{205D3376-5221-1B39-21C1-4256F801AA7E}"/>
              </a:ext>
            </a:extLst>
          </p:cNvPr>
          <p:cNvGraphicFramePr/>
          <p:nvPr/>
        </p:nvGraphicFramePr>
        <p:xfrm>
          <a:off x="1256044" y="1760405"/>
          <a:ext cx="9686611" cy="4319641"/>
        </p:xfrm>
        <a:graphic>
          <a:graphicData uri="http://schemas.openxmlformats.org/drawingml/2006/chart">
            <c:chart xmlns:c="http://schemas.openxmlformats.org/drawingml/2006/chart" xmlns:r="http://schemas.openxmlformats.org/officeDocument/2006/relationships" r:id="rId3"/>
          </a:graphicData>
        </a:graphic>
      </p:graphicFrame>
      <p:sp>
        <p:nvSpPr>
          <p:cNvPr id="4" name="吹き出し: 角を丸めた四角形 3">
            <a:extLst>
              <a:ext uri="{FF2B5EF4-FFF2-40B4-BE49-F238E27FC236}">
                <a16:creationId xmlns:a16="http://schemas.microsoft.com/office/drawing/2014/main" id="{25A8BA38-FE86-CB43-2AA5-7805A636A1B3}"/>
              </a:ext>
            </a:extLst>
          </p:cNvPr>
          <p:cNvSpPr/>
          <p:nvPr/>
        </p:nvSpPr>
        <p:spPr>
          <a:xfrm>
            <a:off x="1831474" y="2567900"/>
            <a:ext cx="3638900" cy="888243"/>
          </a:xfrm>
          <a:prstGeom prst="wedgeRoundRectCallout">
            <a:avLst>
              <a:gd name="adj1" fmla="val 71306"/>
              <a:gd name="adj2" fmla="val 63020"/>
              <a:gd name="adj3" fmla="val 16667"/>
            </a:avLst>
          </a:prstGeom>
          <a:solidFill>
            <a:schemeClr val="accent2">
              <a:lumMod val="20000"/>
              <a:lumOff val="80000"/>
            </a:schemeClr>
          </a:solidFill>
          <a:ln>
            <a:solidFill>
              <a:schemeClr val="accent2"/>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2800" b="1" dirty="0">
                <a:solidFill>
                  <a:srgbClr val="FF0000"/>
                </a:solidFill>
              </a:rPr>
              <a:t>どんどん増えている</a:t>
            </a:r>
          </a:p>
        </p:txBody>
      </p:sp>
      <p:sp>
        <p:nvSpPr>
          <p:cNvPr id="5" name="テキスト ボックス 4">
            <a:extLst>
              <a:ext uri="{FF2B5EF4-FFF2-40B4-BE49-F238E27FC236}">
                <a16:creationId xmlns:a16="http://schemas.microsoft.com/office/drawing/2014/main" id="{65E44D40-FFD7-A93A-EF3F-F3C5F22A441F}"/>
              </a:ext>
            </a:extLst>
          </p:cNvPr>
          <p:cNvSpPr txBox="1"/>
          <p:nvPr/>
        </p:nvSpPr>
        <p:spPr>
          <a:xfrm>
            <a:off x="3450065" y="1847807"/>
            <a:ext cx="761747" cy="276999"/>
          </a:xfrm>
          <a:prstGeom prst="rect">
            <a:avLst/>
          </a:prstGeom>
          <a:noFill/>
        </p:spPr>
        <p:txBody>
          <a:bodyPr wrap="none" rtlCol="0">
            <a:spAutoFit/>
          </a:bodyPr>
          <a:lstStyle/>
          <a:p>
            <a:pPr algn="ctr"/>
            <a:r>
              <a:rPr kumimoji="1" lang="ja-JP" altLang="en-US" sz="1200" spc="300" dirty="0">
                <a:latin typeface="+mj-ea"/>
                <a:ea typeface="+mj-ea"/>
              </a:rPr>
              <a:t>たいま</a:t>
            </a:r>
          </a:p>
        </p:txBody>
      </p:sp>
      <p:sp>
        <p:nvSpPr>
          <p:cNvPr id="9" name="テキスト ボックス 8">
            <a:extLst>
              <a:ext uri="{FF2B5EF4-FFF2-40B4-BE49-F238E27FC236}">
                <a16:creationId xmlns:a16="http://schemas.microsoft.com/office/drawing/2014/main" id="{C77D83C2-71C6-1CB7-A305-CD3DAD9A4EE7}"/>
              </a:ext>
            </a:extLst>
          </p:cNvPr>
          <p:cNvSpPr txBox="1"/>
          <p:nvPr/>
        </p:nvSpPr>
        <p:spPr>
          <a:xfrm>
            <a:off x="6141016" y="1847807"/>
            <a:ext cx="569388" cy="276999"/>
          </a:xfrm>
          <a:prstGeom prst="rect">
            <a:avLst/>
          </a:prstGeom>
          <a:noFill/>
        </p:spPr>
        <p:txBody>
          <a:bodyPr wrap="none" rtlCol="0">
            <a:spAutoFit/>
          </a:bodyPr>
          <a:lstStyle/>
          <a:p>
            <a:pPr algn="ctr"/>
            <a:r>
              <a:rPr kumimoji="1" lang="ja-JP" altLang="en-US" sz="1200" spc="300" dirty="0">
                <a:latin typeface="+mj-ea"/>
                <a:ea typeface="+mj-ea"/>
              </a:rPr>
              <a:t>さい</a:t>
            </a:r>
          </a:p>
        </p:txBody>
      </p:sp>
      <p:sp>
        <p:nvSpPr>
          <p:cNvPr id="10" name="コンテンツ プレースホルダー 2">
            <a:extLst>
              <a:ext uri="{FF2B5EF4-FFF2-40B4-BE49-F238E27FC236}">
                <a16:creationId xmlns:a16="http://schemas.microsoft.com/office/drawing/2014/main" id="{152DBC6F-8539-C35C-CA30-A8A462EA40FC}"/>
              </a:ext>
            </a:extLst>
          </p:cNvPr>
          <p:cNvSpPr txBox="1">
            <a:spLocks/>
          </p:cNvSpPr>
          <p:nvPr/>
        </p:nvSpPr>
        <p:spPr>
          <a:xfrm>
            <a:off x="2286820" y="6085442"/>
            <a:ext cx="8810425" cy="301557"/>
          </a:xfrm>
          <a:prstGeom prst="rect">
            <a:avLst/>
          </a:prstGeom>
        </p:spPr>
        <p:txBody>
          <a:bodyPr wrap="non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lnSpc>
                <a:spcPct val="150000"/>
              </a:lnSpc>
              <a:spcBef>
                <a:spcPts val="0"/>
              </a:spcBef>
              <a:buClr>
                <a:srgbClr val="0070C0"/>
              </a:buClr>
              <a:buNone/>
            </a:pPr>
            <a:r>
              <a:rPr lang="ja-JP" altLang="en-US" sz="1000" dirty="0"/>
              <a:t>「「第六次薬物乱用防止五か年戦略」フォローアップ」（厚生労働省）（</a:t>
            </a:r>
            <a:r>
              <a:rPr lang="en-US" altLang="ja-JP" sz="1000" dirty="0"/>
              <a:t>https://www.mhlw.go.jp/content/11126000/001279247.pdf</a:t>
            </a:r>
            <a:r>
              <a:rPr lang="ja-JP" altLang="en-US" sz="1000" dirty="0"/>
              <a:t>）をもとに作成</a:t>
            </a:r>
          </a:p>
        </p:txBody>
      </p:sp>
    </p:spTree>
    <p:extLst>
      <p:ext uri="{BB962C8B-B14F-4D97-AF65-F5344CB8AC3E}">
        <p14:creationId xmlns:p14="http://schemas.microsoft.com/office/powerpoint/2010/main" val="2270152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8AE31-BD04-971B-990C-052A72B499ED}"/>
            </a:ext>
          </a:extLst>
        </p:cNvPr>
        <p:cNvGrpSpPr/>
        <p:nvPr/>
      </p:nvGrpSpPr>
      <p:grpSpPr>
        <a:xfrm>
          <a:off x="0" y="0"/>
          <a:ext cx="0" cy="0"/>
          <a:chOff x="0" y="0"/>
          <a:chExt cx="0" cy="0"/>
        </a:xfrm>
      </p:grpSpPr>
      <p:sp>
        <p:nvSpPr>
          <p:cNvPr id="10" name="雲 9">
            <a:extLst>
              <a:ext uri="{FF2B5EF4-FFF2-40B4-BE49-F238E27FC236}">
                <a16:creationId xmlns:a16="http://schemas.microsoft.com/office/drawing/2014/main" id="{2214C5D0-20A1-7E3B-16F4-29FF69702944}"/>
              </a:ext>
            </a:extLst>
          </p:cNvPr>
          <p:cNvSpPr/>
          <p:nvPr/>
        </p:nvSpPr>
        <p:spPr>
          <a:xfrm rot="156452">
            <a:off x="1477106" y="1225896"/>
            <a:ext cx="9646102" cy="4952094"/>
          </a:xfrm>
          <a:prstGeom prst="cloud">
            <a:avLst/>
          </a:prstGeom>
          <a:solidFill>
            <a:srgbClr val="FCEDE4"/>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7C0FC66F-296A-10A6-14D4-83D5C56EEF7A}"/>
              </a:ext>
            </a:extLst>
          </p:cNvPr>
          <p:cNvSpPr>
            <a:spLocks noGrp="1"/>
          </p:cNvSpPr>
          <p:nvPr>
            <p:ph type="sldNum" sz="quarter" idx="12"/>
          </p:nvPr>
        </p:nvSpPr>
        <p:spPr/>
        <p:txBody>
          <a:bodyPr/>
          <a:lstStyle/>
          <a:p>
            <a:fld id="{2906FD1F-B238-489A-B820-857598A48E65}" type="slidenum">
              <a:rPr kumimoji="1" lang="ja-JP" altLang="en-US" smtClean="0"/>
              <a:t>8</a:t>
            </a:fld>
            <a:endParaRPr kumimoji="1" lang="ja-JP" altLang="en-US"/>
          </a:p>
        </p:txBody>
      </p:sp>
      <p:sp>
        <p:nvSpPr>
          <p:cNvPr id="3" name="タイトル 2">
            <a:extLst>
              <a:ext uri="{FF2B5EF4-FFF2-40B4-BE49-F238E27FC236}">
                <a16:creationId xmlns:a16="http://schemas.microsoft.com/office/drawing/2014/main" id="{A0A489B7-96A9-A52F-4683-5E96A85A1863}"/>
              </a:ext>
            </a:extLst>
          </p:cNvPr>
          <p:cNvSpPr>
            <a:spLocks noGrp="1"/>
          </p:cNvSpPr>
          <p:nvPr>
            <p:ph type="title"/>
          </p:nvPr>
        </p:nvSpPr>
        <p:spPr/>
        <p:txBody>
          <a:bodyPr/>
          <a:lstStyle/>
          <a:p>
            <a:r>
              <a:rPr kumimoji="1" lang="ja-JP" altLang="en-US" spc="400" dirty="0">
                <a:solidFill>
                  <a:srgbClr val="FF0000"/>
                </a:solidFill>
              </a:rPr>
              <a:t>薬物乱用の害</a:t>
            </a:r>
          </a:p>
        </p:txBody>
      </p:sp>
      <p:sp>
        <p:nvSpPr>
          <p:cNvPr id="8" name="テキスト ボックス 7">
            <a:extLst>
              <a:ext uri="{FF2B5EF4-FFF2-40B4-BE49-F238E27FC236}">
                <a16:creationId xmlns:a16="http://schemas.microsoft.com/office/drawing/2014/main" id="{D4696EF2-3F8F-F89A-4461-94C832933B4C}"/>
              </a:ext>
            </a:extLst>
          </p:cNvPr>
          <p:cNvSpPr txBox="1"/>
          <p:nvPr/>
        </p:nvSpPr>
        <p:spPr>
          <a:xfrm>
            <a:off x="2897698" y="1997171"/>
            <a:ext cx="6417141" cy="3019737"/>
          </a:xfrm>
          <a:prstGeom prst="rect">
            <a:avLst/>
          </a:prstGeom>
          <a:noFill/>
        </p:spPr>
        <p:txBody>
          <a:bodyPr wrap="none" rtlCol="0">
            <a:spAutoFit/>
          </a:bodyPr>
          <a:lstStyle/>
          <a:p>
            <a:pPr algn="ctr">
              <a:lnSpc>
                <a:spcPct val="120000"/>
              </a:lnSpc>
            </a:pPr>
            <a:r>
              <a:rPr kumimoji="1" lang="ja-JP" altLang="en-US" sz="5400" b="1" dirty="0"/>
              <a:t>薬物を乱用すると</a:t>
            </a:r>
            <a:endParaRPr kumimoji="1" lang="en-US" altLang="ja-JP" sz="5400" b="1" dirty="0"/>
          </a:p>
          <a:p>
            <a:pPr algn="ctr">
              <a:lnSpc>
                <a:spcPct val="120000"/>
              </a:lnSpc>
            </a:pPr>
            <a:r>
              <a:rPr kumimoji="1" lang="ja-JP" altLang="en-US" sz="5400" b="1" dirty="0"/>
              <a:t>心や体にどんな害が</a:t>
            </a:r>
            <a:endParaRPr kumimoji="1" lang="en-US" altLang="ja-JP" sz="5400" b="1" dirty="0"/>
          </a:p>
          <a:p>
            <a:pPr algn="ctr">
              <a:lnSpc>
                <a:spcPct val="120000"/>
              </a:lnSpc>
            </a:pPr>
            <a:r>
              <a:rPr kumimoji="1" lang="ja-JP" altLang="en-US" sz="5400" b="1" dirty="0"/>
              <a:t>あるのでしょうか？</a:t>
            </a:r>
          </a:p>
        </p:txBody>
      </p:sp>
      <p:pic>
        <p:nvPicPr>
          <p:cNvPr id="4" name="図 3">
            <a:extLst>
              <a:ext uri="{FF2B5EF4-FFF2-40B4-BE49-F238E27FC236}">
                <a16:creationId xmlns:a16="http://schemas.microsoft.com/office/drawing/2014/main" id="{1163FD69-1B99-B210-62FE-A48936214F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5280" y="4286636"/>
            <a:ext cx="1625581" cy="2039677"/>
          </a:xfrm>
          <a:prstGeom prst="rect">
            <a:avLst/>
          </a:prstGeom>
        </p:spPr>
      </p:pic>
      <p:sp>
        <p:nvSpPr>
          <p:cNvPr id="5" name="平行四辺形 4">
            <a:extLst>
              <a:ext uri="{FF2B5EF4-FFF2-40B4-BE49-F238E27FC236}">
                <a16:creationId xmlns:a16="http://schemas.microsoft.com/office/drawing/2014/main" id="{E56FCE87-E6CC-6844-F641-5E659DCA60A8}"/>
              </a:ext>
            </a:extLst>
          </p:cNvPr>
          <p:cNvSpPr/>
          <p:nvPr/>
        </p:nvSpPr>
        <p:spPr>
          <a:xfrm flipH="1">
            <a:off x="3435784" y="966044"/>
            <a:ext cx="5325558" cy="115685"/>
          </a:xfrm>
          <a:prstGeom prst="parallelogram">
            <a:avLst/>
          </a:prstGeom>
          <a:solidFill>
            <a:srgbClr val="FF5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descr="暗い背景に白い文字がある&#10;&#10;中程度の精度で自動的に生成された説明">
            <a:extLst>
              <a:ext uri="{FF2B5EF4-FFF2-40B4-BE49-F238E27FC236}">
                <a16:creationId xmlns:a16="http://schemas.microsoft.com/office/drawing/2014/main" id="{7926AD9D-0DF4-3169-64B5-0FE3B29CE5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4142" y="407214"/>
            <a:ext cx="568013" cy="673200"/>
          </a:xfrm>
          <a:prstGeom prst="rect">
            <a:avLst/>
          </a:prstGeom>
        </p:spPr>
      </p:pic>
      <p:sp>
        <p:nvSpPr>
          <p:cNvPr id="7" name="テキスト ボックス 6">
            <a:extLst>
              <a:ext uri="{FF2B5EF4-FFF2-40B4-BE49-F238E27FC236}">
                <a16:creationId xmlns:a16="http://schemas.microsoft.com/office/drawing/2014/main" id="{2AB90A23-9E6A-A673-6FA6-DE94CF02D600}"/>
              </a:ext>
            </a:extLst>
          </p:cNvPr>
          <p:cNvSpPr txBox="1"/>
          <p:nvPr/>
        </p:nvSpPr>
        <p:spPr>
          <a:xfrm>
            <a:off x="5547279" y="300234"/>
            <a:ext cx="1056700" cy="276999"/>
          </a:xfrm>
          <a:prstGeom prst="rect">
            <a:avLst/>
          </a:prstGeom>
          <a:noFill/>
        </p:spPr>
        <p:txBody>
          <a:bodyPr wrap="none" rtlCol="0">
            <a:spAutoFit/>
          </a:bodyPr>
          <a:lstStyle/>
          <a:p>
            <a:pPr algn="ctr"/>
            <a:r>
              <a:rPr kumimoji="1" lang="ja-JP" altLang="en-US" sz="1200" spc="500" dirty="0">
                <a:solidFill>
                  <a:srgbClr val="FF0000"/>
                </a:solidFill>
                <a:latin typeface="+mj-ea"/>
                <a:ea typeface="+mj-ea"/>
              </a:rPr>
              <a:t>らんよう</a:t>
            </a:r>
          </a:p>
        </p:txBody>
      </p:sp>
      <p:sp>
        <p:nvSpPr>
          <p:cNvPr id="11" name="テキスト ボックス 10">
            <a:extLst>
              <a:ext uri="{FF2B5EF4-FFF2-40B4-BE49-F238E27FC236}">
                <a16:creationId xmlns:a16="http://schemas.microsoft.com/office/drawing/2014/main" id="{70E04353-1338-4282-85FC-4C61E8F72932}"/>
              </a:ext>
            </a:extLst>
          </p:cNvPr>
          <p:cNvSpPr txBox="1"/>
          <p:nvPr/>
        </p:nvSpPr>
        <p:spPr>
          <a:xfrm>
            <a:off x="5409049" y="1958616"/>
            <a:ext cx="1415772" cy="307777"/>
          </a:xfrm>
          <a:prstGeom prst="rect">
            <a:avLst/>
          </a:prstGeom>
          <a:noFill/>
        </p:spPr>
        <p:txBody>
          <a:bodyPr wrap="none" rtlCol="0">
            <a:spAutoFit/>
          </a:bodyPr>
          <a:lstStyle/>
          <a:p>
            <a:pPr algn="ctr"/>
            <a:r>
              <a:rPr kumimoji="1" lang="ja-JP" altLang="en-US" sz="1400" spc="1000" dirty="0">
                <a:latin typeface="+mj-ea"/>
                <a:ea typeface="+mj-ea"/>
              </a:rPr>
              <a:t>らんよう</a:t>
            </a:r>
          </a:p>
        </p:txBody>
      </p:sp>
    </p:spTree>
    <p:extLst>
      <p:ext uri="{BB962C8B-B14F-4D97-AF65-F5344CB8AC3E}">
        <p14:creationId xmlns:p14="http://schemas.microsoft.com/office/powerpoint/2010/main" val="3142972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5B3A1-D638-10EC-3343-8774C05B05CC}"/>
            </a:ext>
          </a:extLst>
        </p:cNvPr>
        <p:cNvGrpSpPr/>
        <p:nvPr/>
      </p:nvGrpSpPr>
      <p:grpSpPr>
        <a:xfrm>
          <a:off x="0" y="0"/>
          <a:ext cx="0" cy="0"/>
          <a:chOff x="0" y="0"/>
          <a:chExt cx="0" cy="0"/>
        </a:xfrm>
      </p:grpSpPr>
      <p:sp>
        <p:nvSpPr>
          <p:cNvPr id="10" name="四角形: 角を丸くする 9">
            <a:extLst>
              <a:ext uri="{FF2B5EF4-FFF2-40B4-BE49-F238E27FC236}">
                <a16:creationId xmlns:a16="http://schemas.microsoft.com/office/drawing/2014/main" id="{AC54A0FB-0FFD-F01C-484D-A705D13EDE85}"/>
              </a:ext>
            </a:extLst>
          </p:cNvPr>
          <p:cNvSpPr/>
          <p:nvPr/>
        </p:nvSpPr>
        <p:spPr>
          <a:xfrm>
            <a:off x="1385638" y="3313034"/>
            <a:ext cx="3780000" cy="504000"/>
          </a:xfrm>
          <a:prstGeom prst="roundRect">
            <a:avLst/>
          </a:prstGeom>
          <a:solidFill>
            <a:schemeClr val="tx2">
              <a:lumMod val="10000"/>
              <a:lumOff val="9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B8DDC2E0-4B37-2EE9-B4A8-AE38D6B77C5F}"/>
              </a:ext>
            </a:extLst>
          </p:cNvPr>
          <p:cNvSpPr/>
          <p:nvPr/>
        </p:nvSpPr>
        <p:spPr>
          <a:xfrm>
            <a:off x="1385638" y="1151415"/>
            <a:ext cx="3780000" cy="540000"/>
          </a:xfrm>
          <a:prstGeom prst="roundRect">
            <a:avLst/>
          </a:prstGeom>
          <a:solidFill>
            <a:schemeClr val="tx2">
              <a:lumMod val="10000"/>
              <a:lumOff val="9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B7CE562E-6094-1CA1-07B9-2F81AA66E142}"/>
              </a:ext>
            </a:extLst>
          </p:cNvPr>
          <p:cNvSpPr>
            <a:spLocks noGrp="1"/>
          </p:cNvSpPr>
          <p:nvPr>
            <p:ph type="sldNum" sz="quarter" idx="12"/>
          </p:nvPr>
        </p:nvSpPr>
        <p:spPr/>
        <p:txBody>
          <a:bodyPr/>
          <a:lstStyle/>
          <a:p>
            <a:fld id="{2906FD1F-B238-489A-B820-857598A48E65}" type="slidenum">
              <a:rPr kumimoji="1" lang="ja-JP" altLang="en-US" smtClean="0"/>
              <a:t>9</a:t>
            </a:fld>
            <a:endParaRPr kumimoji="1" lang="ja-JP" altLang="en-US"/>
          </a:p>
        </p:txBody>
      </p:sp>
      <p:sp>
        <p:nvSpPr>
          <p:cNvPr id="3" name="タイトル 2">
            <a:extLst>
              <a:ext uri="{FF2B5EF4-FFF2-40B4-BE49-F238E27FC236}">
                <a16:creationId xmlns:a16="http://schemas.microsoft.com/office/drawing/2014/main" id="{FB7033E4-4BA1-26E7-A12F-78DCA2684C2E}"/>
              </a:ext>
            </a:extLst>
          </p:cNvPr>
          <p:cNvSpPr>
            <a:spLocks noGrp="1"/>
          </p:cNvSpPr>
          <p:nvPr>
            <p:ph type="title"/>
          </p:nvPr>
        </p:nvSpPr>
        <p:spPr/>
        <p:txBody>
          <a:bodyPr/>
          <a:lstStyle/>
          <a:p>
            <a:r>
              <a:rPr kumimoji="1" lang="ja-JP" altLang="en-US" dirty="0"/>
              <a:t>薬物乱用の害</a:t>
            </a:r>
          </a:p>
        </p:txBody>
      </p:sp>
      <p:sp>
        <p:nvSpPr>
          <p:cNvPr id="8" name="四角形: 角を丸くする 7">
            <a:extLst>
              <a:ext uri="{FF2B5EF4-FFF2-40B4-BE49-F238E27FC236}">
                <a16:creationId xmlns:a16="http://schemas.microsoft.com/office/drawing/2014/main" id="{DFB9CCE9-D170-AB76-3679-03650DB62542}"/>
              </a:ext>
            </a:extLst>
          </p:cNvPr>
          <p:cNvSpPr/>
          <p:nvPr/>
        </p:nvSpPr>
        <p:spPr>
          <a:xfrm>
            <a:off x="1393368" y="5404898"/>
            <a:ext cx="9418655" cy="989273"/>
          </a:xfrm>
          <a:prstGeom prst="round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tIns="36000" bIns="0" rtlCol="0" anchor="b">
            <a:spAutoFit/>
          </a:bodyPr>
          <a:lstStyle/>
          <a:p>
            <a:pPr marL="176212" algn="ctr">
              <a:lnSpc>
                <a:spcPct val="120000"/>
              </a:lnSpc>
            </a:pPr>
            <a:r>
              <a:rPr kumimoji="1" lang="ja-JP" altLang="en-US" sz="2400" b="1" i="0" u="none" strike="noStrike" kern="1200" cap="none" spc="0" normalizeH="0" baseline="0" noProof="0" dirty="0">
                <a:ln>
                  <a:noFill/>
                </a:ln>
                <a:solidFill>
                  <a:srgbClr val="FF0000"/>
                </a:solidFill>
                <a:uLnTx/>
                <a:uFillTx/>
                <a:cs typeface="+mn-cs"/>
              </a:rPr>
              <a:t>他にも、覚醒剤、ヘロインなど様々な薬物があり、</a:t>
            </a:r>
            <a:br>
              <a:rPr kumimoji="1" lang="en-US" altLang="ja-JP" sz="2400" b="1" i="0" u="none" strike="noStrike" kern="1200" cap="none" spc="0" normalizeH="0" baseline="0" noProof="0" dirty="0">
                <a:ln>
                  <a:noFill/>
                </a:ln>
                <a:solidFill>
                  <a:srgbClr val="FF0000"/>
                </a:solidFill>
                <a:uLnTx/>
                <a:uFillTx/>
                <a:cs typeface="+mn-cs"/>
              </a:rPr>
            </a:br>
            <a:r>
              <a:rPr kumimoji="1" lang="ja-JP" altLang="en-US" sz="2400" b="1" i="0" u="none" strike="noStrike" kern="1200" cap="none" spc="0" normalizeH="0" baseline="0" noProof="0" dirty="0">
                <a:ln>
                  <a:noFill/>
                </a:ln>
                <a:solidFill>
                  <a:srgbClr val="FF0000"/>
                </a:solidFill>
                <a:uLnTx/>
                <a:uFillTx/>
              </a:rPr>
              <a:t>１回の乱用でも死に至ることがあります</a:t>
            </a:r>
            <a:endParaRPr kumimoji="1" lang="ja-JP" altLang="en-US" sz="1200" dirty="0">
              <a:solidFill>
                <a:srgbClr val="FF0000"/>
              </a:solidFill>
            </a:endParaRPr>
          </a:p>
        </p:txBody>
      </p:sp>
      <p:pic>
        <p:nvPicPr>
          <p:cNvPr id="6" name="図 5" descr="ロゴ&#10;&#10;自動的に生成された説明">
            <a:extLst>
              <a:ext uri="{FF2B5EF4-FFF2-40B4-BE49-F238E27FC236}">
                <a16:creationId xmlns:a16="http://schemas.microsoft.com/office/drawing/2014/main" id="{90B8689E-5C09-BF69-6FE5-766BCCA209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6267" y="1941144"/>
            <a:ext cx="1206371" cy="1107961"/>
          </a:xfrm>
          <a:prstGeom prst="rect">
            <a:avLst/>
          </a:prstGeom>
        </p:spPr>
      </p:pic>
      <p:pic>
        <p:nvPicPr>
          <p:cNvPr id="7" name="図 6">
            <a:extLst>
              <a:ext uri="{FF2B5EF4-FFF2-40B4-BE49-F238E27FC236}">
                <a16:creationId xmlns:a16="http://schemas.microsoft.com/office/drawing/2014/main" id="{63FDC7FE-D1A0-6B92-2DDD-88F0C2B38F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7448" y="3150165"/>
            <a:ext cx="1148135" cy="1383202"/>
          </a:xfrm>
          <a:prstGeom prst="rect">
            <a:avLst/>
          </a:prstGeom>
        </p:spPr>
      </p:pic>
      <p:pic>
        <p:nvPicPr>
          <p:cNvPr id="16" name="図 15" descr="食品, 部屋 が含まれている画像&#10;&#10;自動的に生成された説明">
            <a:extLst>
              <a:ext uri="{FF2B5EF4-FFF2-40B4-BE49-F238E27FC236}">
                <a16:creationId xmlns:a16="http://schemas.microsoft.com/office/drawing/2014/main" id="{719FF2F4-9298-2AC3-DCB6-085C94E11A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2532" y="3754634"/>
            <a:ext cx="1508491" cy="1147303"/>
          </a:xfrm>
          <a:prstGeom prst="rect">
            <a:avLst/>
          </a:prstGeom>
        </p:spPr>
      </p:pic>
      <p:sp>
        <p:nvSpPr>
          <p:cNvPr id="11" name="平行四辺形 10">
            <a:extLst>
              <a:ext uri="{FF2B5EF4-FFF2-40B4-BE49-F238E27FC236}">
                <a16:creationId xmlns:a16="http://schemas.microsoft.com/office/drawing/2014/main" id="{DC1B5844-B723-C46A-53E2-9A6B5CFBC112}"/>
              </a:ext>
            </a:extLst>
          </p:cNvPr>
          <p:cNvSpPr/>
          <p:nvPr/>
        </p:nvSpPr>
        <p:spPr>
          <a:xfrm flipH="1">
            <a:off x="3435784" y="966044"/>
            <a:ext cx="5325558" cy="115685"/>
          </a:xfrm>
          <a:prstGeom prst="parallelogram">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暗い背景に白い文字がある&#10;&#10;中程度の精度で自動的に生成された説明">
            <a:extLst>
              <a:ext uri="{FF2B5EF4-FFF2-40B4-BE49-F238E27FC236}">
                <a16:creationId xmlns:a16="http://schemas.microsoft.com/office/drawing/2014/main" id="{26D0C3E9-9259-F1A1-56C0-2DE015DAC8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4142" y="407214"/>
            <a:ext cx="567498" cy="672590"/>
          </a:xfrm>
          <a:prstGeom prst="rect">
            <a:avLst/>
          </a:prstGeom>
        </p:spPr>
      </p:pic>
      <p:sp>
        <p:nvSpPr>
          <p:cNvPr id="13" name="テキスト ボックス 12">
            <a:extLst>
              <a:ext uri="{FF2B5EF4-FFF2-40B4-BE49-F238E27FC236}">
                <a16:creationId xmlns:a16="http://schemas.microsoft.com/office/drawing/2014/main" id="{3686CD5B-CC5F-B195-0D0B-F94D0F8A30F8}"/>
              </a:ext>
            </a:extLst>
          </p:cNvPr>
          <p:cNvSpPr txBox="1"/>
          <p:nvPr/>
        </p:nvSpPr>
        <p:spPr>
          <a:xfrm>
            <a:off x="2107340" y="2209011"/>
            <a:ext cx="543739" cy="276999"/>
          </a:xfrm>
          <a:prstGeom prst="rect">
            <a:avLst/>
          </a:prstGeom>
          <a:noFill/>
        </p:spPr>
        <p:txBody>
          <a:bodyPr wrap="none" rtlCol="0">
            <a:spAutoFit/>
          </a:bodyPr>
          <a:lstStyle/>
          <a:p>
            <a:pPr algn="ctr"/>
            <a:r>
              <a:rPr kumimoji="1" lang="ja-JP" altLang="en-US" sz="1200" spc="200" dirty="0">
                <a:latin typeface="+mj-ea"/>
                <a:ea typeface="+mj-ea"/>
              </a:rPr>
              <a:t>のう</a:t>
            </a:r>
          </a:p>
        </p:txBody>
      </p:sp>
      <p:sp>
        <p:nvSpPr>
          <p:cNvPr id="14" name="テキスト ボックス 13">
            <a:extLst>
              <a:ext uri="{FF2B5EF4-FFF2-40B4-BE49-F238E27FC236}">
                <a16:creationId xmlns:a16="http://schemas.microsoft.com/office/drawing/2014/main" id="{8E6EFFF3-3B53-C677-D3A4-3EAA3F12F2CE}"/>
              </a:ext>
            </a:extLst>
          </p:cNvPr>
          <p:cNvSpPr txBox="1"/>
          <p:nvPr/>
        </p:nvSpPr>
        <p:spPr>
          <a:xfrm>
            <a:off x="2719074" y="2209247"/>
            <a:ext cx="543739" cy="276999"/>
          </a:xfrm>
          <a:prstGeom prst="rect">
            <a:avLst/>
          </a:prstGeom>
          <a:noFill/>
        </p:spPr>
        <p:txBody>
          <a:bodyPr wrap="none" rtlCol="0">
            <a:spAutoFit/>
          </a:bodyPr>
          <a:lstStyle/>
          <a:p>
            <a:pPr algn="ctr"/>
            <a:r>
              <a:rPr kumimoji="1" lang="ja-JP" altLang="en-US" sz="1200" spc="200" dirty="0">
                <a:latin typeface="+mj-ea"/>
                <a:ea typeface="+mj-ea"/>
              </a:rPr>
              <a:t>ちぢ</a:t>
            </a:r>
          </a:p>
        </p:txBody>
      </p:sp>
      <p:sp>
        <p:nvSpPr>
          <p:cNvPr id="15" name="テキスト ボックス 14">
            <a:extLst>
              <a:ext uri="{FF2B5EF4-FFF2-40B4-BE49-F238E27FC236}">
                <a16:creationId xmlns:a16="http://schemas.microsoft.com/office/drawing/2014/main" id="{E2A85FCA-9523-52DF-E3B8-5971CB15D858}"/>
              </a:ext>
            </a:extLst>
          </p:cNvPr>
          <p:cNvSpPr txBox="1"/>
          <p:nvPr/>
        </p:nvSpPr>
        <p:spPr>
          <a:xfrm>
            <a:off x="3661910" y="2209010"/>
            <a:ext cx="761747" cy="276999"/>
          </a:xfrm>
          <a:prstGeom prst="rect">
            <a:avLst/>
          </a:prstGeom>
          <a:noFill/>
        </p:spPr>
        <p:txBody>
          <a:bodyPr wrap="none" rtlCol="0">
            <a:spAutoFit/>
          </a:bodyPr>
          <a:lstStyle/>
          <a:p>
            <a:pPr algn="ctr"/>
            <a:r>
              <a:rPr kumimoji="1" lang="ja-JP" altLang="en-US" sz="1200" spc="300" dirty="0">
                <a:latin typeface="+mj-ea"/>
                <a:ea typeface="+mj-ea"/>
              </a:rPr>
              <a:t>きおく</a:t>
            </a:r>
          </a:p>
        </p:txBody>
      </p:sp>
      <p:sp>
        <p:nvSpPr>
          <p:cNvPr id="17" name="テキスト ボックス 16">
            <a:extLst>
              <a:ext uri="{FF2B5EF4-FFF2-40B4-BE49-F238E27FC236}">
                <a16:creationId xmlns:a16="http://schemas.microsoft.com/office/drawing/2014/main" id="{D433B528-4CDE-D0A3-1A92-F5352D6CF2B3}"/>
              </a:ext>
            </a:extLst>
          </p:cNvPr>
          <p:cNvSpPr txBox="1"/>
          <p:nvPr/>
        </p:nvSpPr>
        <p:spPr>
          <a:xfrm>
            <a:off x="5596974" y="300234"/>
            <a:ext cx="1056700" cy="276999"/>
          </a:xfrm>
          <a:prstGeom prst="rect">
            <a:avLst/>
          </a:prstGeom>
          <a:noFill/>
        </p:spPr>
        <p:txBody>
          <a:bodyPr wrap="none" rtlCol="0">
            <a:spAutoFit/>
          </a:bodyPr>
          <a:lstStyle/>
          <a:p>
            <a:pPr algn="ctr"/>
            <a:r>
              <a:rPr kumimoji="1" lang="ja-JP" altLang="en-US" sz="1200" spc="500" dirty="0">
                <a:solidFill>
                  <a:srgbClr val="0070C0"/>
                </a:solidFill>
                <a:latin typeface="+mj-ea"/>
                <a:ea typeface="+mj-ea"/>
              </a:rPr>
              <a:t>らんよう</a:t>
            </a:r>
          </a:p>
        </p:txBody>
      </p:sp>
      <p:sp>
        <p:nvSpPr>
          <p:cNvPr id="18" name="テキスト ボックス 17">
            <a:extLst>
              <a:ext uri="{FF2B5EF4-FFF2-40B4-BE49-F238E27FC236}">
                <a16:creationId xmlns:a16="http://schemas.microsoft.com/office/drawing/2014/main" id="{28F2A0FE-991A-60C3-C914-7CADD48FA8AB}"/>
              </a:ext>
            </a:extLst>
          </p:cNvPr>
          <p:cNvSpPr txBox="1"/>
          <p:nvPr/>
        </p:nvSpPr>
        <p:spPr>
          <a:xfrm>
            <a:off x="3391136" y="3841766"/>
            <a:ext cx="761747" cy="276999"/>
          </a:xfrm>
          <a:prstGeom prst="rect">
            <a:avLst/>
          </a:prstGeom>
          <a:noFill/>
        </p:spPr>
        <p:txBody>
          <a:bodyPr wrap="none" rtlCol="0">
            <a:spAutoFit/>
          </a:bodyPr>
          <a:lstStyle/>
          <a:p>
            <a:pPr algn="ctr"/>
            <a:r>
              <a:rPr kumimoji="1" lang="ja-JP" altLang="en-US" sz="1200" spc="300" dirty="0">
                <a:latin typeface="+mj-ea"/>
                <a:ea typeface="+mj-ea"/>
              </a:rPr>
              <a:t>きおく</a:t>
            </a:r>
          </a:p>
        </p:txBody>
      </p:sp>
      <p:sp>
        <p:nvSpPr>
          <p:cNvPr id="19" name="テキスト ボックス 18">
            <a:extLst>
              <a:ext uri="{FF2B5EF4-FFF2-40B4-BE49-F238E27FC236}">
                <a16:creationId xmlns:a16="http://schemas.microsoft.com/office/drawing/2014/main" id="{BC1C7D5A-120F-D76D-0A3F-2512D594EB67}"/>
              </a:ext>
            </a:extLst>
          </p:cNvPr>
          <p:cNvSpPr txBox="1"/>
          <p:nvPr/>
        </p:nvSpPr>
        <p:spPr>
          <a:xfrm>
            <a:off x="4168442" y="3829098"/>
            <a:ext cx="954107" cy="276999"/>
          </a:xfrm>
          <a:prstGeom prst="rect">
            <a:avLst/>
          </a:prstGeom>
          <a:noFill/>
        </p:spPr>
        <p:txBody>
          <a:bodyPr wrap="none" rtlCol="0">
            <a:spAutoFit/>
          </a:bodyPr>
          <a:lstStyle/>
          <a:p>
            <a:pPr algn="ctr"/>
            <a:r>
              <a:rPr kumimoji="1" lang="ja-JP" altLang="en-US" sz="1200" dirty="0">
                <a:latin typeface="+mj-ea"/>
                <a:ea typeface="+mj-ea"/>
              </a:rPr>
              <a:t>しょうがい</a:t>
            </a:r>
          </a:p>
        </p:txBody>
      </p:sp>
      <p:sp>
        <p:nvSpPr>
          <p:cNvPr id="20" name="テキスト ボックス 19">
            <a:extLst>
              <a:ext uri="{FF2B5EF4-FFF2-40B4-BE49-F238E27FC236}">
                <a16:creationId xmlns:a16="http://schemas.microsoft.com/office/drawing/2014/main" id="{7E0F4C51-C3C2-90BD-5C37-3FECFB743E22}"/>
              </a:ext>
            </a:extLst>
          </p:cNvPr>
          <p:cNvSpPr txBox="1"/>
          <p:nvPr/>
        </p:nvSpPr>
        <p:spPr>
          <a:xfrm>
            <a:off x="2071883" y="4351399"/>
            <a:ext cx="851515" cy="276999"/>
          </a:xfrm>
          <a:prstGeom prst="rect">
            <a:avLst/>
          </a:prstGeom>
          <a:noFill/>
        </p:spPr>
        <p:txBody>
          <a:bodyPr wrap="none" rtlCol="0">
            <a:spAutoFit/>
          </a:bodyPr>
          <a:lstStyle/>
          <a:p>
            <a:pPr algn="ctr"/>
            <a:r>
              <a:rPr kumimoji="1" lang="ja-JP" altLang="en-US" sz="1200" spc="100" dirty="0">
                <a:latin typeface="+mj-ea"/>
                <a:ea typeface="+mj-ea"/>
              </a:rPr>
              <a:t>げんかく</a:t>
            </a:r>
          </a:p>
        </p:txBody>
      </p:sp>
      <p:sp>
        <p:nvSpPr>
          <p:cNvPr id="21" name="テキスト ボックス 20">
            <a:extLst>
              <a:ext uri="{FF2B5EF4-FFF2-40B4-BE49-F238E27FC236}">
                <a16:creationId xmlns:a16="http://schemas.microsoft.com/office/drawing/2014/main" id="{FC0ADAA1-2500-49AE-2B50-6532EA6CD6A0}"/>
              </a:ext>
            </a:extLst>
          </p:cNvPr>
          <p:cNvSpPr txBox="1"/>
          <p:nvPr/>
        </p:nvSpPr>
        <p:spPr>
          <a:xfrm>
            <a:off x="3040422" y="4351398"/>
            <a:ext cx="851515" cy="276999"/>
          </a:xfrm>
          <a:prstGeom prst="rect">
            <a:avLst/>
          </a:prstGeom>
          <a:noFill/>
        </p:spPr>
        <p:txBody>
          <a:bodyPr wrap="none" rtlCol="0">
            <a:spAutoFit/>
          </a:bodyPr>
          <a:lstStyle/>
          <a:p>
            <a:pPr algn="ctr"/>
            <a:r>
              <a:rPr kumimoji="1" lang="ja-JP" altLang="en-US" sz="1200" spc="100" dirty="0">
                <a:latin typeface="+mj-ea"/>
                <a:ea typeface="+mj-ea"/>
              </a:rPr>
              <a:t>もうそう</a:t>
            </a:r>
          </a:p>
        </p:txBody>
      </p:sp>
      <p:sp>
        <p:nvSpPr>
          <p:cNvPr id="22" name="テキスト ボックス 21">
            <a:extLst>
              <a:ext uri="{FF2B5EF4-FFF2-40B4-BE49-F238E27FC236}">
                <a16:creationId xmlns:a16="http://schemas.microsoft.com/office/drawing/2014/main" id="{AB07E1AC-0299-246B-0C3B-D4691282D8D1}"/>
              </a:ext>
            </a:extLst>
          </p:cNvPr>
          <p:cNvSpPr txBox="1"/>
          <p:nvPr/>
        </p:nvSpPr>
        <p:spPr>
          <a:xfrm>
            <a:off x="6303341" y="4841807"/>
            <a:ext cx="954107" cy="276999"/>
          </a:xfrm>
          <a:prstGeom prst="rect">
            <a:avLst/>
          </a:prstGeom>
          <a:noFill/>
        </p:spPr>
        <p:txBody>
          <a:bodyPr wrap="none" rtlCol="0">
            <a:spAutoFit/>
          </a:bodyPr>
          <a:lstStyle/>
          <a:p>
            <a:pPr algn="ctr"/>
            <a:r>
              <a:rPr kumimoji="1" lang="ja-JP" altLang="en-US" sz="1200" dirty="0">
                <a:latin typeface="+mj-ea"/>
                <a:ea typeface="+mj-ea"/>
              </a:rPr>
              <a:t>えいきょう</a:t>
            </a:r>
          </a:p>
        </p:txBody>
      </p:sp>
      <p:sp>
        <p:nvSpPr>
          <p:cNvPr id="23" name="テキスト ボックス 22">
            <a:extLst>
              <a:ext uri="{FF2B5EF4-FFF2-40B4-BE49-F238E27FC236}">
                <a16:creationId xmlns:a16="http://schemas.microsoft.com/office/drawing/2014/main" id="{6639E5FF-2D18-9FCD-B04C-873DA81EF9AC}"/>
              </a:ext>
            </a:extLst>
          </p:cNvPr>
          <p:cNvSpPr txBox="1"/>
          <p:nvPr/>
        </p:nvSpPr>
        <p:spPr>
          <a:xfrm>
            <a:off x="4546386" y="4859601"/>
            <a:ext cx="543740" cy="276999"/>
          </a:xfrm>
          <a:prstGeom prst="rect">
            <a:avLst/>
          </a:prstGeom>
          <a:noFill/>
        </p:spPr>
        <p:txBody>
          <a:bodyPr wrap="none" rtlCol="0">
            <a:spAutoFit/>
          </a:bodyPr>
          <a:lstStyle/>
          <a:p>
            <a:pPr algn="ctr"/>
            <a:r>
              <a:rPr kumimoji="1" lang="ja-JP" altLang="en-US" sz="1200" spc="200" dirty="0">
                <a:latin typeface="+mj-ea"/>
                <a:ea typeface="+mj-ea"/>
              </a:rPr>
              <a:t>わか</a:t>
            </a:r>
          </a:p>
        </p:txBody>
      </p:sp>
      <p:sp>
        <p:nvSpPr>
          <p:cNvPr id="24" name="テキスト ボックス 23">
            <a:extLst>
              <a:ext uri="{FF2B5EF4-FFF2-40B4-BE49-F238E27FC236}">
                <a16:creationId xmlns:a16="http://schemas.microsoft.com/office/drawing/2014/main" id="{072F9B63-F47F-02C8-1BC1-8D566CEA6FC2}"/>
              </a:ext>
            </a:extLst>
          </p:cNvPr>
          <p:cNvSpPr txBox="1"/>
          <p:nvPr/>
        </p:nvSpPr>
        <p:spPr>
          <a:xfrm>
            <a:off x="3786169" y="5364911"/>
            <a:ext cx="1184940" cy="276999"/>
          </a:xfrm>
          <a:prstGeom prst="rect">
            <a:avLst/>
          </a:prstGeom>
          <a:noFill/>
        </p:spPr>
        <p:txBody>
          <a:bodyPr wrap="none" rtlCol="0">
            <a:spAutoFit/>
          </a:bodyPr>
          <a:lstStyle/>
          <a:p>
            <a:pPr algn="ctr"/>
            <a:r>
              <a:rPr kumimoji="1" lang="ja-JP" altLang="en-US" sz="1200" spc="100" dirty="0">
                <a:solidFill>
                  <a:srgbClr val="FF0000"/>
                </a:solidFill>
                <a:latin typeface="+mj-ea"/>
                <a:ea typeface="+mj-ea"/>
              </a:rPr>
              <a:t>かくせいざい</a:t>
            </a:r>
          </a:p>
        </p:txBody>
      </p:sp>
      <p:sp>
        <p:nvSpPr>
          <p:cNvPr id="25" name="テキスト ボックス 24">
            <a:extLst>
              <a:ext uri="{FF2B5EF4-FFF2-40B4-BE49-F238E27FC236}">
                <a16:creationId xmlns:a16="http://schemas.microsoft.com/office/drawing/2014/main" id="{735E34FE-2664-5B70-8CD0-D3922A6B2EA9}"/>
              </a:ext>
            </a:extLst>
          </p:cNvPr>
          <p:cNvSpPr txBox="1"/>
          <p:nvPr/>
        </p:nvSpPr>
        <p:spPr>
          <a:xfrm>
            <a:off x="4246245" y="5811438"/>
            <a:ext cx="851515" cy="276999"/>
          </a:xfrm>
          <a:prstGeom prst="rect">
            <a:avLst/>
          </a:prstGeom>
          <a:noFill/>
        </p:spPr>
        <p:txBody>
          <a:bodyPr wrap="none" rtlCol="0">
            <a:spAutoFit/>
          </a:bodyPr>
          <a:lstStyle/>
          <a:p>
            <a:pPr algn="ctr"/>
            <a:r>
              <a:rPr kumimoji="1" lang="ja-JP" altLang="en-US" sz="1200" spc="100" dirty="0">
                <a:solidFill>
                  <a:srgbClr val="FF0000"/>
                </a:solidFill>
                <a:latin typeface="+mj-ea"/>
                <a:ea typeface="+mj-ea"/>
              </a:rPr>
              <a:t>らんよう</a:t>
            </a:r>
          </a:p>
        </p:txBody>
      </p:sp>
      <p:sp>
        <p:nvSpPr>
          <p:cNvPr id="26" name="テキスト ボックス 25">
            <a:extLst>
              <a:ext uri="{FF2B5EF4-FFF2-40B4-BE49-F238E27FC236}">
                <a16:creationId xmlns:a16="http://schemas.microsoft.com/office/drawing/2014/main" id="{47EAD1BD-9303-F905-9ABC-A48DC58B0DE4}"/>
              </a:ext>
            </a:extLst>
          </p:cNvPr>
          <p:cNvSpPr txBox="1"/>
          <p:nvPr/>
        </p:nvSpPr>
        <p:spPr>
          <a:xfrm>
            <a:off x="6083072" y="5813009"/>
            <a:ext cx="518092" cy="276999"/>
          </a:xfrm>
          <a:prstGeom prst="rect">
            <a:avLst/>
          </a:prstGeom>
          <a:noFill/>
        </p:spPr>
        <p:txBody>
          <a:bodyPr wrap="none" rtlCol="0">
            <a:spAutoFit/>
          </a:bodyPr>
          <a:lstStyle/>
          <a:p>
            <a:pPr algn="ctr"/>
            <a:r>
              <a:rPr kumimoji="1" lang="ja-JP" altLang="en-US" sz="1200" spc="100" dirty="0">
                <a:solidFill>
                  <a:srgbClr val="FF0000"/>
                </a:solidFill>
                <a:latin typeface="+mj-ea"/>
                <a:ea typeface="+mj-ea"/>
              </a:rPr>
              <a:t>いた</a:t>
            </a:r>
          </a:p>
        </p:txBody>
      </p:sp>
      <p:pic>
        <p:nvPicPr>
          <p:cNvPr id="28" name="図 27" descr="ロゴ&#10;&#10;低い精度で自動的に生成された説明">
            <a:extLst>
              <a:ext uri="{FF2B5EF4-FFF2-40B4-BE49-F238E27FC236}">
                <a16:creationId xmlns:a16="http://schemas.microsoft.com/office/drawing/2014/main" id="{6D474A76-760A-FFAC-CA58-79F764A9E3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20031" y="1610648"/>
            <a:ext cx="920726" cy="681376"/>
          </a:xfrm>
          <a:prstGeom prst="rect">
            <a:avLst/>
          </a:prstGeom>
        </p:spPr>
      </p:pic>
      <p:sp>
        <p:nvSpPr>
          <p:cNvPr id="5" name="テキスト ボックス 4">
            <a:extLst>
              <a:ext uri="{FF2B5EF4-FFF2-40B4-BE49-F238E27FC236}">
                <a16:creationId xmlns:a16="http://schemas.microsoft.com/office/drawing/2014/main" id="{C74CDC24-E8DB-6B29-D3AE-8C4C9BA2A6F0}"/>
              </a:ext>
            </a:extLst>
          </p:cNvPr>
          <p:cNvSpPr txBox="1"/>
          <p:nvPr/>
        </p:nvSpPr>
        <p:spPr>
          <a:xfrm>
            <a:off x="5776292" y="4841806"/>
            <a:ext cx="543739" cy="276999"/>
          </a:xfrm>
          <a:prstGeom prst="rect">
            <a:avLst/>
          </a:prstGeom>
          <a:noFill/>
        </p:spPr>
        <p:txBody>
          <a:bodyPr wrap="none" rtlCol="0">
            <a:spAutoFit/>
          </a:bodyPr>
          <a:lstStyle/>
          <a:p>
            <a:pPr algn="ctr"/>
            <a:r>
              <a:rPr kumimoji="1" lang="ja-JP" altLang="en-US" sz="1200" spc="200" dirty="0">
                <a:latin typeface="+mj-ea"/>
                <a:ea typeface="+mj-ea"/>
              </a:rPr>
              <a:t>のう</a:t>
            </a:r>
          </a:p>
        </p:txBody>
      </p:sp>
      <p:sp>
        <p:nvSpPr>
          <p:cNvPr id="27" name="テキスト ボックス 26">
            <a:extLst>
              <a:ext uri="{FF2B5EF4-FFF2-40B4-BE49-F238E27FC236}">
                <a16:creationId xmlns:a16="http://schemas.microsoft.com/office/drawing/2014/main" id="{FD609AB6-BFBF-AC5D-BF86-C136D62E2C13}"/>
              </a:ext>
            </a:extLst>
          </p:cNvPr>
          <p:cNvSpPr txBox="1"/>
          <p:nvPr/>
        </p:nvSpPr>
        <p:spPr>
          <a:xfrm>
            <a:off x="1493486" y="3256048"/>
            <a:ext cx="761747" cy="276999"/>
          </a:xfrm>
          <a:prstGeom prst="rect">
            <a:avLst/>
          </a:prstGeom>
          <a:noFill/>
        </p:spPr>
        <p:txBody>
          <a:bodyPr wrap="none" rtlCol="0">
            <a:spAutoFit/>
          </a:bodyPr>
          <a:lstStyle/>
          <a:p>
            <a:pPr algn="ctr"/>
            <a:r>
              <a:rPr kumimoji="1" lang="ja-JP" altLang="en-US" sz="1200" spc="300" dirty="0">
                <a:solidFill>
                  <a:srgbClr val="0070C0"/>
                </a:solidFill>
                <a:latin typeface="+mj-ea"/>
                <a:ea typeface="+mj-ea"/>
              </a:rPr>
              <a:t>たいま</a:t>
            </a:r>
          </a:p>
        </p:txBody>
      </p:sp>
      <p:sp>
        <p:nvSpPr>
          <p:cNvPr id="29" name="テキスト ボックス 28">
            <a:extLst>
              <a:ext uri="{FF2B5EF4-FFF2-40B4-BE49-F238E27FC236}">
                <a16:creationId xmlns:a16="http://schemas.microsoft.com/office/drawing/2014/main" id="{AF435FD2-6951-400E-1B10-AD382E167E7D}"/>
              </a:ext>
            </a:extLst>
          </p:cNvPr>
          <p:cNvSpPr txBox="1"/>
          <p:nvPr/>
        </p:nvSpPr>
        <p:spPr>
          <a:xfrm>
            <a:off x="3273346" y="1084348"/>
            <a:ext cx="377027" cy="276999"/>
          </a:xfrm>
          <a:prstGeom prst="rect">
            <a:avLst/>
          </a:prstGeom>
          <a:noFill/>
        </p:spPr>
        <p:txBody>
          <a:bodyPr wrap="none" rtlCol="0">
            <a:spAutoFit/>
          </a:bodyPr>
          <a:lstStyle/>
          <a:p>
            <a:pPr algn="ctr"/>
            <a:r>
              <a:rPr kumimoji="1" lang="ja-JP" altLang="en-US" sz="1200" spc="300" dirty="0">
                <a:solidFill>
                  <a:srgbClr val="0070C0"/>
                </a:solidFill>
                <a:latin typeface="+mj-ea"/>
                <a:ea typeface="+mj-ea"/>
              </a:rPr>
              <a:t>す</a:t>
            </a:r>
            <a:endParaRPr kumimoji="1" lang="en-US" altLang="ja-JP" sz="1200" spc="300" dirty="0">
              <a:solidFill>
                <a:srgbClr val="0070C0"/>
              </a:solidFill>
              <a:latin typeface="+mj-ea"/>
              <a:ea typeface="+mj-ea"/>
            </a:endParaRPr>
          </a:p>
        </p:txBody>
      </p:sp>
      <p:sp>
        <p:nvSpPr>
          <p:cNvPr id="4" name="テキスト ボックス 3">
            <a:extLst>
              <a:ext uri="{FF2B5EF4-FFF2-40B4-BE49-F238E27FC236}">
                <a16:creationId xmlns:a16="http://schemas.microsoft.com/office/drawing/2014/main" id="{706C9750-0207-2FCE-40AE-F9B45C9393FC}"/>
              </a:ext>
            </a:extLst>
          </p:cNvPr>
          <p:cNvSpPr txBox="1"/>
          <p:nvPr/>
        </p:nvSpPr>
        <p:spPr>
          <a:xfrm>
            <a:off x="1391689" y="1128803"/>
            <a:ext cx="7675819" cy="4354141"/>
          </a:xfrm>
          <a:prstGeom prst="rect">
            <a:avLst/>
          </a:prstGeom>
          <a:noFill/>
        </p:spPr>
        <p:txBody>
          <a:bodyPr wrap="none" rtlCol="0">
            <a:spAutoFit/>
          </a:bodyPr>
          <a:lstStyle/>
          <a:p>
            <a:pPr>
              <a:lnSpc>
                <a:spcPct val="140000"/>
              </a:lnSpc>
            </a:pPr>
            <a:r>
              <a:rPr kumimoji="1" lang="ja-JP" altLang="en-US" sz="2800" b="1" dirty="0">
                <a:solidFill>
                  <a:srgbClr val="0070C0"/>
                </a:solidFill>
              </a:rPr>
              <a:t>シンナーを吸うと･･･</a:t>
            </a:r>
          </a:p>
          <a:p>
            <a:pPr marL="712788" indent="-361950">
              <a:lnSpc>
                <a:spcPct val="140000"/>
              </a:lnSpc>
              <a:buClr>
                <a:srgbClr val="0070C0"/>
              </a:buClr>
              <a:buFont typeface="Wingdings" panose="05000000000000000000" pitchFamily="2" charset="2"/>
              <a:buChar char="l"/>
            </a:pPr>
            <a:r>
              <a:rPr kumimoji="1" lang="ja-JP" altLang="en-US" sz="2400" b="1" dirty="0"/>
              <a:t>歯がとけてボロボロになる</a:t>
            </a:r>
          </a:p>
          <a:p>
            <a:pPr marL="712788" indent="-361950">
              <a:lnSpc>
                <a:spcPct val="140000"/>
              </a:lnSpc>
              <a:buClr>
                <a:srgbClr val="0070C0"/>
              </a:buClr>
              <a:buFont typeface="Wingdings" panose="05000000000000000000" pitchFamily="2" charset="2"/>
              <a:buChar char="l"/>
            </a:pPr>
            <a:r>
              <a:rPr kumimoji="1" lang="ja-JP" altLang="en-US" sz="2400" b="1" dirty="0"/>
              <a:t>脳が縮んで記憶したり考えたりする力が低下する</a:t>
            </a:r>
            <a:endParaRPr kumimoji="1" lang="en-US" altLang="ja-JP" sz="2400" b="1" dirty="0"/>
          </a:p>
          <a:p>
            <a:pPr marL="712788" indent="-361950">
              <a:lnSpc>
                <a:spcPct val="140000"/>
              </a:lnSpc>
              <a:buClr>
                <a:srgbClr val="0070C0"/>
              </a:buClr>
              <a:buFont typeface="Wingdings" panose="05000000000000000000" pitchFamily="2" charset="2"/>
              <a:buChar char="l"/>
            </a:pPr>
            <a:r>
              <a:rPr kumimoji="1" lang="ja-JP" altLang="en-US" sz="2400" b="1" dirty="0"/>
              <a:t>やる気が出なくなる</a:t>
            </a:r>
            <a:endParaRPr kumimoji="1" lang="en-US" altLang="ja-JP" sz="2400" b="1" dirty="0"/>
          </a:p>
          <a:p>
            <a:pPr>
              <a:lnSpc>
                <a:spcPct val="140000"/>
              </a:lnSpc>
            </a:pPr>
            <a:r>
              <a:rPr kumimoji="1" lang="ja-JP" altLang="en-US" sz="2800" b="1" dirty="0">
                <a:solidFill>
                  <a:srgbClr val="0070C0"/>
                </a:solidFill>
              </a:rPr>
              <a:t>大麻を使用すると･･･</a:t>
            </a:r>
          </a:p>
          <a:p>
            <a:pPr marL="712788" indent="-366713">
              <a:lnSpc>
                <a:spcPct val="140000"/>
              </a:lnSpc>
              <a:buClr>
                <a:srgbClr val="0070C0"/>
              </a:buClr>
              <a:buFont typeface="Wingdings" panose="05000000000000000000" pitchFamily="2" charset="2"/>
              <a:buChar char="l"/>
            </a:pPr>
            <a:r>
              <a:rPr kumimoji="1" lang="ja-JP" altLang="en-US" sz="2400" b="1" dirty="0"/>
              <a:t>うつ病や記憶の障害を引き起こす</a:t>
            </a:r>
          </a:p>
          <a:p>
            <a:pPr marL="712788" indent="-366713">
              <a:lnSpc>
                <a:spcPct val="140000"/>
              </a:lnSpc>
              <a:buClr>
                <a:srgbClr val="0070C0"/>
              </a:buClr>
              <a:buFont typeface="Wingdings" panose="05000000000000000000" pitchFamily="2" charset="2"/>
              <a:buChar char="l"/>
            </a:pPr>
            <a:r>
              <a:rPr kumimoji="1" lang="ja-JP" altLang="en-US" sz="2400" b="1" dirty="0"/>
              <a:t>幻覚や妄想が起こることがある</a:t>
            </a:r>
          </a:p>
          <a:p>
            <a:pPr marL="712788" indent="-366713">
              <a:lnSpc>
                <a:spcPct val="140000"/>
              </a:lnSpc>
              <a:buClr>
                <a:srgbClr val="0070C0"/>
              </a:buClr>
              <a:buFont typeface="Wingdings" panose="05000000000000000000" pitchFamily="2" charset="2"/>
              <a:buChar char="l"/>
            </a:pPr>
            <a:r>
              <a:rPr kumimoji="1" lang="ja-JP" altLang="en-US" sz="2400" b="1" dirty="0"/>
              <a:t>特に成長期にある若い人の脳に影響が大きい</a:t>
            </a:r>
          </a:p>
        </p:txBody>
      </p:sp>
    </p:spTree>
    <p:extLst>
      <p:ext uri="{BB962C8B-B14F-4D97-AF65-F5344CB8AC3E}">
        <p14:creationId xmlns:p14="http://schemas.microsoft.com/office/powerpoint/2010/main" val="157525465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7">
      <a:majorFont>
        <a:latin typeface="Arial"/>
        <a:ea typeface="游ゴシック"/>
        <a:cs typeface=""/>
      </a:majorFont>
      <a:minorFont>
        <a:latin typeface="Arial"/>
        <a:ea typeface="游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1083</Words>
  <Application>Microsoft Office PowerPoint</Application>
  <PresentationFormat>ワイド画面</PresentationFormat>
  <Paragraphs>231</Paragraphs>
  <Slides>18</Slides>
  <Notes>2</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18</vt:i4>
      </vt:variant>
    </vt:vector>
  </HeadingPairs>
  <TitlesOfParts>
    <vt:vector size="22" baseType="lpstr">
      <vt:lpstr>游ゴシック</vt:lpstr>
      <vt:lpstr>Arial</vt:lpstr>
      <vt:lpstr>Wingdings</vt:lpstr>
      <vt:lpstr>Office テーマ</vt:lpstr>
      <vt:lpstr>薬物乱用の害と健康</vt:lpstr>
      <vt:lpstr>クイズに答えてみよう！</vt:lpstr>
      <vt:lpstr>「薬物乱用」って？</vt:lpstr>
      <vt:lpstr>今日の課題</vt:lpstr>
      <vt:lpstr>PowerPoint プレゼンテーション</vt:lpstr>
      <vt:lpstr>PowerPoint プレゼンテーション</vt:lpstr>
      <vt:lpstr>PowerPoint プレゼンテーション</vt:lpstr>
      <vt:lpstr>薬物乱用の害</vt:lpstr>
      <vt:lpstr>薬物乱用の害</vt:lpstr>
      <vt:lpstr>薬物乱用の害</vt:lpstr>
      <vt:lpstr>薬物乱用の害</vt:lpstr>
      <vt:lpstr>調べてみよう</vt:lpstr>
      <vt:lpstr>薬物乱用の悪循環</vt:lpstr>
      <vt:lpstr>薬物乱用者の症状や問題行動</vt:lpstr>
      <vt:lpstr>今日のまとめ</vt:lpstr>
      <vt:lpstr>考えてみよう／話し合ってみよう</vt:lpstr>
      <vt:lpstr>PowerPoint プレゼンテーション</vt:lpstr>
      <vt:lpstr>発展（オーバードーズ）</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2025-02-14T10:10:12Z</dcterms:created>
  <dcterms:modified xsi:type="dcterms:W3CDTF">2025-02-26T07:42:23Z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899a617-f30e-4fb8-b81c-fb6d0b94ac5b_Enabled">
    <vt:lpwstr>true</vt:lpwstr>
  </property>
  <property fmtid="{D5CDD505-2E9C-101B-9397-08002B2CF9AE}" pid="3" name="MSIP_Label_d899a617-f30e-4fb8-b81c-fb6d0b94ac5b_SetDate">
    <vt:lpwstr>2025-02-14T10:10:19Z</vt:lpwstr>
  </property>
  <property fmtid="{D5CDD505-2E9C-101B-9397-08002B2CF9AE}" pid="4" name="MSIP_Label_d899a617-f30e-4fb8-b81c-fb6d0b94ac5b_Method">
    <vt:lpwstr>Standard</vt:lpwstr>
  </property>
  <property fmtid="{D5CDD505-2E9C-101B-9397-08002B2CF9AE}" pid="5" name="MSIP_Label_d899a617-f30e-4fb8-b81c-fb6d0b94ac5b_Name">
    <vt:lpwstr>機密性2情報</vt:lpwstr>
  </property>
  <property fmtid="{D5CDD505-2E9C-101B-9397-08002B2CF9AE}" pid="6" name="MSIP_Label_d899a617-f30e-4fb8-b81c-fb6d0b94ac5b_SiteId">
    <vt:lpwstr>545810b0-36cb-4290-8926-48dbc0f9e92f</vt:lpwstr>
  </property>
  <property fmtid="{D5CDD505-2E9C-101B-9397-08002B2CF9AE}" pid="7" name="MSIP_Label_d899a617-f30e-4fb8-b81c-fb6d0b94ac5b_ActionId">
    <vt:lpwstr>38a0f0f9-35c4-457d-9955-abef6218c18f</vt:lpwstr>
  </property>
  <property fmtid="{D5CDD505-2E9C-101B-9397-08002B2CF9AE}" pid="8" name="MSIP_Label_d899a617-f30e-4fb8-b81c-fb6d0b94ac5b_ContentBits">
    <vt:lpwstr>0</vt:lpwstr>
  </property>
  <property fmtid="{D5CDD505-2E9C-101B-9397-08002B2CF9AE}" pid="9" name="MSIP_Label_d899a617-f30e-4fb8-b81c-fb6d0b94ac5b_Tag">
    <vt:lpwstr>10, 3, 0, 1</vt:lpwstr>
  </property>
</Properties>
</file>