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</p:sldMasterIdLst>
  <p:notesMasterIdLst>
    <p:notesMasterId r:id="rId32"/>
  </p:notesMasterIdLst>
  <p:sldIdLst>
    <p:sldId id="256" r:id="rId2"/>
    <p:sldId id="288" r:id="rId3"/>
    <p:sldId id="289" r:id="rId4"/>
    <p:sldId id="258" r:id="rId5"/>
    <p:sldId id="275" r:id="rId6"/>
    <p:sldId id="276" r:id="rId7"/>
    <p:sldId id="278" r:id="rId8"/>
    <p:sldId id="277" r:id="rId9"/>
    <p:sldId id="279" r:id="rId10"/>
    <p:sldId id="280" r:id="rId11"/>
    <p:sldId id="281" r:id="rId12"/>
    <p:sldId id="282" r:id="rId13"/>
    <p:sldId id="259" r:id="rId14"/>
    <p:sldId id="283" r:id="rId15"/>
    <p:sldId id="284" r:id="rId16"/>
    <p:sldId id="318" r:id="rId17"/>
    <p:sldId id="317" r:id="rId18"/>
    <p:sldId id="319" r:id="rId19"/>
    <p:sldId id="326" r:id="rId20"/>
    <p:sldId id="327" r:id="rId21"/>
    <p:sldId id="328" r:id="rId22"/>
    <p:sldId id="329" r:id="rId23"/>
    <p:sldId id="330" r:id="rId24"/>
    <p:sldId id="331" r:id="rId25"/>
    <p:sldId id="332" r:id="rId26"/>
    <p:sldId id="294" r:id="rId27"/>
    <p:sldId id="293" r:id="rId28"/>
    <p:sldId id="316" r:id="rId29"/>
    <p:sldId id="333" r:id="rId30"/>
    <p:sldId id="295" r:id="rId3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pos="499" userDrawn="1">
          <p15:clr>
            <a:srgbClr val="A4A3A4"/>
          </p15:clr>
        </p15:guide>
        <p15:guide id="4" pos="537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050"/>
    <a:srgbClr val="FF6600"/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96" autoAdjust="0"/>
    <p:restoredTop sz="94634" autoAdjust="0"/>
  </p:normalViewPr>
  <p:slideViewPr>
    <p:cSldViewPr snapToGrid="0" showGuides="1">
      <p:cViewPr varScale="1">
        <p:scale>
          <a:sx n="71" d="100"/>
          <a:sy n="71" d="100"/>
        </p:scale>
        <p:origin x="960" y="43"/>
      </p:cViewPr>
      <p:guideLst>
        <p:guide orient="horz" pos="2160"/>
        <p:guide pos="2880"/>
        <p:guide pos="499"/>
        <p:guide pos="537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75" d="100"/>
          <a:sy n="75" d="100"/>
        </p:scale>
        <p:origin x="2154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rhini\Desktop\R6&#34220;&#20081;&#12473;&#12521;&#12452;&#12489;&#36039;&#26009;&#38598;\250207&#34220;&#20081;&#12473;&#12521;&#12452;&#12489;\&#24066;&#36009;&#34220;&#20870;&#12464;&#12521;&#12501;&#12487;&#12540;&#12479;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3"/>
          <c:order val="3"/>
          <c:tx>
            <c:strRef>
              <c:f>加工!$F$2</c:f>
              <c:strCache>
                <c:ptCount val="1"/>
                <c:pt idx="0">
                  <c:v>％</c:v>
                </c:pt>
              </c:strCache>
            </c:strRef>
          </c:tx>
          <c:dPt>
            <c:idx val="0"/>
            <c:bubble3D val="0"/>
            <c:spPr>
              <a:solidFill>
                <a:srgbClr val="FF6699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A48-4CE1-8993-69BF1AFCBA2A}"/>
              </c:ext>
            </c:extLst>
          </c:dPt>
          <c:dPt>
            <c:idx val="1"/>
            <c:bubble3D val="0"/>
            <c:spPr>
              <a:solidFill>
                <a:srgbClr val="3399FF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A48-4CE1-8993-69BF1AFCBA2A}"/>
              </c:ext>
            </c:extLst>
          </c:dPt>
          <c:dPt>
            <c:idx val="2"/>
            <c:bubble3D val="0"/>
            <c:spPr>
              <a:solidFill>
                <a:srgbClr val="FE80F8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5A48-4CE1-8993-69BF1AFCBA2A}"/>
              </c:ext>
            </c:extLst>
          </c:dPt>
          <c:dPt>
            <c:idx val="3"/>
            <c:bubble3D val="0"/>
            <c:spPr>
              <a:solidFill>
                <a:srgbClr val="66FF99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5A48-4CE1-8993-69BF1AFCBA2A}"/>
              </c:ext>
            </c:extLst>
          </c:dPt>
          <c:dPt>
            <c:idx val="4"/>
            <c:bubble3D val="0"/>
            <c:spPr>
              <a:solidFill>
                <a:srgbClr val="E9713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5A48-4CE1-8993-69BF1AFCBA2A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5A48-4CE1-8993-69BF1AFCBA2A}"/>
              </c:ext>
            </c:extLst>
          </c:dPt>
          <c:dPt>
            <c:idx val="6"/>
            <c:bubble3D val="0"/>
            <c:spPr>
              <a:solidFill>
                <a:schemeClr val="bg1">
                  <a:lumMod val="8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5A48-4CE1-8993-69BF1AFCBA2A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5A48-4CE1-8993-69BF1AFCBA2A}"/>
              </c:ext>
            </c:extLst>
          </c:dPt>
          <c:dLbls>
            <c:dLbl>
              <c:idx val="0"/>
              <c:layout>
                <c:manualLayout>
                  <c:x val="4.7510057358257522E-2"/>
                  <c:y val="3.366105074854470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ja-JP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6452090270070294"/>
                      <c:h val="0.187771570453134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5A48-4CE1-8993-69BF1AFCBA2A}"/>
                </c:ext>
              </c:extLst>
            </c:dLbl>
            <c:dLbl>
              <c:idx val="1"/>
              <c:layout>
                <c:manualLayout>
                  <c:x val="0.11583615172409775"/>
                  <c:y val="-9.4196151458721289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A48-4CE1-8993-69BF1AFCBA2A}"/>
                </c:ext>
              </c:extLst>
            </c:dLbl>
            <c:dLbl>
              <c:idx val="2"/>
              <c:layout>
                <c:manualLayout>
                  <c:x val="-3.073142940417382E-2"/>
                  <c:y val="3.9490951399567979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A48-4CE1-8993-69BF1AFCBA2A}"/>
                </c:ext>
              </c:extLst>
            </c:dLbl>
            <c:dLbl>
              <c:idx val="3"/>
              <c:layout>
                <c:manualLayout>
                  <c:x val="-6.1965127133947369E-2"/>
                  <c:y val="9.6712592606561856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A48-4CE1-8993-69BF1AFCBA2A}"/>
                </c:ext>
              </c:extLst>
            </c:dLbl>
            <c:dLbl>
              <c:idx val="4"/>
              <c:layout>
                <c:manualLayout>
                  <c:x val="-5.7532167524564422E-2"/>
                  <c:y val="0.11536899368025924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5A48-4CE1-8993-69BF1AFCBA2A}"/>
                </c:ext>
              </c:extLst>
            </c:dLbl>
            <c:dLbl>
              <c:idx val="5"/>
              <c:layout>
                <c:manualLayout>
                  <c:x val="-5.4212374624321776E-2"/>
                  <c:y val="2.167498832617188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5A48-4CE1-8993-69BF1AFCBA2A}"/>
                </c:ext>
              </c:extLst>
            </c:dLbl>
            <c:dLbl>
              <c:idx val="6"/>
              <c:layout>
                <c:manualLayout>
                  <c:x val="5.0157292459932688E-2"/>
                  <c:y val="7.7586591846151543E-4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4462279432909023"/>
                      <c:h val="0.148393194706994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D-5A48-4CE1-8993-69BF1AFCBA2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ja-JP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加工!$B$3:$B$9</c:f>
              <c:strCache>
                <c:ptCount val="7"/>
                <c:pt idx="0">
                  <c:v>睡眠薬・抗不安薬</c:v>
                </c:pt>
                <c:pt idx="1">
                  <c:v>覚醒剤</c:v>
                </c:pt>
                <c:pt idx="2">
                  <c:v>市販薬</c:v>
                </c:pt>
                <c:pt idx="3">
                  <c:v>大麻</c:v>
                </c:pt>
                <c:pt idx="4">
                  <c:v>多剤</c:v>
                </c:pt>
                <c:pt idx="5">
                  <c:v>有機溶剤</c:v>
                </c:pt>
                <c:pt idx="6">
                  <c:v>その他</c:v>
                </c:pt>
              </c:strCache>
            </c:strRef>
          </c:cat>
          <c:val>
            <c:numRef>
              <c:f>加工!$F$3:$F$9</c:f>
              <c:numCache>
                <c:formatCode>0.0%</c:formatCode>
                <c:ptCount val="7"/>
                <c:pt idx="0">
                  <c:v>0.28699999999999998</c:v>
                </c:pt>
                <c:pt idx="1">
                  <c:v>0.28199999999999997</c:v>
                </c:pt>
                <c:pt idx="2">
                  <c:v>0.2</c:v>
                </c:pt>
                <c:pt idx="3">
                  <c:v>7.8E-2</c:v>
                </c:pt>
                <c:pt idx="4">
                  <c:v>5.7999999999999996E-2</c:v>
                </c:pt>
                <c:pt idx="5">
                  <c:v>3.2000000000000001E-2</c:v>
                </c:pt>
                <c:pt idx="6">
                  <c:v>6.5000000000000002E-2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5A48-4CE1-8993-69BF1AFCBA2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extLst>
          <c:ext xmlns:c15="http://schemas.microsoft.com/office/drawing/2012/chart" uri="{02D57815-91ED-43cb-92C2-25804820EDAC}">
            <c15:filteredPie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加工!$C$2</c15:sqref>
                        </c15:formulaRef>
                      </c:ext>
                    </c:extLst>
                    <c:strCache>
                      <c:ptCount val="1"/>
                      <c:pt idx="0">
                        <c:v>患者数</c:v>
                      </c:pt>
                    </c:strCache>
                  </c:strRef>
                </c:tx>
                <c:dPt>
                  <c:idx val="0"/>
                  <c:bubble3D val="0"/>
                  <c:spPr>
                    <a:solidFill>
                      <a:schemeClr val="accent1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12-5A48-4CE1-8993-69BF1AFCBA2A}"/>
                    </c:ext>
                  </c:extLst>
                </c:dPt>
                <c:dPt>
                  <c:idx val="1"/>
                  <c:bubble3D val="0"/>
                  <c:spPr>
                    <a:solidFill>
                      <a:schemeClr val="accent2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14-5A48-4CE1-8993-69BF1AFCBA2A}"/>
                    </c:ext>
                  </c:extLst>
                </c:dPt>
                <c:dPt>
                  <c:idx val="2"/>
                  <c:bubble3D val="0"/>
                  <c:spPr>
                    <a:solidFill>
                      <a:schemeClr val="accent3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16-5A48-4CE1-8993-69BF1AFCBA2A}"/>
                    </c:ext>
                  </c:extLst>
                </c:dPt>
                <c:dPt>
                  <c:idx val="3"/>
                  <c:bubble3D val="0"/>
                  <c:spPr>
                    <a:solidFill>
                      <a:schemeClr val="accent4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18-5A48-4CE1-8993-69BF1AFCBA2A}"/>
                    </c:ext>
                  </c:extLst>
                </c:dPt>
                <c:dPt>
                  <c:idx val="4"/>
                  <c:bubble3D val="0"/>
                  <c:spPr>
                    <a:solidFill>
                      <a:schemeClr val="accent5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1A-5A48-4CE1-8993-69BF1AFCBA2A}"/>
                    </c:ext>
                  </c:extLst>
                </c:dPt>
                <c:dPt>
                  <c:idx val="5"/>
                  <c:bubble3D val="0"/>
                  <c:spPr>
                    <a:solidFill>
                      <a:schemeClr val="accent6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1C-5A48-4CE1-8993-69BF1AFCBA2A}"/>
                    </c:ext>
                  </c:extLst>
                </c:dPt>
                <c:dPt>
                  <c:idx val="6"/>
                  <c:bubble3D val="0"/>
                  <c:spPr>
                    <a:solidFill>
                      <a:schemeClr val="accent1">
                        <a:lumMod val="60000"/>
                      </a:schemeClr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1E-5A48-4CE1-8993-69BF1AFCBA2A}"/>
                    </c:ext>
                  </c:extLst>
                </c:dPt>
                <c:dPt>
                  <c:idx val="7"/>
                  <c:bubble3D val="0"/>
                  <c:spPr>
                    <a:solidFill>
                      <a:schemeClr val="accent2">
                        <a:lumMod val="60000"/>
                      </a:schemeClr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20-5A48-4CE1-8993-69BF1AFCBA2A}"/>
                    </c:ext>
                  </c:extLst>
                </c:dPt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ja-JP"/>
                    </a:p>
                  </c:txPr>
                  <c:dLblPos val="bestFit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1"/>
                  <c:leaderLines>
                    <c:spPr>
                      <a:ln w="9525" cap="flat" cmpd="sng" algn="ctr">
                        <a:solidFill>
                          <a:schemeClr val="tx1">
                            <a:lumMod val="35000"/>
                            <a:lumOff val="65000"/>
                          </a:schemeClr>
                        </a:solidFill>
                        <a:round/>
                      </a:ln>
                      <a:effectLst/>
                    </c:spPr>
                  </c:leaderLines>
                  <c:extLst>
                    <c:ext uri="{CE6537A1-D6FC-4f65-9D91-7224C49458BB}"/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加工!$B$3:$B$9</c15:sqref>
                        </c15:formulaRef>
                      </c:ext>
                    </c:extLst>
                    <c:strCache>
                      <c:ptCount val="7"/>
                      <c:pt idx="0">
                        <c:v>睡眠薬・抗不安薬</c:v>
                      </c:pt>
                      <c:pt idx="1">
                        <c:v>覚醒剤</c:v>
                      </c:pt>
                      <c:pt idx="2">
                        <c:v>市販薬</c:v>
                      </c:pt>
                      <c:pt idx="3">
                        <c:v>大麻</c:v>
                      </c:pt>
                      <c:pt idx="4">
                        <c:v>多剤</c:v>
                      </c:pt>
                      <c:pt idx="5">
                        <c:v>有機溶剤</c:v>
                      </c:pt>
                      <c:pt idx="6">
                        <c:v>その他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加工!$C$3:$C$9</c15:sqref>
                        </c15:formulaRef>
                      </c:ext>
                    </c:extLst>
                    <c:numCache>
                      <c:formatCode>General</c:formatCode>
                      <c:ptCount val="7"/>
                      <c:pt idx="0">
                        <c:v>297</c:v>
                      </c:pt>
                      <c:pt idx="1">
                        <c:v>292</c:v>
                      </c:pt>
                      <c:pt idx="2">
                        <c:v>207</c:v>
                      </c:pt>
                      <c:pt idx="3">
                        <c:v>81</c:v>
                      </c:pt>
                      <c:pt idx="4">
                        <c:v>60</c:v>
                      </c:pt>
                      <c:pt idx="5">
                        <c:v>33</c:v>
                      </c:pt>
                      <c:pt idx="6">
                        <c:v>63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21-5A48-4CE1-8993-69BF1AFCBA2A}"/>
                  </c:ext>
                </c:extLst>
              </c15:ser>
            </c15:filteredPieSeries>
            <c15:filteredPieSeries>
              <c15:ser>
                <c:idx val="1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加工!$D$2</c15:sqref>
                        </c15:formulaRef>
                      </c:ext>
                    </c:extLst>
                    <c:strCache>
                      <c:ptCount val="1"/>
                      <c:pt idx="0">
                        <c:v>％</c:v>
                      </c:pt>
                    </c:strCache>
                  </c:strRef>
                </c:tx>
                <c:dPt>
                  <c:idx val="0"/>
                  <c:bubble3D val="0"/>
                  <c:spPr>
                    <a:solidFill>
                      <a:schemeClr val="accent1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23-5A48-4CE1-8993-69BF1AFCBA2A}"/>
                    </c:ext>
                  </c:extLst>
                </c:dPt>
                <c:dPt>
                  <c:idx val="1"/>
                  <c:bubble3D val="0"/>
                  <c:spPr>
                    <a:solidFill>
                      <a:schemeClr val="accent2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25-5A48-4CE1-8993-69BF1AFCBA2A}"/>
                    </c:ext>
                  </c:extLst>
                </c:dPt>
                <c:dPt>
                  <c:idx val="2"/>
                  <c:bubble3D val="0"/>
                  <c:spPr>
                    <a:solidFill>
                      <a:schemeClr val="accent3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27-5A48-4CE1-8993-69BF1AFCBA2A}"/>
                    </c:ext>
                  </c:extLst>
                </c:dPt>
                <c:dPt>
                  <c:idx val="3"/>
                  <c:bubble3D val="0"/>
                  <c:spPr>
                    <a:solidFill>
                      <a:schemeClr val="accent4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29-5A48-4CE1-8993-69BF1AFCBA2A}"/>
                    </c:ext>
                  </c:extLst>
                </c:dPt>
                <c:dPt>
                  <c:idx val="4"/>
                  <c:bubble3D val="0"/>
                  <c:spPr>
                    <a:solidFill>
                      <a:schemeClr val="accent5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2B-5A48-4CE1-8993-69BF1AFCBA2A}"/>
                    </c:ext>
                  </c:extLst>
                </c:dPt>
                <c:dPt>
                  <c:idx val="5"/>
                  <c:bubble3D val="0"/>
                  <c:spPr>
                    <a:solidFill>
                      <a:schemeClr val="accent6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2D-5A48-4CE1-8993-69BF1AFCBA2A}"/>
                    </c:ext>
                  </c:extLst>
                </c:dPt>
                <c:dPt>
                  <c:idx val="6"/>
                  <c:bubble3D val="0"/>
                  <c:spPr>
                    <a:solidFill>
                      <a:schemeClr val="accent1">
                        <a:lumMod val="60000"/>
                      </a:schemeClr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2F-5A48-4CE1-8993-69BF1AFCBA2A}"/>
                    </c:ext>
                  </c:extLst>
                </c:dPt>
                <c:dPt>
                  <c:idx val="7"/>
                  <c:bubble3D val="0"/>
                  <c:spPr>
                    <a:solidFill>
                      <a:schemeClr val="accent2">
                        <a:lumMod val="60000"/>
                      </a:schemeClr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31-5A48-4CE1-8993-69BF1AFCBA2A}"/>
                    </c:ext>
                  </c:extLst>
                </c:dPt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加工!$B$3:$B$9</c15:sqref>
                        </c15:formulaRef>
                      </c:ext>
                    </c:extLst>
                    <c:strCache>
                      <c:ptCount val="7"/>
                      <c:pt idx="0">
                        <c:v>睡眠薬・抗不安薬</c:v>
                      </c:pt>
                      <c:pt idx="1">
                        <c:v>覚醒剤</c:v>
                      </c:pt>
                      <c:pt idx="2">
                        <c:v>市販薬</c:v>
                      </c:pt>
                      <c:pt idx="3">
                        <c:v>大麻</c:v>
                      </c:pt>
                      <c:pt idx="4">
                        <c:v>多剤</c:v>
                      </c:pt>
                      <c:pt idx="5">
                        <c:v>有機溶剤</c:v>
                      </c:pt>
                      <c:pt idx="6">
                        <c:v>その他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加工!$D$3:$D$9</c15:sqref>
                        </c15:formulaRef>
                      </c:ext>
                    </c:extLst>
                    <c:numCache>
                      <c:formatCode>0.0_ </c:formatCode>
                      <c:ptCount val="7"/>
                      <c:pt idx="0">
                        <c:v>28.7</c:v>
                      </c:pt>
                      <c:pt idx="1">
                        <c:v>28.2</c:v>
                      </c:pt>
                      <c:pt idx="2">
                        <c:v>20</c:v>
                      </c:pt>
                      <c:pt idx="3">
                        <c:v>7.8</c:v>
                      </c:pt>
                      <c:pt idx="4">
                        <c:v>5.8</c:v>
                      </c:pt>
                      <c:pt idx="5">
                        <c:v>3.2</c:v>
                      </c:pt>
                      <c:pt idx="6">
                        <c:v>6.5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32-5A48-4CE1-8993-69BF1AFCBA2A}"/>
                  </c:ext>
                </c:extLst>
              </c15:ser>
            </c15:filteredPieSeries>
            <c15:filteredPie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加工!$E$2</c15:sqref>
                        </c15:formulaRef>
                      </c:ext>
                    </c:extLst>
                    <c:strCache>
                      <c:ptCount val="1"/>
                      <c:pt idx="0">
                        <c:v>％</c:v>
                      </c:pt>
                    </c:strCache>
                  </c:strRef>
                </c:tx>
                <c:dPt>
                  <c:idx val="0"/>
                  <c:bubble3D val="0"/>
                  <c:spPr>
                    <a:solidFill>
                      <a:schemeClr val="accent1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34-5A48-4CE1-8993-69BF1AFCBA2A}"/>
                    </c:ext>
                  </c:extLst>
                </c:dPt>
                <c:dPt>
                  <c:idx val="1"/>
                  <c:bubble3D val="0"/>
                  <c:spPr>
                    <a:solidFill>
                      <a:schemeClr val="accent2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36-5A48-4CE1-8993-69BF1AFCBA2A}"/>
                    </c:ext>
                  </c:extLst>
                </c:dPt>
                <c:dPt>
                  <c:idx val="2"/>
                  <c:bubble3D val="0"/>
                  <c:spPr>
                    <a:solidFill>
                      <a:schemeClr val="accent3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38-5A48-4CE1-8993-69BF1AFCBA2A}"/>
                    </c:ext>
                  </c:extLst>
                </c:dPt>
                <c:dPt>
                  <c:idx val="3"/>
                  <c:bubble3D val="0"/>
                  <c:spPr>
                    <a:solidFill>
                      <a:schemeClr val="accent4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3A-5A48-4CE1-8993-69BF1AFCBA2A}"/>
                    </c:ext>
                  </c:extLst>
                </c:dPt>
                <c:dPt>
                  <c:idx val="4"/>
                  <c:bubble3D val="0"/>
                  <c:spPr>
                    <a:solidFill>
                      <a:schemeClr val="accent5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3C-5A48-4CE1-8993-69BF1AFCBA2A}"/>
                    </c:ext>
                  </c:extLst>
                </c:dPt>
                <c:dPt>
                  <c:idx val="5"/>
                  <c:bubble3D val="0"/>
                  <c:spPr>
                    <a:solidFill>
                      <a:schemeClr val="accent6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3E-5A48-4CE1-8993-69BF1AFCBA2A}"/>
                    </c:ext>
                  </c:extLst>
                </c:dPt>
                <c:dPt>
                  <c:idx val="6"/>
                  <c:bubble3D val="0"/>
                  <c:spPr>
                    <a:solidFill>
                      <a:schemeClr val="accent1">
                        <a:lumMod val="60000"/>
                      </a:schemeClr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40-5A48-4CE1-8993-69BF1AFCBA2A}"/>
                    </c:ext>
                  </c:extLst>
                </c:dPt>
                <c:dPt>
                  <c:idx val="7"/>
                  <c:bubble3D val="0"/>
                  <c:spPr>
                    <a:solidFill>
                      <a:schemeClr val="accent2">
                        <a:lumMod val="60000"/>
                      </a:schemeClr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42-5A48-4CE1-8993-69BF1AFCBA2A}"/>
                    </c:ext>
                  </c:extLst>
                </c:dPt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加工!$B$3:$B$9</c15:sqref>
                        </c15:formulaRef>
                      </c:ext>
                    </c:extLst>
                    <c:strCache>
                      <c:ptCount val="7"/>
                      <c:pt idx="0">
                        <c:v>睡眠薬・抗不安薬</c:v>
                      </c:pt>
                      <c:pt idx="1">
                        <c:v>覚醒剤</c:v>
                      </c:pt>
                      <c:pt idx="2">
                        <c:v>市販薬</c:v>
                      </c:pt>
                      <c:pt idx="3">
                        <c:v>大麻</c:v>
                      </c:pt>
                      <c:pt idx="4">
                        <c:v>多剤</c:v>
                      </c:pt>
                      <c:pt idx="5">
                        <c:v>有機溶剤</c:v>
                      </c:pt>
                      <c:pt idx="6">
                        <c:v>その他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加工!$E$3:$E$9</c15:sqref>
                        </c15:formulaRef>
                      </c:ext>
                    </c:extLst>
                    <c:numCache>
                      <c:formatCode>0%</c:formatCode>
                      <c:ptCount val="7"/>
                      <c:pt idx="0">
                        <c:v>28.7</c:v>
                      </c:pt>
                      <c:pt idx="1">
                        <c:v>28.2</c:v>
                      </c:pt>
                      <c:pt idx="2">
                        <c:v>20</c:v>
                      </c:pt>
                      <c:pt idx="3">
                        <c:v>7.8</c:v>
                      </c:pt>
                      <c:pt idx="4">
                        <c:v>5.8</c:v>
                      </c:pt>
                      <c:pt idx="5">
                        <c:v>3.2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43-5A48-4CE1-8993-69BF1AFCBA2A}"/>
                  </c:ext>
                </c:extLst>
              </c15:ser>
            </c15:filteredPieSeries>
          </c:ext>
        </c:extLst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69975813976973"/>
          <c:y val="2.0630489911684258E-2"/>
          <c:w val="0.79043512881735911"/>
          <c:h val="0.8801185821086418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覚醒剤</c:v>
                </c:pt>
              </c:strCache>
            </c:strRef>
          </c:tx>
          <c:spPr>
            <a:solidFill>
              <a:srgbClr val="3399FF"/>
            </a:solidFill>
            <a:ln>
              <a:noFill/>
            </a:ln>
            <a:effectLst/>
          </c:spPr>
          <c:invertIfNegative val="0"/>
          <c:dLbls>
            <c:dLbl>
              <c:idx val="1"/>
              <c:spPr>
                <a:noFill/>
                <a:ln>
                  <a:solidFill>
                    <a:srgbClr val="3399FF"/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游ゴシック" panose="020B0400000000000000" pitchFamily="50" charset="-128"/>
                      <a:ea typeface="游ゴシック" panose="020B0400000000000000" pitchFamily="50" charset="-128"/>
                      <a:cs typeface="+mn-cs"/>
                    </a:defRPr>
                  </a:pPr>
                  <a:endParaRPr lang="ja-JP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186D-47D4-B090-74A1BAA1AA7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游ゴシック" panose="020B0400000000000000" pitchFamily="50" charset="-128"/>
                    <a:ea typeface="游ゴシック" panose="020B0400000000000000" pitchFamily="50" charset="-128"/>
                    <a:cs typeface="+mn-cs"/>
                  </a:defRPr>
                </a:pPr>
                <a:endParaRPr lang="ja-JP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Sheet1!$A$2:$A$5</c:f>
              <c:numCache>
                <c:formatCode>General</c:formatCode>
                <c:ptCount val="4"/>
                <c:pt idx="0">
                  <c:v>2016</c:v>
                </c:pt>
                <c:pt idx="1">
                  <c:v>2018</c:v>
                </c:pt>
                <c:pt idx="2">
                  <c:v>2020</c:v>
                </c:pt>
                <c:pt idx="3">
                  <c:v>2022</c:v>
                </c:pt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16.7</c:v>
                </c:pt>
                <c:pt idx="1">
                  <c:v>14.7</c:v>
                </c:pt>
                <c:pt idx="2">
                  <c:v>7.7</c:v>
                </c:pt>
                <c:pt idx="3">
                  <c:v>4.3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86D-47D4-B090-74A1BAA1AA7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大麻</c:v>
                </c:pt>
              </c:strCache>
            </c:strRef>
          </c:tx>
          <c:spPr>
            <a:solidFill>
              <a:srgbClr val="66FF99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游ゴシック" panose="020B0400000000000000" pitchFamily="50" charset="-128"/>
                    <a:ea typeface="游ゴシック" panose="020B0400000000000000" pitchFamily="50" charset="-128"/>
                    <a:cs typeface="+mn-cs"/>
                  </a:defRPr>
                </a:pPr>
                <a:endParaRPr lang="ja-JP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Sheet1!$A$2:$A$5</c:f>
              <c:numCache>
                <c:formatCode>General</c:formatCode>
                <c:ptCount val="4"/>
                <c:pt idx="0">
                  <c:v>2016</c:v>
                </c:pt>
                <c:pt idx="1">
                  <c:v>2018</c:v>
                </c:pt>
                <c:pt idx="2">
                  <c:v>2020</c:v>
                </c:pt>
                <c:pt idx="3">
                  <c:v>2022</c:v>
                </c:pt>
              </c:numCache>
            </c:numRef>
          </c:cat>
          <c:val>
            <c:numRef>
              <c:f>Sheet1!$C$2:$C$5</c:f>
              <c:numCache>
                <c:formatCode>General</c:formatCode>
                <c:ptCount val="4"/>
                <c:pt idx="0">
                  <c:v>16.7</c:v>
                </c:pt>
                <c:pt idx="1">
                  <c:v>20.6</c:v>
                </c:pt>
                <c:pt idx="2">
                  <c:v>7.7</c:v>
                </c:pt>
                <c:pt idx="3">
                  <c:v>10.9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86D-47D4-B090-74A1BAA1AA71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危険ドラッグ</c:v>
                </c:pt>
              </c:strCache>
            </c:strRef>
          </c:tx>
          <c:spPr>
            <a:solidFill>
              <a:srgbClr val="FFFF66"/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0"/>
                  <c:y val="8.5841203236821685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overflow" horzOverflow="overflow" vert="horz" wrap="none" lIns="36000" tIns="18000" rIns="36000" bIns="1800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游ゴシック" panose="020B0400000000000000" pitchFamily="50" charset="-128"/>
                      <a:ea typeface="游ゴシック" panose="020B0400000000000000" pitchFamily="50" charset="-128"/>
                      <a:cs typeface="+mn-cs"/>
                    </a:defRPr>
                  </a:pPr>
                  <a:endParaRPr lang="ja-JP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3-186D-47D4-B090-74A1BAA1AA71}"/>
                </c:ext>
              </c:extLst>
            </c:dLbl>
            <c:dLbl>
              <c:idx val="3"/>
              <c:layout>
                <c:manualLayout>
                  <c:x val="0"/>
                  <c:y val="2.8613734412273896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86D-47D4-B090-74A1BAA1AA7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overflow" horzOverflow="overflow" vert="horz" wrap="none" lIns="36000" tIns="19050" rIns="360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游ゴシック" panose="020B0400000000000000" pitchFamily="50" charset="-128"/>
                    <a:ea typeface="游ゴシック" panose="020B0400000000000000" pitchFamily="50" charset="-128"/>
                    <a:cs typeface="+mn-cs"/>
                  </a:defRPr>
                </a:pPr>
                <a:endParaRPr lang="ja-JP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Sheet1!$A$2:$A$5</c:f>
              <c:numCache>
                <c:formatCode>General</c:formatCode>
                <c:ptCount val="4"/>
                <c:pt idx="0">
                  <c:v>2016</c:v>
                </c:pt>
                <c:pt idx="1">
                  <c:v>2018</c:v>
                </c:pt>
                <c:pt idx="2">
                  <c:v>2020</c:v>
                </c:pt>
                <c:pt idx="3">
                  <c:v>2022</c:v>
                </c:pt>
              </c:numCache>
            </c:numRef>
          </c:cat>
          <c:val>
            <c:numRef>
              <c:f>Sheet1!$D$2:$D$5</c:f>
              <c:numCache>
                <c:formatCode>General</c:formatCode>
                <c:ptCount val="4"/>
                <c:pt idx="0">
                  <c:v>16.7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186D-47D4-B090-74A1BAA1AA71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睡眠薬・抗不安薬</c:v>
                </c:pt>
              </c:strCache>
            </c:strRef>
          </c:tx>
          <c:spPr>
            <a:solidFill>
              <a:srgbClr val="FF6699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horzOverflow="clip" vert="horz" wrap="non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游ゴシック" panose="020B0400000000000000" pitchFamily="50" charset="-128"/>
                    <a:ea typeface="游ゴシック" panose="020B0400000000000000" pitchFamily="50" charset="-128"/>
                    <a:cs typeface="+mn-cs"/>
                  </a:defRPr>
                </a:pPr>
                <a:endParaRPr lang="ja-JP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Sheet1!$A$2:$A$5</c:f>
              <c:numCache>
                <c:formatCode>General</c:formatCode>
                <c:ptCount val="4"/>
                <c:pt idx="0">
                  <c:v>2016</c:v>
                </c:pt>
                <c:pt idx="1">
                  <c:v>2018</c:v>
                </c:pt>
                <c:pt idx="2">
                  <c:v>2020</c:v>
                </c:pt>
                <c:pt idx="3">
                  <c:v>2022</c:v>
                </c:pt>
              </c:numCache>
            </c:numRef>
          </c:cat>
          <c:val>
            <c:numRef>
              <c:f>Sheet1!$E$2:$E$5</c:f>
              <c:numCache>
                <c:formatCode>General</c:formatCode>
                <c:ptCount val="4"/>
                <c:pt idx="0">
                  <c:v>16.7</c:v>
                </c:pt>
                <c:pt idx="1">
                  <c:v>5.9</c:v>
                </c:pt>
                <c:pt idx="2">
                  <c:v>12.8</c:v>
                </c:pt>
                <c:pt idx="3">
                  <c:v>6.5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186D-47D4-B090-74A1BAA1AA71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市販薬</c:v>
                </c:pt>
              </c:strCache>
            </c:strRef>
          </c:tx>
          <c:spPr>
            <a:solidFill>
              <a:srgbClr val="FE80F8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rgbClr val="FF0000"/>
                    </a:solidFill>
                    <a:latin typeface="游ゴシック" panose="020B0400000000000000" pitchFamily="50" charset="-128"/>
                    <a:ea typeface="游ゴシック" panose="020B0400000000000000" pitchFamily="50" charset="-128"/>
                    <a:cs typeface="+mn-cs"/>
                  </a:defRPr>
                </a:pPr>
                <a:endParaRPr lang="ja-JP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Sheet1!$A$2:$A$5</c:f>
              <c:numCache>
                <c:formatCode>General</c:formatCode>
                <c:ptCount val="4"/>
                <c:pt idx="0">
                  <c:v>2016</c:v>
                </c:pt>
                <c:pt idx="1">
                  <c:v>2018</c:v>
                </c:pt>
                <c:pt idx="2">
                  <c:v>2020</c:v>
                </c:pt>
                <c:pt idx="3">
                  <c:v>2022</c:v>
                </c:pt>
              </c:numCache>
            </c:numRef>
          </c:cat>
          <c:val>
            <c:numRef>
              <c:f>Sheet1!$F$2:$F$5</c:f>
              <c:numCache>
                <c:formatCode>General</c:formatCode>
                <c:ptCount val="4"/>
                <c:pt idx="0">
                  <c:v>25</c:v>
                </c:pt>
                <c:pt idx="1">
                  <c:v>41.2</c:v>
                </c:pt>
                <c:pt idx="2">
                  <c:v>56.4</c:v>
                </c:pt>
                <c:pt idx="3">
                  <c:v>65.2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186D-47D4-B090-74A1BAA1AA71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その他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游ゴシック" panose="020B0400000000000000" pitchFamily="50" charset="-128"/>
                    <a:ea typeface="游ゴシック" panose="020B0400000000000000" pitchFamily="50" charset="-128"/>
                    <a:cs typeface="+mn-cs"/>
                  </a:defRPr>
                </a:pPr>
                <a:endParaRPr lang="ja-JP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Sheet1!$A$2:$A$5</c:f>
              <c:numCache>
                <c:formatCode>General</c:formatCode>
                <c:ptCount val="4"/>
                <c:pt idx="0">
                  <c:v>2016</c:v>
                </c:pt>
                <c:pt idx="1">
                  <c:v>2018</c:v>
                </c:pt>
                <c:pt idx="2">
                  <c:v>2020</c:v>
                </c:pt>
                <c:pt idx="3">
                  <c:v>2022</c:v>
                </c:pt>
              </c:numCache>
            </c:numRef>
          </c:cat>
          <c:val>
            <c:numRef>
              <c:f>Sheet1!$G$2:$G$5</c:f>
              <c:numCache>
                <c:formatCode>General</c:formatCode>
                <c:ptCount val="4"/>
                <c:pt idx="0">
                  <c:v>8.3000000000000007</c:v>
                </c:pt>
                <c:pt idx="1">
                  <c:v>17.600000000000001</c:v>
                </c:pt>
                <c:pt idx="2">
                  <c:v>15.4</c:v>
                </c:pt>
                <c:pt idx="3">
                  <c:v>13.1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186D-47D4-B090-74A1BAA1AA71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100"/>
        <c:serLines>
          <c:spPr>
            <a:ln w="9525" cap="flat" cmpd="sng" algn="ctr">
              <a:solidFill>
                <a:schemeClr val="tx1">
                  <a:lumMod val="35000"/>
                  <a:lumOff val="65000"/>
                </a:schemeClr>
              </a:solidFill>
              <a:round/>
            </a:ln>
            <a:effectLst/>
          </c:spPr>
        </c:serLines>
        <c:axId val="482646480"/>
        <c:axId val="482646840"/>
      </c:barChart>
      <c:catAx>
        <c:axId val="4826464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t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defRPr>
            </a:pPr>
            <a:endParaRPr lang="ja-JP"/>
          </a:p>
        </c:txPr>
        <c:crossAx val="482646840"/>
        <c:crosses val="autoZero"/>
        <c:auto val="1"/>
        <c:lblAlgn val="ctr"/>
        <c:lblOffset val="100"/>
        <c:noMultiLvlLbl val="0"/>
      </c:catAx>
      <c:valAx>
        <c:axId val="482646840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4826464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"/>
          <c:y val="0.1362626021630729"/>
          <c:w val="0.23679231903143197"/>
          <c:h val="0.5237390443201955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/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defRPr>
          </a:pPr>
          <a:endParaRPr lang="ja-JP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游ゴシック" panose="020B0400000000000000" pitchFamily="50" charset="-128"/>
          <a:ea typeface="游ゴシック" panose="020B0400000000000000" pitchFamily="50" charset="-128"/>
        </a:defRPr>
      </a:pPr>
      <a:endParaRPr lang="ja-JP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20">
  <a:schemeClr val="dk1"/>
  <cs:variation>
    <a:tint val="88500"/>
  </cs:variation>
  <cs:variation>
    <a:tint val="55000"/>
  </cs:variation>
  <cs:variation>
    <a:tint val="75000"/>
  </cs:variation>
  <cs:variation>
    <a:tint val="98500"/>
  </cs:variation>
  <cs:variation>
    <a:tint val="30000"/>
  </cs:variation>
  <cs:variation>
    <a:tint val="60000"/>
  </cs:variation>
  <cs:variation>
    <a:tint val="8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B0B43B-02CA-4987-BACC-65BB4D436B29}" type="datetimeFigureOut">
              <a:rPr kumimoji="1" lang="ja-JP" altLang="en-US" smtClean="0"/>
              <a:t>2025/3/10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49"/>
            <a:ext cx="5486400" cy="42846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720350-147C-4A2B-9890-C4BFA8F2824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095711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720350-147C-4A2B-9890-C4BFA8F2824E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130106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720350-147C-4A2B-9890-C4BFA8F2824E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079932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720350-147C-4A2B-9890-C4BFA8F2824E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567022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720350-147C-4A2B-9890-C4BFA8F2824E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819519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720350-147C-4A2B-9890-C4BFA8F2824E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182538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720350-147C-4A2B-9890-C4BFA8F2824E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9408042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37C0FA-843F-526B-093E-E35E3B8C25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D3648143-497B-2F39-DF38-547D86E3264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26431BFB-19AC-7284-6785-01FC89E88BF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15FCA0A-5BD9-25FA-2970-2C8BC05E6B2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720350-147C-4A2B-9890-C4BFA8F2824E}" type="slidenum">
              <a:rPr kumimoji="1" lang="ja-JP" altLang="en-US" smtClean="0"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0626088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720350-147C-4A2B-9890-C4BFA8F2824E}" type="slidenum">
              <a:rPr kumimoji="1" lang="ja-JP" altLang="en-US" smtClean="0"/>
              <a:t>18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2121389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720350-147C-4A2B-9890-C4BFA8F2824E}" type="slidenum">
              <a:rPr kumimoji="1" lang="ja-JP" altLang="en-US" smtClean="0"/>
              <a:t>21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8377342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720350-147C-4A2B-9890-C4BFA8F2824E}" type="slidenum">
              <a:rPr kumimoji="1" lang="ja-JP" altLang="en-US" smtClean="0"/>
              <a:t>22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17175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720350-147C-4A2B-9890-C4BFA8F2824E}" type="slidenum">
              <a:rPr kumimoji="1" lang="ja-JP" altLang="en-US" smtClean="0"/>
              <a:t>23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212138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FA4C6B-4C82-1441-8FD3-DAA8317742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70F216ED-8ED5-3CCA-1351-B5AA3DE98D0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66596CC9-2E8C-8B4B-2F27-788A165B685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7DCBEA97-0C09-3895-77EA-FDC4DC47C22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720350-147C-4A2B-9890-C4BFA8F2824E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5082112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720350-147C-4A2B-9890-C4BFA8F2824E}" type="slidenum">
              <a:rPr kumimoji="1" lang="ja-JP" altLang="en-US" smtClean="0"/>
              <a:t>24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4778614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720350-147C-4A2B-9890-C4BFA8F2824E}" type="slidenum">
              <a:rPr kumimoji="1" lang="ja-JP" altLang="en-US" smtClean="0"/>
              <a:t>25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6604504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720350-147C-4A2B-9890-C4BFA8F2824E}" type="slidenum">
              <a:rPr kumimoji="1" lang="ja-JP" altLang="en-US" smtClean="0"/>
              <a:t>26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0776160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720350-147C-4A2B-9890-C4BFA8F2824E}" type="slidenum">
              <a:rPr kumimoji="1" lang="ja-JP" altLang="en-US" smtClean="0"/>
              <a:t>27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3492538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6820DF-A5F5-9064-9848-7F28A951DA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3168FAEB-6746-F2DD-9628-49165703203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0AC0C8FA-BD5A-1E90-561C-9ABF94C1C37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90FD668-0680-3C89-F59F-B37F7A10F44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720350-147C-4A2B-9890-C4BFA8F2824E}" type="slidenum">
              <a:rPr kumimoji="1" lang="ja-JP" altLang="en-US" smtClean="0"/>
              <a:t>28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8020004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720350-147C-4A2B-9890-C4BFA8F2824E}" type="slidenum">
              <a:rPr kumimoji="1" lang="ja-JP" altLang="en-US" smtClean="0"/>
              <a:t>29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7179403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720350-147C-4A2B-9890-C4BFA8F2824E}" type="slidenum">
              <a:rPr kumimoji="1" lang="ja-JP" altLang="en-US" smtClean="0"/>
              <a:t>30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42614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918EFF-971C-597B-F0B4-C2F3CBEC43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46E8B437-CEE0-6082-8EF0-2EC8B8A041A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E48CE47F-2699-7A6A-B898-5E5ED9EA114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2834770-E018-51D7-350D-8A0B723E71F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720350-147C-4A2B-9890-C4BFA8F2824E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006816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720350-147C-4A2B-9890-C4BFA8F2824E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136186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720350-147C-4A2B-9890-C4BFA8F2824E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713511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720350-147C-4A2B-9890-C4BFA8F2824E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466508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720350-147C-4A2B-9890-C4BFA8F2824E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255529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720350-147C-4A2B-9890-C4BFA8F2824E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046125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720350-147C-4A2B-9890-C4BFA8F2824E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815667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C8EAE-7728-468F-A5AB-2F8B52E296EA}" type="datetime1">
              <a:rPr kumimoji="1" lang="ja-JP" altLang="en-US" smtClean="0"/>
              <a:t>2025/3/10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6FD1F-B238-489A-B820-857598A48E65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286715527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5BC1D-8226-44D2-8EA0-99F6CC7BE0C7}" type="datetime1">
              <a:rPr kumimoji="1" lang="ja-JP" altLang="en-US" smtClean="0"/>
              <a:t>2025/3/10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6FD1F-B238-489A-B820-857598A48E6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060257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F0B25-F1D4-41D2-985E-E05EE7555CF8}" type="datetime1">
              <a:rPr kumimoji="1" lang="ja-JP" altLang="en-US" smtClean="0"/>
              <a:t>2025/3/10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6FD1F-B238-489A-B820-857598A48E6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526220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3EFD2-4D4C-454A-8890-9554E5EFE186}" type="datetime1">
              <a:rPr kumimoji="1" lang="ja-JP" altLang="en-US" smtClean="0"/>
              <a:t>2025/3/10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6FD1F-B238-489A-B820-857598A48E6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746660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CBDCD-82AA-4567-A31B-CCF9FB4A31A3}" type="datetime1">
              <a:rPr kumimoji="1" lang="ja-JP" altLang="en-US" smtClean="0"/>
              <a:t>2025/3/10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6FD1F-B238-489A-B820-857598A48E6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961352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41373-9ED3-4A32-AEE0-3F80FBFEB81A}" type="datetime1">
              <a:rPr kumimoji="1" lang="ja-JP" altLang="en-US" smtClean="0"/>
              <a:t>2025/3/10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6FD1F-B238-489A-B820-857598A48E6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265337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29FC9-6DFE-448E-AF7B-A24D266A27DD}" type="datetime1">
              <a:rPr kumimoji="1" lang="ja-JP" altLang="en-US" smtClean="0"/>
              <a:t>2025/3/10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6FD1F-B238-489A-B820-857598A48E6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081866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タイトル スライド">
    <p:bg>
      <p:bgPr>
        <a:gradFill>
          <a:gsLst>
            <a:gs pos="6000">
              <a:schemeClr val="bg1"/>
            </a:gs>
            <a:gs pos="50000">
              <a:schemeClr val="bg1">
                <a:lumMod val="95000"/>
              </a:schemeClr>
            </a:gs>
            <a:gs pos="87000">
              <a:schemeClr val="bg1">
                <a:lumMod val="85000"/>
              </a:schemeClr>
            </a:gs>
            <a:gs pos="100000">
              <a:schemeClr val="bg1">
                <a:lumMod val="6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43E1E3D-8266-7C7B-403F-EA56B809AB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B5172-2DC7-4EC2-A8C8-19F54EB45375}" type="datetime1">
              <a:rPr kumimoji="1" lang="ja-JP" altLang="en-US" smtClean="0"/>
              <a:t>2025/3/10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12BD32D-288D-F283-8518-73BF3262CF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373B5B6-759E-28B2-E6DC-90AFF689AC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2906FD1F-B238-489A-B820-857598A48E65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18" name="四角形: 上の 2 つの角を丸める 17">
            <a:extLst>
              <a:ext uri="{FF2B5EF4-FFF2-40B4-BE49-F238E27FC236}">
                <a16:creationId xmlns:a16="http://schemas.microsoft.com/office/drawing/2014/main" id="{B85A31A4-5014-0C8B-0059-C3D4CE24BB3F}"/>
              </a:ext>
            </a:extLst>
          </p:cNvPr>
          <p:cNvSpPr/>
          <p:nvPr userDrawn="1"/>
        </p:nvSpPr>
        <p:spPr>
          <a:xfrm rot="5400000">
            <a:off x="1575361" y="-653733"/>
            <a:ext cx="6213396" cy="8537026"/>
          </a:xfrm>
          <a:prstGeom prst="round2SameRect">
            <a:avLst>
              <a:gd name="adj1" fmla="val 6977"/>
              <a:gd name="adj2" fmla="val 0"/>
            </a:avLst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四角形: 上の 2 つの角を丸める 18">
            <a:extLst>
              <a:ext uri="{FF2B5EF4-FFF2-40B4-BE49-F238E27FC236}">
                <a16:creationId xmlns:a16="http://schemas.microsoft.com/office/drawing/2014/main" id="{A5A071F7-BE97-3F4F-C959-ADA5A9C45186}"/>
              </a:ext>
            </a:extLst>
          </p:cNvPr>
          <p:cNvSpPr/>
          <p:nvPr userDrawn="1"/>
        </p:nvSpPr>
        <p:spPr>
          <a:xfrm rot="5400000">
            <a:off x="1517557" y="-727305"/>
            <a:ext cx="6213395" cy="8537027"/>
          </a:xfrm>
          <a:prstGeom prst="round2SameRect">
            <a:avLst>
              <a:gd name="adj1" fmla="val 6977"/>
              <a:gd name="adj2" fmla="val 0"/>
            </a:avLst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四角形: 上の 2 つの角を丸める 20">
            <a:extLst>
              <a:ext uri="{FF2B5EF4-FFF2-40B4-BE49-F238E27FC236}">
                <a16:creationId xmlns:a16="http://schemas.microsoft.com/office/drawing/2014/main" id="{1F5BC244-BD11-E50F-EF8B-EF85AAF536FA}"/>
              </a:ext>
            </a:extLst>
          </p:cNvPr>
          <p:cNvSpPr/>
          <p:nvPr userDrawn="1"/>
        </p:nvSpPr>
        <p:spPr>
          <a:xfrm rot="5400000">
            <a:off x="1466214" y="-790369"/>
            <a:ext cx="6213395" cy="8537027"/>
          </a:xfrm>
          <a:prstGeom prst="round2SameRect">
            <a:avLst>
              <a:gd name="adj1" fmla="val 6977"/>
              <a:gd name="adj2" fmla="val 0"/>
            </a:avLst>
          </a:prstGeom>
          <a:blipFill>
            <a:blip r:embed="rId2"/>
            <a:tile tx="0" ty="0" sx="100000" sy="100000" flip="none" algn="tl"/>
          </a:blipFill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2" name="図 21">
            <a:extLst>
              <a:ext uri="{FF2B5EF4-FFF2-40B4-BE49-F238E27FC236}">
                <a16:creationId xmlns:a16="http://schemas.microsoft.com/office/drawing/2014/main" id="{3D72A8CA-2466-0E8B-E04A-7D35F165780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14" y="641401"/>
            <a:ext cx="561908" cy="5686562"/>
          </a:xfrm>
          <a:prstGeom prst="rect">
            <a:avLst/>
          </a:prstGeom>
        </p:spPr>
      </p:pic>
      <p:grpSp>
        <p:nvGrpSpPr>
          <p:cNvPr id="15" name="グループ化 14">
            <a:extLst>
              <a:ext uri="{FF2B5EF4-FFF2-40B4-BE49-F238E27FC236}">
                <a16:creationId xmlns:a16="http://schemas.microsoft.com/office/drawing/2014/main" id="{84AF05B8-F973-BD36-E4DE-E1BB2EA45ADA}"/>
              </a:ext>
            </a:extLst>
          </p:cNvPr>
          <p:cNvGrpSpPr/>
          <p:nvPr userDrawn="1"/>
        </p:nvGrpSpPr>
        <p:grpSpPr>
          <a:xfrm>
            <a:off x="1160586" y="2677356"/>
            <a:ext cx="6831623" cy="1560278"/>
            <a:chOff x="1458761" y="2677356"/>
            <a:chExt cx="8629744" cy="1560278"/>
          </a:xfrm>
        </p:grpSpPr>
        <p:sp>
          <p:nvSpPr>
            <p:cNvPr id="16" name="フローチャート: データ 15">
              <a:extLst>
                <a:ext uri="{FF2B5EF4-FFF2-40B4-BE49-F238E27FC236}">
                  <a16:creationId xmlns:a16="http://schemas.microsoft.com/office/drawing/2014/main" id="{3BBD6F43-2F78-6665-7502-A3166B28130F}"/>
                </a:ext>
              </a:extLst>
            </p:cNvPr>
            <p:cNvSpPr/>
            <p:nvPr userDrawn="1"/>
          </p:nvSpPr>
          <p:spPr>
            <a:xfrm rot="16200000" flipV="1">
              <a:off x="5006249" y="-325516"/>
              <a:ext cx="1015662" cy="8110637"/>
            </a:xfrm>
            <a:prstGeom prst="flowChartInputOutput">
              <a:avLst/>
            </a:prstGeom>
            <a:solidFill>
              <a:schemeClr val="tx2">
                <a:lumMod val="25000"/>
                <a:lumOff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" name="フローチャート: データ 16">
              <a:extLst>
                <a:ext uri="{FF2B5EF4-FFF2-40B4-BE49-F238E27FC236}">
                  <a16:creationId xmlns:a16="http://schemas.microsoft.com/office/drawing/2014/main" id="{196B9695-2BDE-496F-E82B-AC6E85E74A3D}"/>
                </a:ext>
              </a:extLst>
            </p:cNvPr>
            <p:cNvSpPr/>
            <p:nvPr userDrawn="1"/>
          </p:nvSpPr>
          <p:spPr>
            <a:xfrm rot="16200000" flipV="1">
              <a:off x="5525356" y="-870132"/>
              <a:ext cx="1015662" cy="8110637"/>
            </a:xfrm>
            <a:prstGeom prst="flowChartInputOutput">
              <a:avLst/>
            </a:prstGeom>
            <a:solidFill>
              <a:schemeClr val="tx2">
                <a:lumMod val="10000"/>
                <a:lumOff val="9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" name="タイトル 1">
            <a:extLst>
              <a:ext uri="{FF2B5EF4-FFF2-40B4-BE49-F238E27FC236}">
                <a16:creationId xmlns:a16="http://schemas.microsoft.com/office/drawing/2014/main" id="{D17D1D0C-F134-B0E5-DFD9-5EE833BD47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5745" y="3028830"/>
            <a:ext cx="6092982" cy="1011165"/>
          </a:xfrm>
        </p:spPr>
        <p:txBody>
          <a:bodyPr anchor="ctr">
            <a:noAutofit/>
          </a:bodyPr>
          <a:lstStyle>
            <a:lvl1pPr algn="ctr">
              <a:defRPr sz="48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</a:defRPr>
            </a:lvl1pPr>
          </a:lstStyle>
          <a:p>
            <a:r>
              <a:rPr kumimoji="1" lang="ja-JP" altLang="en-US" dirty="0"/>
              <a:t>マスター タイトルの書式設定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8244087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1E93C-C3AE-42DC-85DD-46E5F31C62BA}" type="datetime1">
              <a:rPr kumimoji="1" lang="ja-JP" altLang="en-US" smtClean="0"/>
              <a:t>2025/3/10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6FD1F-B238-489A-B820-857598A48E6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511954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54CE1-6ABF-4A44-A34D-AB0C732076FF}" type="datetime1">
              <a:rPr kumimoji="1" lang="ja-JP" altLang="en-US" smtClean="0"/>
              <a:t>2025/3/10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6FD1F-B238-489A-B820-857598A48E6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66843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4ABC9-00A1-418C-9977-DE899CC52C6B}" type="datetime1">
              <a:rPr kumimoji="1" lang="ja-JP" altLang="en-US" smtClean="0"/>
              <a:t>2025/3/10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6FD1F-B238-489A-B820-857598A48E6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641897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青タイトルのみ">
    <p:bg>
      <p:bgPr>
        <a:pattFill prst="wdUpDiag">
          <a:fgClr>
            <a:schemeClr val="tx2">
              <a:lumMod val="25000"/>
              <a:lumOff val="75000"/>
            </a:schemeClr>
          </a:fgClr>
          <a:bgClr>
            <a:schemeClr val="tx2">
              <a:lumMod val="10000"/>
              <a:lumOff val="9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D84F2-E934-440B-95EB-71E5FDBD0336}" type="datetime1">
              <a:rPr kumimoji="1" lang="ja-JP" altLang="en-US" smtClean="0"/>
              <a:t>2025/3/10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6FD1F-B238-489A-B820-857598A48E65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2056" y="324147"/>
            <a:ext cx="7899888" cy="985215"/>
          </a:xfrm>
        </p:spPr>
        <p:txBody>
          <a:bodyPr>
            <a:normAutofit/>
          </a:bodyPr>
          <a:lstStyle>
            <a:lvl1pPr algn="ctr">
              <a:defRPr sz="3600" b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</a:defRPr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27435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赤タイトルのみ">
    <p:bg>
      <p:bgPr>
        <a:pattFill prst="wdUpDiag">
          <a:fgClr>
            <a:schemeClr val="tx2">
              <a:lumMod val="25000"/>
              <a:lumOff val="75000"/>
            </a:schemeClr>
          </a:fgClr>
          <a:bgClr>
            <a:schemeClr val="tx2">
              <a:lumMod val="10000"/>
              <a:lumOff val="9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D84F2-E934-440B-95EB-71E5FDBD0336}" type="datetime1">
              <a:rPr kumimoji="1" lang="ja-JP" altLang="en-US" smtClean="0"/>
              <a:t>2025/3/10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6FD1F-B238-489A-B820-857598A48E65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2" name="Title 1"/>
          <p:cNvSpPr>
            <a:spLocks noGrp="1"/>
          </p:cNvSpPr>
          <p:nvPr userDrawn="1">
            <p:ph type="title"/>
          </p:nvPr>
        </p:nvSpPr>
        <p:spPr>
          <a:xfrm>
            <a:off x="622056" y="324147"/>
            <a:ext cx="7899888" cy="985215"/>
          </a:xfrm>
        </p:spPr>
        <p:txBody>
          <a:bodyPr>
            <a:normAutofit/>
          </a:bodyPr>
          <a:lstStyle>
            <a:lvl1pPr algn="ctr">
              <a:defRPr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</a:defRPr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1707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タイトルなし">
    <p:bg>
      <p:bgPr>
        <a:pattFill prst="wdUpDiag">
          <a:fgClr>
            <a:schemeClr val="tx2">
              <a:lumMod val="25000"/>
              <a:lumOff val="75000"/>
            </a:schemeClr>
          </a:fgClr>
          <a:bgClr>
            <a:schemeClr val="tx2">
              <a:lumMod val="10000"/>
              <a:lumOff val="9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D84F2-E934-440B-95EB-71E5FDBD0336}" type="datetime1">
              <a:rPr kumimoji="1" lang="ja-JP" altLang="en-US" smtClean="0"/>
              <a:t>2025/3/10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6FD1F-B238-489A-B820-857598A48E6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899294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wdUpDiag">
          <a:fgClr>
            <a:schemeClr val="tx2">
              <a:lumMod val="25000"/>
              <a:lumOff val="75000"/>
            </a:schemeClr>
          </a:fgClr>
          <a:bgClr>
            <a:schemeClr val="tx2">
              <a:lumMod val="10000"/>
              <a:lumOff val="9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35C8EAE-7728-468F-A5AB-2F8B52E296EA}" type="datetime1">
              <a:rPr kumimoji="1" lang="ja-JP" altLang="en-US" smtClean="0"/>
              <a:t>2025/3/10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33435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2906FD1F-B238-489A-B820-857598A48E65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7" name="四角形: 上の 2 つの角を丸める 6">
            <a:extLst>
              <a:ext uri="{FF2B5EF4-FFF2-40B4-BE49-F238E27FC236}">
                <a16:creationId xmlns:a16="http://schemas.microsoft.com/office/drawing/2014/main" id="{79E55510-2810-5D9F-4CAD-3A6F71E80C34}"/>
              </a:ext>
            </a:extLst>
          </p:cNvPr>
          <p:cNvSpPr/>
          <p:nvPr userDrawn="1"/>
        </p:nvSpPr>
        <p:spPr>
          <a:xfrm rot="5400000">
            <a:off x="1575361" y="-653733"/>
            <a:ext cx="6213396" cy="8537026"/>
          </a:xfrm>
          <a:prstGeom prst="round2SameRect">
            <a:avLst>
              <a:gd name="adj1" fmla="val 6977"/>
              <a:gd name="adj2" fmla="val 0"/>
            </a:avLst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四角形: 上の 2 つの角を丸める 7">
            <a:extLst>
              <a:ext uri="{FF2B5EF4-FFF2-40B4-BE49-F238E27FC236}">
                <a16:creationId xmlns:a16="http://schemas.microsoft.com/office/drawing/2014/main" id="{9F26D9E9-716B-6262-432E-95107AE2C11F}"/>
              </a:ext>
            </a:extLst>
          </p:cNvPr>
          <p:cNvSpPr/>
          <p:nvPr userDrawn="1"/>
        </p:nvSpPr>
        <p:spPr>
          <a:xfrm rot="5400000">
            <a:off x="1517557" y="-727305"/>
            <a:ext cx="6213395" cy="8537027"/>
          </a:xfrm>
          <a:prstGeom prst="round2SameRect">
            <a:avLst>
              <a:gd name="adj1" fmla="val 6977"/>
              <a:gd name="adj2" fmla="val 0"/>
            </a:avLst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四角形: 上の 2 つの角を丸める 9">
            <a:extLst>
              <a:ext uri="{FF2B5EF4-FFF2-40B4-BE49-F238E27FC236}">
                <a16:creationId xmlns:a16="http://schemas.microsoft.com/office/drawing/2014/main" id="{EB11E02C-CA76-8641-C822-70AB9CCEC6D3}"/>
              </a:ext>
            </a:extLst>
          </p:cNvPr>
          <p:cNvSpPr/>
          <p:nvPr userDrawn="1"/>
        </p:nvSpPr>
        <p:spPr>
          <a:xfrm rot="5400000">
            <a:off x="1466214" y="-790369"/>
            <a:ext cx="6213395" cy="8537027"/>
          </a:xfrm>
          <a:prstGeom prst="round2SameRect">
            <a:avLst>
              <a:gd name="adj1" fmla="val 6977"/>
              <a:gd name="adj2" fmla="val 0"/>
            </a:avLst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F823CC9C-1606-3C1A-1074-A59BF5C6E8A0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14" y="641401"/>
            <a:ext cx="561908" cy="5686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890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2" r:id="rId3"/>
    <p:sldLayoutId id="2147483663" r:id="rId4"/>
    <p:sldLayoutId id="2147483664" r:id="rId5"/>
    <p:sldLayoutId id="2147483665" r:id="rId6"/>
    <p:sldLayoutId id="2147483666" r:id="rId7"/>
    <p:sldLayoutId id="2147483673" r:id="rId8"/>
    <p:sldLayoutId id="2147483674" r:id="rId9"/>
    <p:sldLayoutId id="2147483667" r:id="rId10"/>
    <p:sldLayoutId id="2147483668" r:id="rId11"/>
    <p:sldLayoutId id="2147483669" r:id="rId12"/>
    <p:sldLayoutId id="2147483670" r:id="rId13"/>
    <p:sldLayoutId id="2147483671" r:id="rId1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3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22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AfMzXPWe4rs?feature=oembed" TargetMode="External"/><Relationship Id="rId5" Type="http://schemas.openxmlformats.org/officeDocument/2006/relationships/image" Target="../media/image32.png"/><Relationship Id="rId4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5">
            <a:extLst>
              <a:ext uri="{FF2B5EF4-FFF2-40B4-BE49-F238E27FC236}">
                <a16:creationId xmlns:a16="http://schemas.microsoft.com/office/drawing/2014/main" id="{385D56C4-1B1B-FB20-585F-B007DC70FF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5745" y="2934560"/>
            <a:ext cx="6092982" cy="1011165"/>
          </a:xfrm>
        </p:spPr>
        <p:txBody>
          <a:bodyPr/>
          <a:lstStyle/>
          <a:p>
            <a:r>
              <a:rPr lang="ja-JP" altLang="en-US" dirty="0"/>
              <a:t>薬物乱用と健康</a:t>
            </a: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ACD4CD9D-9B4D-806D-7C6F-F8DAD5A46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6FD1F-B238-489A-B820-857598A48E65}" type="slidenum">
              <a:rPr lang="ja-JP" altLang="en-US" smtClean="0"/>
              <a:pPr/>
              <a:t>1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879880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E4D54E-AB13-6FC1-CA17-0A4C36E73A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650DB0FE-D958-2722-4D70-E7D671F331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6FD1F-B238-489A-B820-857598A48E65}" type="slidenum">
              <a:rPr kumimoji="1" lang="ja-JP" altLang="en-US" smtClean="0"/>
              <a:t>10</a:t>
            </a:fld>
            <a:endParaRPr kumimoji="1" lang="ja-JP" altLang="en-US"/>
          </a:p>
        </p:txBody>
      </p:sp>
      <p:sp>
        <p:nvSpPr>
          <p:cNvPr id="3" name="タイトル 2">
            <a:extLst>
              <a:ext uri="{FF2B5EF4-FFF2-40B4-BE49-F238E27FC236}">
                <a16:creationId xmlns:a16="http://schemas.microsoft.com/office/drawing/2014/main" id="{DAB5B7D6-4C7F-0DC5-66A3-6439158D3A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0450" y="324147"/>
            <a:ext cx="7871494" cy="985215"/>
          </a:xfrm>
        </p:spPr>
        <p:txBody>
          <a:bodyPr>
            <a:normAutofit/>
          </a:bodyPr>
          <a:lstStyle/>
          <a:p>
            <a:r>
              <a:rPr kumimoji="1" lang="ja-JP" altLang="en-US" sz="3200" dirty="0"/>
              <a:t>違法薬物の種類</a:t>
            </a:r>
            <a:endParaRPr lang="ja-JP" altLang="en-US" sz="3200" dirty="0"/>
          </a:p>
        </p:txBody>
      </p:sp>
      <p:sp>
        <p:nvSpPr>
          <p:cNvPr id="15" name="四角形: 角を丸くする 14">
            <a:extLst>
              <a:ext uri="{FF2B5EF4-FFF2-40B4-BE49-F238E27FC236}">
                <a16:creationId xmlns:a16="http://schemas.microsoft.com/office/drawing/2014/main" id="{16C3B187-A09C-AE3F-3AB0-7B95951ED70F}"/>
              </a:ext>
            </a:extLst>
          </p:cNvPr>
          <p:cNvSpPr/>
          <p:nvPr/>
        </p:nvSpPr>
        <p:spPr>
          <a:xfrm>
            <a:off x="801875" y="1273344"/>
            <a:ext cx="6288901" cy="578882"/>
          </a:xfrm>
          <a:prstGeom prst="roundRect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r>
              <a:rPr lang="ja-JP" altLang="en-US" sz="2800" b="1" dirty="0">
                <a:solidFill>
                  <a:srgbClr val="0070C0"/>
                </a:solidFill>
                <a:latin typeface="+mn-ea"/>
              </a:rPr>
              <a:t>有機溶剤（シンナー、トルエンなど）</a:t>
            </a:r>
            <a:endParaRPr kumimoji="1" lang="ja-JP" altLang="en-US" sz="2800" dirty="0"/>
          </a:p>
        </p:txBody>
      </p:sp>
      <p:sp>
        <p:nvSpPr>
          <p:cNvPr id="16" name="Google Shape;103;g2f54bed3a7d_0_1">
            <a:extLst>
              <a:ext uri="{FF2B5EF4-FFF2-40B4-BE49-F238E27FC236}">
                <a16:creationId xmlns:a16="http://schemas.microsoft.com/office/drawing/2014/main" id="{721E944F-51DE-8CA8-11F5-05D79325E925}"/>
              </a:ext>
            </a:extLst>
          </p:cNvPr>
          <p:cNvSpPr txBox="1"/>
          <p:nvPr/>
        </p:nvSpPr>
        <p:spPr>
          <a:xfrm>
            <a:off x="801874" y="2493611"/>
            <a:ext cx="7730939" cy="1294115"/>
          </a:xfrm>
          <a:prstGeom prst="roundRect">
            <a:avLst>
              <a:gd name="adj" fmla="val 14796"/>
            </a:avLst>
          </a:prstGeom>
          <a:solidFill>
            <a:schemeClr val="accent2">
              <a:lumMod val="20000"/>
              <a:lumOff val="80000"/>
            </a:schemeClr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spcFirstLastPara="1" wrap="square" lIns="180000" tIns="36000" rIns="91425" bIns="45700" anchor="t" anchorCtr="0">
            <a:spAutoFit/>
          </a:bodyPr>
          <a:lstStyle/>
          <a:p>
            <a:pPr marL="357188" marR="0" lvl="0" indent="-35718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000"/>
              <a:buFont typeface="Wingdings" panose="05000000000000000000" pitchFamily="2" charset="2"/>
              <a:buChar char="l"/>
              <a:tabLst>
                <a:tab pos="2425700" algn="l"/>
              </a:tabLst>
            </a:pPr>
            <a:r>
              <a:rPr lang="ja-JP" altLang="en-US" sz="2400" b="1" i="0" u="none" strike="noStrike" cap="none" dirty="0">
                <a:solidFill>
                  <a:srgbClr val="FF0000"/>
                </a:solidFill>
                <a:cs typeface="MS PGothic"/>
                <a:sym typeface="MS PGothic"/>
              </a:rPr>
              <a:t>幻覚、妄想、意識障害</a:t>
            </a:r>
          </a:p>
          <a:p>
            <a:pPr marL="357188" marR="0" lvl="0" indent="-35718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000"/>
              <a:buFont typeface="Wingdings" panose="05000000000000000000" pitchFamily="2" charset="2"/>
              <a:buChar char="l"/>
              <a:tabLst>
                <a:tab pos="2425700" algn="l"/>
              </a:tabLst>
            </a:pPr>
            <a:r>
              <a:rPr lang="ja-JP" altLang="en-US" sz="2400" b="1" i="0" u="none" strike="noStrike" cap="none" dirty="0">
                <a:cs typeface="MS PGothic"/>
                <a:sym typeface="MS PGothic"/>
              </a:rPr>
              <a:t>呼吸困難による死</a:t>
            </a:r>
          </a:p>
          <a:p>
            <a:pPr marL="357188" marR="0" lvl="0" indent="-35718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000"/>
              <a:buFont typeface="Wingdings" panose="05000000000000000000" pitchFamily="2" charset="2"/>
              <a:buChar char="l"/>
              <a:tabLst>
                <a:tab pos="2425700" algn="l"/>
              </a:tabLst>
            </a:pPr>
            <a:r>
              <a:rPr lang="ja-JP" altLang="en-US" sz="2400" i="0" u="none" strike="noStrike" cap="none" dirty="0">
                <a:cs typeface="MS PGothic"/>
                <a:sym typeface="MS PGothic"/>
              </a:rPr>
              <a:t>長期にわたる乱用は、</a:t>
            </a:r>
            <a:r>
              <a:rPr lang="ja-JP" altLang="en-US" sz="2400" b="1" i="0" u="none" strike="noStrike" cap="none" dirty="0">
                <a:solidFill>
                  <a:srgbClr val="FF0000"/>
                </a:solidFill>
                <a:cs typeface="MS PGothic"/>
                <a:sym typeface="MS PGothic"/>
              </a:rPr>
              <a:t>脳の萎縮</a:t>
            </a:r>
            <a:r>
              <a:rPr lang="ja-JP" altLang="en-US" sz="2400" i="0" u="none" strike="noStrike" cap="none" dirty="0">
                <a:cs typeface="MS PGothic"/>
                <a:sym typeface="MS PGothic"/>
              </a:rPr>
              <a:t>を引き起こす</a:t>
            </a:r>
            <a:endParaRPr lang="ja-JP" altLang="en-US" sz="2400" dirty="0">
              <a:cs typeface="MS PGothic"/>
              <a:sym typeface="MS PGothic"/>
            </a:endParaRPr>
          </a:p>
        </p:txBody>
      </p:sp>
      <p:sp>
        <p:nvSpPr>
          <p:cNvPr id="17" name="コンテンツ プレースホルダー 2">
            <a:extLst>
              <a:ext uri="{FF2B5EF4-FFF2-40B4-BE49-F238E27FC236}">
                <a16:creationId xmlns:a16="http://schemas.microsoft.com/office/drawing/2014/main" id="{BA178D4C-2552-F9A0-62BB-3918F4923095}"/>
              </a:ext>
            </a:extLst>
          </p:cNvPr>
          <p:cNvSpPr txBox="1">
            <a:spLocks/>
          </p:cNvSpPr>
          <p:nvPr/>
        </p:nvSpPr>
        <p:spPr>
          <a:xfrm>
            <a:off x="3679605" y="6132996"/>
            <a:ext cx="2847253" cy="280654"/>
          </a:xfrm>
          <a:prstGeom prst="rect">
            <a:avLst/>
          </a:prstGeom>
        </p:spPr>
        <p:txBody>
          <a:bodyPr wrap="none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50000"/>
              </a:lnSpc>
              <a:spcBef>
                <a:spcPts val="0"/>
              </a:spcBef>
              <a:buClr>
                <a:srgbClr val="0070C0"/>
              </a:buClr>
              <a:buNone/>
            </a:pPr>
            <a:r>
              <a:rPr lang="ja-JP" altLang="en-US" sz="900" dirty="0">
                <a:latin typeface="+mn-ea"/>
              </a:rPr>
              <a:t>写真</a:t>
            </a:r>
            <a:r>
              <a:rPr lang="ja-JP" altLang="en-US" sz="900" dirty="0">
                <a:latin typeface="+mn-ea"/>
                <a:sym typeface="Wingdings" panose="05000000000000000000" pitchFamily="2" charset="2"/>
              </a:rPr>
              <a:t>：</a:t>
            </a:r>
            <a:r>
              <a:rPr lang="en-US" altLang="ja-JP" sz="900" dirty="0">
                <a:latin typeface="+mn-ea"/>
                <a:sym typeface="Wingdings" panose="05000000000000000000" pitchFamily="2" charset="2"/>
              </a:rPr>
              <a:t>(</a:t>
            </a:r>
            <a:r>
              <a:rPr lang="ja-JP" altLang="en-US" sz="900" dirty="0">
                <a:latin typeface="+mn-ea"/>
                <a:sym typeface="Wingdings" panose="05000000000000000000" pitchFamily="2" charset="2"/>
              </a:rPr>
              <a:t>公財</a:t>
            </a:r>
            <a:r>
              <a:rPr lang="en-US" altLang="ja-JP" sz="900" dirty="0">
                <a:latin typeface="+mn-ea"/>
                <a:sym typeface="Wingdings" panose="05000000000000000000" pitchFamily="2" charset="2"/>
              </a:rPr>
              <a:t>)</a:t>
            </a:r>
            <a:r>
              <a:rPr lang="ja-JP" altLang="en-US" sz="900" dirty="0">
                <a:latin typeface="+mn-ea"/>
                <a:sym typeface="Wingdings" panose="05000000000000000000" pitchFamily="2" charset="2"/>
              </a:rPr>
              <a:t>麻薬・覚せい剤乱用防止センター より</a:t>
            </a:r>
            <a:endParaRPr lang="ja-JP" altLang="en-US" sz="900" dirty="0">
              <a:latin typeface="+mn-ea"/>
            </a:endParaRPr>
          </a:p>
        </p:txBody>
      </p:sp>
      <p:sp>
        <p:nvSpPr>
          <p:cNvPr id="18" name="Google Shape;107;g2f54bed3a7d_0_1">
            <a:extLst>
              <a:ext uri="{FF2B5EF4-FFF2-40B4-BE49-F238E27FC236}">
                <a16:creationId xmlns:a16="http://schemas.microsoft.com/office/drawing/2014/main" id="{8D2E1B49-2514-F888-F7FC-3875452C4818}"/>
              </a:ext>
            </a:extLst>
          </p:cNvPr>
          <p:cNvSpPr txBox="1"/>
          <p:nvPr/>
        </p:nvSpPr>
        <p:spPr>
          <a:xfrm>
            <a:off x="4306206" y="2021037"/>
            <a:ext cx="4227687" cy="346686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none" lIns="36000" tIns="36000" rIns="36000" bIns="0" anchor="ctr" anchorCtr="0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altLang="ja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cs typeface="MS PGothic"/>
                <a:sym typeface="MS PGothic"/>
              </a:rPr>
              <a:t>※</a:t>
            </a:r>
            <a:r>
              <a:rPr kumimoji="0" lang="ja-JP" altLang="en-US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cs typeface="MS PGothic"/>
                <a:sym typeface="MS PGothic"/>
              </a:rPr>
              <a:t>毒物及び劇物取締法</a:t>
            </a:r>
            <a:r>
              <a:rPr kumimoji="0" lang="ja" altLang="en-US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cs typeface="MS PGothic"/>
                <a:sym typeface="MS PGothic"/>
              </a:rPr>
              <a:t>で規制されている</a:t>
            </a:r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ea"/>
              <a:cs typeface="MS PGothic"/>
              <a:sym typeface="MS PGothic"/>
            </a:endParaRPr>
          </a:p>
        </p:txBody>
      </p:sp>
      <p:sp>
        <p:nvSpPr>
          <p:cNvPr id="19" name="Google Shape;103;g2f54bed3a7d_0_1">
            <a:extLst>
              <a:ext uri="{FF2B5EF4-FFF2-40B4-BE49-F238E27FC236}">
                <a16:creationId xmlns:a16="http://schemas.microsoft.com/office/drawing/2014/main" id="{FA924963-E68A-1A1A-0F53-7B4F8A375C41}"/>
              </a:ext>
            </a:extLst>
          </p:cNvPr>
          <p:cNvSpPr txBox="1"/>
          <p:nvPr/>
        </p:nvSpPr>
        <p:spPr>
          <a:xfrm>
            <a:off x="801874" y="2097611"/>
            <a:ext cx="7725007" cy="359497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spcFirstLastPara="1" wrap="square" lIns="72000" tIns="360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ja" b="1" dirty="0">
                <a:solidFill>
                  <a:srgbClr val="0070C0"/>
                </a:solidFill>
                <a:cs typeface="MS PGothic"/>
                <a:sym typeface="MS PGothic"/>
              </a:rPr>
              <a:t>［症状の例］</a:t>
            </a:r>
            <a:endParaRPr b="1" dirty="0">
              <a:solidFill>
                <a:srgbClr val="0070C0"/>
              </a:solidFill>
              <a:cs typeface="MS PGothic"/>
              <a:sym typeface="MS PGothic"/>
            </a:endParaRPr>
          </a:p>
        </p:txBody>
      </p:sp>
      <p:grpSp>
        <p:nvGrpSpPr>
          <p:cNvPr id="20" name="グループ化 19">
            <a:extLst>
              <a:ext uri="{FF2B5EF4-FFF2-40B4-BE49-F238E27FC236}">
                <a16:creationId xmlns:a16="http://schemas.microsoft.com/office/drawing/2014/main" id="{4E0E0AAC-B513-DC3A-69EB-B1E987E1E10F}"/>
              </a:ext>
            </a:extLst>
          </p:cNvPr>
          <p:cNvGrpSpPr/>
          <p:nvPr/>
        </p:nvGrpSpPr>
        <p:grpSpPr>
          <a:xfrm>
            <a:off x="2723903" y="4041934"/>
            <a:ext cx="3708685" cy="2091062"/>
            <a:chOff x="1925084" y="4253947"/>
            <a:chExt cx="3708685" cy="2091062"/>
          </a:xfrm>
        </p:grpSpPr>
        <p:pic>
          <p:nvPicPr>
            <p:cNvPr id="21" name="Google Shape;152;g2f54bed3a7d_0_67">
              <a:extLst>
                <a:ext uri="{FF2B5EF4-FFF2-40B4-BE49-F238E27FC236}">
                  <a16:creationId xmlns:a16="http://schemas.microsoft.com/office/drawing/2014/main" id="{2C823B7C-E273-3C6F-7ECB-CFBA71B6449A}"/>
                </a:ext>
              </a:extLst>
            </p:cNvPr>
            <p:cNvPicPr preferRelativeResize="0"/>
            <p:nvPr/>
          </p:nvPicPr>
          <p:blipFill>
            <a:blip r:embed="rId3">
              <a:alphaModFix/>
            </a:blip>
            <a:srcRect l="1545" t="2377" r="2973" b="4785"/>
            <a:stretch/>
          </p:blipFill>
          <p:spPr>
            <a:xfrm>
              <a:off x="1925087" y="4253948"/>
              <a:ext cx="3708682" cy="209106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2" name="フローチャート: 手操作入力 8">
              <a:extLst>
                <a:ext uri="{FF2B5EF4-FFF2-40B4-BE49-F238E27FC236}">
                  <a16:creationId xmlns:a16="http://schemas.microsoft.com/office/drawing/2014/main" id="{B22DA7B0-BB65-C582-1F06-4BFA5C82931F}"/>
                </a:ext>
              </a:extLst>
            </p:cNvPr>
            <p:cNvSpPr/>
            <p:nvPr/>
          </p:nvSpPr>
          <p:spPr>
            <a:xfrm rot="16200000" flipV="1">
              <a:off x="3169573" y="3009458"/>
              <a:ext cx="446137" cy="2935115"/>
            </a:xfrm>
            <a:custGeom>
              <a:avLst/>
              <a:gdLst>
                <a:gd name="connsiteX0" fmla="*/ 0 w 10000"/>
                <a:gd name="connsiteY0" fmla="*/ 200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2000 h 10000"/>
                <a:gd name="connsiteX0" fmla="*/ 0 w 10000"/>
                <a:gd name="connsiteY0" fmla="*/ 1046 h 9046"/>
                <a:gd name="connsiteX1" fmla="*/ 9920 w 10000"/>
                <a:gd name="connsiteY1" fmla="*/ 0 h 9046"/>
                <a:gd name="connsiteX2" fmla="*/ 10000 w 10000"/>
                <a:gd name="connsiteY2" fmla="*/ 9046 h 9046"/>
                <a:gd name="connsiteX3" fmla="*/ 0 w 10000"/>
                <a:gd name="connsiteY3" fmla="*/ 9046 h 9046"/>
                <a:gd name="connsiteX4" fmla="*/ 0 w 10000"/>
                <a:gd name="connsiteY4" fmla="*/ 1046 h 9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9046">
                  <a:moveTo>
                    <a:pt x="0" y="1046"/>
                  </a:moveTo>
                  <a:lnTo>
                    <a:pt x="9920" y="0"/>
                  </a:lnTo>
                  <a:cubicBezTo>
                    <a:pt x="9947" y="3015"/>
                    <a:pt x="9973" y="6031"/>
                    <a:pt x="10000" y="9046"/>
                  </a:cubicBezTo>
                  <a:lnTo>
                    <a:pt x="0" y="9046"/>
                  </a:lnTo>
                  <a:lnTo>
                    <a:pt x="0" y="1046"/>
                  </a:lnTo>
                  <a:close/>
                </a:path>
              </a:pathLst>
            </a:custGeom>
            <a:solidFill>
              <a:srgbClr val="A7202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600" dirty="0">
                <a:solidFill>
                  <a:schemeClr val="bg1"/>
                </a:solidFill>
              </a:endParaRPr>
            </a:p>
          </p:txBody>
        </p:sp>
        <p:sp>
          <p:nvSpPr>
            <p:cNvPr id="23" name="テキスト ボックス 22">
              <a:extLst>
                <a:ext uri="{FF2B5EF4-FFF2-40B4-BE49-F238E27FC236}">
                  <a16:creationId xmlns:a16="http://schemas.microsoft.com/office/drawing/2014/main" id="{63481C81-9A54-CAB6-D225-E8167D6FE5EF}"/>
                </a:ext>
              </a:extLst>
            </p:cNvPr>
            <p:cNvSpPr txBox="1"/>
            <p:nvPr/>
          </p:nvSpPr>
          <p:spPr>
            <a:xfrm>
              <a:off x="2013349" y="4307739"/>
              <a:ext cx="2269852" cy="2923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kumimoji="1" lang="ja-JP" altLang="en-US" sz="500" b="1" dirty="0">
                  <a:solidFill>
                    <a:schemeClr val="bg1"/>
                  </a:solidFill>
                </a:rPr>
                <a:t>  ゆう    き    よう  ざい</a:t>
              </a:r>
              <a:endParaRPr kumimoji="1" lang="en-US" altLang="ja-JP" sz="1400" b="1" dirty="0">
                <a:solidFill>
                  <a:schemeClr val="bg1"/>
                </a:solidFill>
              </a:endParaRPr>
            </a:p>
            <a:p>
              <a:r>
                <a:rPr kumimoji="1" lang="ja-JP" altLang="en-US" sz="1400" b="1" dirty="0">
                  <a:solidFill>
                    <a:schemeClr val="bg1"/>
                  </a:solidFill>
                </a:rPr>
                <a:t>有機溶剤</a:t>
              </a:r>
              <a:r>
                <a:rPr kumimoji="1" lang="ja-JP" altLang="en-US" sz="1100" b="1" dirty="0">
                  <a:solidFill>
                    <a:schemeClr val="bg1"/>
                  </a:solidFill>
                </a:rPr>
                <a:t>（シンナー・トルエン）</a:t>
              </a:r>
              <a:endParaRPr kumimoji="1" lang="ja-JP" altLang="en-US" sz="1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E1234088-0F27-AD52-10F9-E2DB7C6E1013}"/>
              </a:ext>
            </a:extLst>
          </p:cNvPr>
          <p:cNvGrpSpPr/>
          <p:nvPr/>
        </p:nvGrpSpPr>
        <p:grpSpPr>
          <a:xfrm>
            <a:off x="2002659" y="465996"/>
            <a:ext cx="5564210" cy="651773"/>
            <a:chOff x="2002659" y="465996"/>
            <a:chExt cx="5564210" cy="651773"/>
          </a:xfrm>
        </p:grpSpPr>
        <p:sp>
          <p:nvSpPr>
            <p:cNvPr id="5" name="平行四辺形 4">
              <a:extLst>
                <a:ext uri="{FF2B5EF4-FFF2-40B4-BE49-F238E27FC236}">
                  <a16:creationId xmlns:a16="http://schemas.microsoft.com/office/drawing/2014/main" id="{1AAE746C-E1FD-E06F-EA81-E1112AB4178C}"/>
                </a:ext>
              </a:extLst>
            </p:cNvPr>
            <p:cNvSpPr/>
            <p:nvPr userDrawn="1"/>
          </p:nvSpPr>
          <p:spPr>
            <a:xfrm flipH="1">
              <a:off x="2002659" y="1002569"/>
              <a:ext cx="5148000" cy="115200"/>
            </a:xfrm>
            <a:prstGeom prst="parallelogram">
              <a:avLst/>
            </a:prstGeom>
            <a:solidFill>
              <a:schemeClr val="tx2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6" name="図 5" descr="暗い背景に白い文字がある&#10;&#10;中程度の精度で自動的に生成された説明">
              <a:extLst>
                <a:ext uri="{FF2B5EF4-FFF2-40B4-BE49-F238E27FC236}">
                  <a16:creationId xmlns:a16="http://schemas.microsoft.com/office/drawing/2014/main" id="{4C09439E-D344-93C0-FF9C-B5F585F0A92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27886" y="465996"/>
              <a:ext cx="538983" cy="63879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373417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94EDFC-72CC-7437-FDB6-F8B4002FDD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21CB1C7C-1880-3E8F-C3EE-CC75F23C4B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6FD1F-B238-489A-B820-857598A48E65}" type="slidenum">
              <a:rPr kumimoji="1" lang="ja-JP" altLang="en-US" smtClean="0"/>
              <a:t>11</a:t>
            </a:fld>
            <a:endParaRPr kumimoji="1" lang="ja-JP" altLang="en-US"/>
          </a:p>
        </p:txBody>
      </p:sp>
      <p:sp>
        <p:nvSpPr>
          <p:cNvPr id="3" name="タイトル 2">
            <a:extLst>
              <a:ext uri="{FF2B5EF4-FFF2-40B4-BE49-F238E27FC236}">
                <a16:creationId xmlns:a16="http://schemas.microsoft.com/office/drawing/2014/main" id="{485EBF68-6D98-76C9-8FCD-73275DBA78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0450" y="324147"/>
            <a:ext cx="7871494" cy="985215"/>
          </a:xfrm>
        </p:spPr>
        <p:txBody>
          <a:bodyPr>
            <a:normAutofit/>
          </a:bodyPr>
          <a:lstStyle/>
          <a:p>
            <a:r>
              <a:rPr kumimoji="1" lang="ja-JP" altLang="en-US" sz="3200" dirty="0"/>
              <a:t>違法薬物の種類</a:t>
            </a:r>
            <a:endParaRPr lang="ja-JP" altLang="en-US" sz="3200" dirty="0"/>
          </a:p>
        </p:txBody>
      </p:sp>
      <p:sp>
        <p:nvSpPr>
          <p:cNvPr id="4" name="四角形: 角を丸くする 3">
            <a:extLst>
              <a:ext uri="{FF2B5EF4-FFF2-40B4-BE49-F238E27FC236}">
                <a16:creationId xmlns:a16="http://schemas.microsoft.com/office/drawing/2014/main" id="{1C64D659-688D-CD15-6D79-0B1A32190CA5}"/>
              </a:ext>
            </a:extLst>
          </p:cNvPr>
          <p:cNvSpPr/>
          <p:nvPr/>
        </p:nvSpPr>
        <p:spPr>
          <a:xfrm>
            <a:off x="801874" y="1273344"/>
            <a:ext cx="4443770" cy="578882"/>
          </a:xfrm>
          <a:prstGeom prst="roundRect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Ins="0" rtlCol="0" anchor="ctr">
            <a:spAutoFit/>
          </a:bodyPr>
          <a:lstStyle/>
          <a:p>
            <a:r>
              <a:rPr lang="ja-JP" altLang="en-US" sz="2800" b="1" dirty="0">
                <a:solidFill>
                  <a:srgbClr val="0070C0"/>
                </a:solidFill>
                <a:latin typeface="+mn-ea"/>
              </a:rPr>
              <a:t>指定薬物（危険ドラッグ）</a:t>
            </a:r>
            <a:endParaRPr kumimoji="1" lang="ja-JP" altLang="en-US" sz="2800" dirty="0"/>
          </a:p>
        </p:txBody>
      </p:sp>
      <p:sp>
        <p:nvSpPr>
          <p:cNvPr id="5" name="Google Shape;103;g2f54bed3a7d_0_1">
            <a:extLst>
              <a:ext uri="{FF2B5EF4-FFF2-40B4-BE49-F238E27FC236}">
                <a16:creationId xmlns:a16="http://schemas.microsoft.com/office/drawing/2014/main" id="{1DF20C51-3C4F-6308-6BB3-36DB29B08049}"/>
              </a:ext>
            </a:extLst>
          </p:cNvPr>
          <p:cNvSpPr txBox="1"/>
          <p:nvPr/>
        </p:nvSpPr>
        <p:spPr>
          <a:xfrm>
            <a:off x="801873" y="3318904"/>
            <a:ext cx="7720743" cy="842473"/>
          </a:xfrm>
          <a:prstGeom prst="roundRect">
            <a:avLst>
              <a:gd name="adj" fmla="val 14796"/>
            </a:avLst>
          </a:prstGeom>
          <a:solidFill>
            <a:schemeClr val="accent2">
              <a:lumMod val="20000"/>
              <a:lumOff val="80000"/>
            </a:schemeClr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spcFirstLastPara="1" wrap="square" lIns="180000" tIns="36000" rIns="144000" bIns="0" anchor="t" anchorCtr="0">
            <a:spAutoFit/>
          </a:bodyPr>
          <a:lstStyle/>
          <a:p>
            <a:pPr marL="357188" marR="0" lvl="0" indent="-35718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000"/>
              <a:buFont typeface="Wingdings" panose="05000000000000000000" pitchFamily="2" charset="2"/>
              <a:buChar char="l"/>
              <a:tabLst>
                <a:tab pos="2425700" algn="l"/>
              </a:tabLst>
            </a:pPr>
            <a:r>
              <a:rPr lang="ja-JP" altLang="en-US" sz="2400" i="0" strike="noStrike" cap="none" dirty="0">
                <a:solidFill>
                  <a:srgbClr val="0070C0"/>
                </a:solidFill>
                <a:cs typeface="MS PGothic"/>
                <a:sym typeface="MS PGothic"/>
              </a:rPr>
              <a:t>どのような影響が身体に出るのかわからない</a:t>
            </a:r>
            <a:r>
              <a:rPr lang="ja-JP" altLang="en-US" sz="2400" i="0" u="none" strike="noStrike" cap="none" dirty="0">
                <a:cs typeface="MS PGothic"/>
                <a:sym typeface="MS PGothic"/>
              </a:rPr>
              <a:t>ため</a:t>
            </a:r>
            <a:br>
              <a:rPr lang="en-US" altLang="ja-JP" sz="2400" i="0" u="none" strike="noStrike" cap="none" dirty="0">
                <a:cs typeface="MS PGothic"/>
                <a:sym typeface="MS PGothic"/>
              </a:rPr>
            </a:br>
            <a:r>
              <a:rPr lang="ja-JP" altLang="en-US" sz="2400" b="1" i="0" u="none" strike="noStrike" cap="none" dirty="0">
                <a:solidFill>
                  <a:srgbClr val="FF0000"/>
                </a:solidFill>
                <a:cs typeface="MS PGothic"/>
                <a:sym typeface="MS PGothic"/>
              </a:rPr>
              <a:t>大変危険</a:t>
            </a:r>
            <a:r>
              <a:rPr lang="ja-JP" altLang="en-US" sz="2400" i="0" u="none" strike="noStrike" cap="none" dirty="0">
                <a:cs typeface="MS PGothic"/>
                <a:sym typeface="MS PGothic"/>
              </a:rPr>
              <a:t>！</a:t>
            </a:r>
            <a:endParaRPr lang="ja-JP" altLang="en-US" sz="2400" dirty="0">
              <a:cs typeface="MS PGothic"/>
              <a:sym typeface="MS PGothic"/>
            </a:endParaRPr>
          </a:p>
        </p:txBody>
      </p:sp>
      <p:sp>
        <p:nvSpPr>
          <p:cNvPr id="6" name="Google Shape;107;g2f54bed3a7d_0_1">
            <a:extLst>
              <a:ext uri="{FF2B5EF4-FFF2-40B4-BE49-F238E27FC236}">
                <a16:creationId xmlns:a16="http://schemas.microsoft.com/office/drawing/2014/main" id="{215BB39A-0390-6930-9F42-D45C5A689B39}"/>
              </a:ext>
            </a:extLst>
          </p:cNvPr>
          <p:cNvSpPr txBox="1"/>
          <p:nvPr/>
        </p:nvSpPr>
        <p:spPr>
          <a:xfrm>
            <a:off x="4306203" y="1924792"/>
            <a:ext cx="4227687" cy="346686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none" lIns="36000" tIns="36000" rIns="36000" bIns="0" anchor="ctr" anchorCtr="0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altLang="ja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cs typeface="MS PGothic"/>
                <a:sym typeface="MS PGothic"/>
              </a:rPr>
              <a:t>※</a:t>
            </a:r>
            <a:r>
              <a:rPr kumimoji="0" lang="ja-JP" altLang="en-US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cs typeface="MS PGothic"/>
                <a:sym typeface="MS PGothic"/>
              </a:rPr>
              <a:t>医薬品医療機器等法</a:t>
            </a:r>
            <a:r>
              <a:rPr kumimoji="0" lang="ja" altLang="en-US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cs typeface="MS PGothic"/>
                <a:sym typeface="MS PGothic"/>
              </a:rPr>
              <a:t>で規制されている</a:t>
            </a:r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ea"/>
              <a:cs typeface="MS PGothic"/>
              <a:sym typeface="MS PGothic"/>
            </a:endParaRPr>
          </a:p>
        </p:txBody>
      </p:sp>
      <p:sp>
        <p:nvSpPr>
          <p:cNvPr id="7" name="Google Shape;103;g2f54bed3a7d_0_1">
            <a:extLst>
              <a:ext uri="{FF2B5EF4-FFF2-40B4-BE49-F238E27FC236}">
                <a16:creationId xmlns:a16="http://schemas.microsoft.com/office/drawing/2014/main" id="{A5CED3EE-C741-9602-27B0-96FAC775887A}"/>
              </a:ext>
            </a:extLst>
          </p:cNvPr>
          <p:cNvSpPr txBox="1"/>
          <p:nvPr/>
        </p:nvSpPr>
        <p:spPr>
          <a:xfrm>
            <a:off x="801873" y="3007034"/>
            <a:ext cx="7732017" cy="359497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spcFirstLastPara="1" wrap="square" lIns="72000" tIns="360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ja" b="1" dirty="0">
                <a:solidFill>
                  <a:srgbClr val="0070C0"/>
                </a:solidFill>
                <a:cs typeface="MS PGothic"/>
                <a:sym typeface="MS PGothic"/>
              </a:rPr>
              <a:t>［症状の例］</a:t>
            </a:r>
            <a:endParaRPr b="1" dirty="0">
              <a:solidFill>
                <a:srgbClr val="0070C0"/>
              </a:solidFill>
              <a:cs typeface="MS PGothic"/>
              <a:sym typeface="MS PGothic"/>
            </a:endParaRPr>
          </a:p>
        </p:txBody>
      </p:sp>
      <p:sp>
        <p:nvSpPr>
          <p:cNvPr id="8" name="Google Shape;103;g2f54bed3a7d_0_1">
            <a:extLst>
              <a:ext uri="{FF2B5EF4-FFF2-40B4-BE49-F238E27FC236}">
                <a16:creationId xmlns:a16="http://schemas.microsoft.com/office/drawing/2014/main" id="{8A28F54B-0D34-8DA8-BA34-7D6B4B08B69E}"/>
              </a:ext>
            </a:extLst>
          </p:cNvPr>
          <p:cNvSpPr txBox="1"/>
          <p:nvPr/>
        </p:nvSpPr>
        <p:spPr>
          <a:xfrm>
            <a:off x="807125" y="2391652"/>
            <a:ext cx="7714819" cy="636496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spcFirstLastPara="1" wrap="square" lIns="72000" tIns="360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ja-JP" altLang="en-US" dirty="0">
                <a:cs typeface="MS PGothic"/>
                <a:sym typeface="MS PGothic"/>
              </a:rPr>
              <a:t>危険ドラッグは</a:t>
            </a:r>
            <a:r>
              <a:rPr lang="ja-JP" altLang="en-US" dirty="0">
                <a:solidFill>
                  <a:srgbClr val="FF0000"/>
                </a:solidFill>
                <a:cs typeface="MS PGothic"/>
                <a:sym typeface="MS PGothic"/>
              </a:rPr>
              <a:t>法律の規制に引っかからないよう</a:t>
            </a:r>
            <a:r>
              <a:rPr lang="ja-JP" altLang="en-US" dirty="0">
                <a:cs typeface="MS PGothic"/>
                <a:sym typeface="MS PGothic"/>
              </a:rPr>
              <a:t>、麻薬や覚醒剤・大麻</a:t>
            </a:r>
            <a:br>
              <a:rPr lang="en-US" altLang="ja-JP" dirty="0">
                <a:cs typeface="MS PGothic"/>
                <a:sym typeface="MS PGothic"/>
              </a:rPr>
            </a:br>
            <a:r>
              <a:rPr lang="ja-JP" altLang="en-US" dirty="0">
                <a:cs typeface="MS PGothic"/>
                <a:sym typeface="MS PGothic"/>
              </a:rPr>
              <a:t>成分の化学構造の一部を変えた成分を含む薬物の総称。</a:t>
            </a:r>
          </a:p>
        </p:txBody>
      </p:sp>
      <p:sp>
        <p:nvSpPr>
          <p:cNvPr id="9" name="コンテンツ プレースホルダー 2">
            <a:extLst>
              <a:ext uri="{FF2B5EF4-FFF2-40B4-BE49-F238E27FC236}">
                <a16:creationId xmlns:a16="http://schemas.microsoft.com/office/drawing/2014/main" id="{3FE7DF60-7D8B-05D6-E8ED-DA7C6A907D64}"/>
              </a:ext>
            </a:extLst>
          </p:cNvPr>
          <p:cNvSpPr txBox="1">
            <a:spLocks/>
          </p:cNvSpPr>
          <p:nvPr/>
        </p:nvSpPr>
        <p:spPr>
          <a:xfrm>
            <a:off x="3640251" y="6300887"/>
            <a:ext cx="2847253" cy="280654"/>
          </a:xfrm>
          <a:prstGeom prst="rect">
            <a:avLst/>
          </a:prstGeom>
        </p:spPr>
        <p:txBody>
          <a:bodyPr wrap="none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50000"/>
              </a:lnSpc>
              <a:spcBef>
                <a:spcPts val="0"/>
              </a:spcBef>
              <a:buClr>
                <a:srgbClr val="0070C0"/>
              </a:buClr>
              <a:buNone/>
            </a:pPr>
            <a:r>
              <a:rPr lang="ja-JP" altLang="en-US" sz="900" dirty="0">
                <a:latin typeface="+mn-ea"/>
              </a:rPr>
              <a:t>写真</a:t>
            </a:r>
            <a:r>
              <a:rPr lang="ja-JP" altLang="en-US" sz="900" dirty="0">
                <a:latin typeface="+mn-ea"/>
                <a:sym typeface="Wingdings" panose="05000000000000000000" pitchFamily="2" charset="2"/>
              </a:rPr>
              <a:t>：</a:t>
            </a:r>
            <a:r>
              <a:rPr lang="en-US" altLang="ja-JP" sz="900" dirty="0">
                <a:latin typeface="+mn-ea"/>
                <a:sym typeface="Wingdings" panose="05000000000000000000" pitchFamily="2" charset="2"/>
              </a:rPr>
              <a:t>(</a:t>
            </a:r>
            <a:r>
              <a:rPr lang="ja-JP" altLang="en-US" sz="900" dirty="0">
                <a:latin typeface="+mn-ea"/>
                <a:sym typeface="Wingdings" panose="05000000000000000000" pitchFamily="2" charset="2"/>
              </a:rPr>
              <a:t>公財</a:t>
            </a:r>
            <a:r>
              <a:rPr lang="en-US" altLang="ja-JP" sz="900" dirty="0">
                <a:latin typeface="+mn-ea"/>
                <a:sym typeface="Wingdings" panose="05000000000000000000" pitchFamily="2" charset="2"/>
              </a:rPr>
              <a:t>)</a:t>
            </a:r>
            <a:r>
              <a:rPr lang="ja-JP" altLang="en-US" sz="900" dirty="0">
                <a:latin typeface="+mn-ea"/>
                <a:sym typeface="Wingdings" panose="05000000000000000000" pitchFamily="2" charset="2"/>
              </a:rPr>
              <a:t>麻薬・覚せい剤乱用防止センター より</a:t>
            </a:r>
            <a:endParaRPr lang="ja-JP" altLang="en-US" sz="900" dirty="0">
              <a:latin typeface="+mn-ea"/>
            </a:endParaRPr>
          </a:p>
        </p:txBody>
      </p:sp>
      <p:grpSp>
        <p:nvGrpSpPr>
          <p:cNvPr id="10" name="グループ化 9">
            <a:extLst>
              <a:ext uri="{FF2B5EF4-FFF2-40B4-BE49-F238E27FC236}">
                <a16:creationId xmlns:a16="http://schemas.microsoft.com/office/drawing/2014/main" id="{5ECD299C-5E12-8A3D-0DE8-094C24500801}"/>
              </a:ext>
            </a:extLst>
          </p:cNvPr>
          <p:cNvGrpSpPr/>
          <p:nvPr/>
        </p:nvGrpSpPr>
        <p:grpSpPr>
          <a:xfrm>
            <a:off x="2711364" y="4266623"/>
            <a:ext cx="3708682" cy="2087691"/>
            <a:chOff x="2243130" y="4253945"/>
            <a:chExt cx="3708682" cy="2087691"/>
          </a:xfrm>
        </p:grpSpPr>
        <p:pic>
          <p:nvPicPr>
            <p:cNvPr id="11" name="Google Shape;166;g2f54bed3a7d_0_82">
              <a:extLst>
                <a:ext uri="{FF2B5EF4-FFF2-40B4-BE49-F238E27FC236}">
                  <a16:creationId xmlns:a16="http://schemas.microsoft.com/office/drawing/2014/main" id="{00A2F525-2D57-0F55-D868-851B0BDE8470}"/>
                </a:ext>
              </a:extLst>
            </p:cNvPr>
            <p:cNvPicPr preferRelativeResize="0"/>
            <p:nvPr/>
          </p:nvPicPr>
          <p:blipFill>
            <a:blip r:embed="rId3">
              <a:alphaModFix/>
            </a:blip>
            <a:srcRect l="1457" t="5455" r="4204" b="4632"/>
            <a:stretch/>
          </p:blipFill>
          <p:spPr>
            <a:xfrm>
              <a:off x="2243131" y="4253945"/>
              <a:ext cx="3708681" cy="208769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" name="フローチャート: 手操作入力 8">
              <a:extLst>
                <a:ext uri="{FF2B5EF4-FFF2-40B4-BE49-F238E27FC236}">
                  <a16:creationId xmlns:a16="http://schemas.microsoft.com/office/drawing/2014/main" id="{6BCCDA46-AC37-F44D-21F7-C4D7C6A80609}"/>
                </a:ext>
              </a:extLst>
            </p:cNvPr>
            <p:cNvSpPr/>
            <p:nvPr/>
          </p:nvSpPr>
          <p:spPr>
            <a:xfrm rot="16200000" flipV="1">
              <a:off x="2817928" y="3681263"/>
              <a:ext cx="475683" cy="1625279"/>
            </a:xfrm>
            <a:custGeom>
              <a:avLst/>
              <a:gdLst>
                <a:gd name="connsiteX0" fmla="*/ 0 w 10000"/>
                <a:gd name="connsiteY0" fmla="*/ 200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2000 h 10000"/>
                <a:gd name="connsiteX0" fmla="*/ 0 w 10058"/>
                <a:gd name="connsiteY0" fmla="*/ 1105 h 9105"/>
                <a:gd name="connsiteX1" fmla="*/ 10058 w 10058"/>
                <a:gd name="connsiteY1" fmla="*/ 0 h 9105"/>
                <a:gd name="connsiteX2" fmla="*/ 10000 w 10058"/>
                <a:gd name="connsiteY2" fmla="*/ 9105 h 9105"/>
                <a:gd name="connsiteX3" fmla="*/ 0 w 10058"/>
                <a:gd name="connsiteY3" fmla="*/ 9105 h 9105"/>
                <a:gd name="connsiteX4" fmla="*/ 0 w 10058"/>
                <a:gd name="connsiteY4" fmla="*/ 1105 h 9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58" h="9105">
                  <a:moveTo>
                    <a:pt x="0" y="1105"/>
                  </a:moveTo>
                  <a:lnTo>
                    <a:pt x="10058" y="0"/>
                  </a:lnTo>
                  <a:cubicBezTo>
                    <a:pt x="10039" y="3035"/>
                    <a:pt x="10019" y="6070"/>
                    <a:pt x="10000" y="9105"/>
                  </a:cubicBezTo>
                  <a:lnTo>
                    <a:pt x="0" y="9105"/>
                  </a:lnTo>
                  <a:lnTo>
                    <a:pt x="0" y="1105"/>
                  </a:lnTo>
                  <a:close/>
                </a:path>
              </a:pathLst>
            </a:custGeom>
            <a:solidFill>
              <a:srgbClr val="A7202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600" dirty="0">
                <a:solidFill>
                  <a:schemeClr val="bg1"/>
                </a:solidFill>
              </a:endParaRPr>
            </a:p>
          </p:txBody>
        </p:sp>
        <p:sp>
          <p:nvSpPr>
            <p:cNvPr id="13" name="テキスト ボックス 12">
              <a:extLst>
                <a:ext uri="{FF2B5EF4-FFF2-40B4-BE49-F238E27FC236}">
                  <a16:creationId xmlns:a16="http://schemas.microsoft.com/office/drawing/2014/main" id="{54417A85-C456-0090-1E90-1177BD14C384}"/>
                </a:ext>
              </a:extLst>
            </p:cNvPr>
            <p:cNvSpPr txBox="1"/>
            <p:nvPr/>
          </p:nvSpPr>
          <p:spPr>
            <a:xfrm>
              <a:off x="2392463" y="4322118"/>
              <a:ext cx="1162947" cy="2923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kumimoji="1" lang="ja-JP" altLang="en-US" sz="500" b="1" dirty="0">
                  <a:solidFill>
                    <a:schemeClr val="bg1"/>
                  </a:solidFill>
                </a:rPr>
                <a:t>   き    けん</a:t>
              </a:r>
              <a:endParaRPr kumimoji="1" lang="en-US" altLang="ja-JP" sz="1400" b="1" dirty="0">
                <a:solidFill>
                  <a:schemeClr val="bg1"/>
                </a:solidFill>
              </a:endParaRPr>
            </a:p>
            <a:p>
              <a:pPr algn="ctr"/>
              <a:r>
                <a:rPr kumimoji="1" lang="ja-JP" altLang="en-US" sz="1400" b="1" dirty="0">
                  <a:solidFill>
                    <a:schemeClr val="bg1"/>
                  </a:solidFill>
                </a:rPr>
                <a:t>危険ドラッグ</a:t>
              </a:r>
            </a:p>
          </p:txBody>
        </p:sp>
      </p:grpSp>
      <p:grpSp>
        <p:nvGrpSpPr>
          <p:cNvPr id="14" name="グループ化 13">
            <a:extLst>
              <a:ext uri="{FF2B5EF4-FFF2-40B4-BE49-F238E27FC236}">
                <a16:creationId xmlns:a16="http://schemas.microsoft.com/office/drawing/2014/main" id="{00BF7E6A-D265-3127-C92C-AA0067B76D2C}"/>
              </a:ext>
            </a:extLst>
          </p:cNvPr>
          <p:cNvGrpSpPr/>
          <p:nvPr/>
        </p:nvGrpSpPr>
        <p:grpSpPr>
          <a:xfrm>
            <a:off x="2002659" y="465996"/>
            <a:ext cx="5564210" cy="651773"/>
            <a:chOff x="2002659" y="465996"/>
            <a:chExt cx="5564210" cy="651773"/>
          </a:xfrm>
        </p:grpSpPr>
        <p:sp>
          <p:nvSpPr>
            <p:cNvPr id="15" name="平行四辺形 14">
              <a:extLst>
                <a:ext uri="{FF2B5EF4-FFF2-40B4-BE49-F238E27FC236}">
                  <a16:creationId xmlns:a16="http://schemas.microsoft.com/office/drawing/2014/main" id="{527903F6-3C55-3E03-AC68-99A6263601A8}"/>
                </a:ext>
              </a:extLst>
            </p:cNvPr>
            <p:cNvSpPr/>
            <p:nvPr userDrawn="1"/>
          </p:nvSpPr>
          <p:spPr>
            <a:xfrm flipH="1">
              <a:off x="2002659" y="1002569"/>
              <a:ext cx="5148000" cy="115200"/>
            </a:xfrm>
            <a:prstGeom prst="parallelogram">
              <a:avLst/>
            </a:prstGeom>
            <a:solidFill>
              <a:schemeClr val="tx2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16" name="図 15" descr="暗い背景に白い文字がある&#10;&#10;中程度の精度で自動的に生成された説明">
              <a:extLst>
                <a:ext uri="{FF2B5EF4-FFF2-40B4-BE49-F238E27FC236}">
                  <a16:creationId xmlns:a16="http://schemas.microsoft.com/office/drawing/2014/main" id="{A5DE361F-A3DC-21FC-95EC-1598A6206AA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27886" y="465996"/>
              <a:ext cx="538983" cy="638794"/>
            </a:xfrm>
            <a:prstGeom prst="rect">
              <a:avLst/>
            </a:prstGeom>
          </p:spPr>
        </p:pic>
      </p:grp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335FB2D7-0F45-7704-460E-B752AE3452B4}"/>
              </a:ext>
            </a:extLst>
          </p:cNvPr>
          <p:cNvSpPr txBox="1"/>
          <p:nvPr/>
        </p:nvSpPr>
        <p:spPr>
          <a:xfrm>
            <a:off x="6722587" y="2273732"/>
            <a:ext cx="87716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900" dirty="0"/>
              <a:t>かくせいざい</a:t>
            </a:r>
          </a:p>
        </p:txBody>
      </p:sp>
    </p:spTree>
    <p:extLst>
      <p:ext uri="{BB962C8B-B14F-4D97-AF65-F5344CB8AC3E}">
        <p14:creationId xmlns:p14="http://schemas.microsoft.com/office/powerpoint/2010/main" val="3636972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AFDA06-E512-9A8D-B5FF-D7507FA4B5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1BA33CB-4E67-709F-9A74-95ABF192C2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6FD1F-B238-489A-B820-857598A48E65}" type="slidenum">
              <a:rPr kumimoji="1" lang="ja-JP" altLang="en-US" smtClean="0"/>
              <a:t>12</a:t>
            </a:fld>
            <a:endParaRPr kumimoji="1" lang="ja-JP" altLang="en-US"/>
          </a:p>
        </p:txBody>
      </p:sp>
      <p:sp>
        <p:nvSpPr>
          <p:cNvPr id="2" name="雲 1">
            <a:extLst>
              <a:ext uri="{FF2B5EF4-FFF2-40B4-BE49-F238E27FC236}">
                <a16:creationId xmlns:a16="http://schemas.microsoft.com/office/drawing/2014/main" id="{20FABC15-3CD1-FDAA-0C0C-EA2C24E58638}"/>
              </a:ext>
            </a:extLst>
          </p:cNvPr>
          <p:cNvSpPr/>
          <p:nvPr/>
        </p:nvSpPr>
        <p:spPr>
          <a:xfrm>
            <a:off x="835536" y="1157537"/>
            <a:ext cx="7480318" cy="4542926"/>
          </a:xfrm>
          <a:prstGeom prst="cloud">
            <a:avLst/>
          </a:prstGeom>
          <a:solidFill>
            <a:srgbClr val="FCEDE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27B342C-B0B2-4A0B-8293-07D40C1BD276}"/>
              </a:ext>
            </a:extLst>
          </p:cNvPr>
          <p:cNvSpPr txBox="1"/>
          <p:nvPr/>
        </p:nvSpPr>
        <p:spPr>
          <a:xfrm>
            <a:off x="1660594" y="2146128"/>
            <a:ext cx="5827236" cy="22590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ja" altLang="ja-JP" sz="4400" b="1" dirty="0">
                <a:solidFill>
                  <a:srgbClr val="FF0000"/>
                </a:solidFill>
                <a:latin typeface="+mn-ea"/>
                <a:cs typeface="MS PGothic"/>
                <a:sym typeface="MS PGothic"/>
              </a:rPr>
              <a:t>薬物</a:t>
            </a:r>
            <a:r>
              <a:rPr lang="ja-JP" altLang="en-US" sz="4400" b="1" dirty="0">
                <a:solidFill>
                  <a:srgbClr val="FF0000"/>
                </a:solidFill>
                <a:latin typeface="+mn-ea"/>
                <a:cs typeface="MS PGothic"/>
                <a:sym typeface="MS PGothic"/>
              </a:rPr>
              <a:t>乱用</a:t>
            </a:r>
            <a:r>
              <a:rPr lang="ja-JP" altLang="en-US" sz="4400" b="1" dirty="0">
                <a:latin typeface="+mn-ea"/>
                <a:cs typeface="MS PGothic"/>
                <a:sym typeface="MS PGothic"/>
              </a:rPr>
              <a:t>は、</a:t>
            </a: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ja-JP" altLang="en-US" sz="4400" b="1" dirty="0">
                <a:solidFill>
                  <a:srgbClr val="0070C0"/>
                </a:solidFill>
                <a:latin typeface="+mn-ea"/>
                <a:cs typeface="MS PGothic"/>
                <a:sym typeface="MS PGothic"/>
              </a:rPr>
              <a:t>脳へ</a:t>
            </a:r>
            <a:r>
              <a:rPr lang="ja-JP" altLang="en-US" sz="4400" b="1" dirty="0">
                <a:latin typeface="+mn-ea"/>
                <a:cs typeface="MS PGothic"/>
                <a:sym typeface="MS PGothic"/>
              </a:rPr>
              <a:t>どのような</a:t>
            </a:r>
            <a:r>
              <a:rPr lang="ja-JP" altLang="en-US" sz="4400" b="1" dirty="0">
                <a:solidFill>
                  <a:srgbClr val="0070C0"/>
                </a:solidFill>
                <a:latin typeface="+mn-ea"/>
                <a:cs typeface="MS PGothic"/>
                <a:sym typeface="MS PGothic"/>
              </a:rPr>
              <a:t>影響</a:t>
            </a:r>
            <a:r>
              <a:rPr lang="ja-JP" altLang="en-US" sz="4400" b="1" dirty="0">
                <a:latin typeface="+mn-ea"/>
                <a:cs typeface="MS PGothic"/>
                <a:sym typeface="MS PGothic"/>
              </a:rPr>
              <a:t>が</a:t>
            </a:r>
            <a:br>
              <a:rPr lang="en-US" altLang="ja-JP" sz="4400" b="1" dirty="0">
                <a:latin typeface="+mn-ea"/>
                <a:cs typeface="MS PGothic"/>
                <a:sym typeface="MS PGothic"/>
              </a:rPr>
            </a:br>
            <a:r>
              <a:rPr lang="ja-JP" altLang="en-US" sz="4400" b="1" dirty="0">
                <a:latin typeface="+mn-ea"/>
                <a:cs typeface="MS PGothic"/>
                <a:sym typeface="MS PGothic"/>
              </a:rPr>
              <a:t>あるのだろうか？</a:t>
            </a:r>
            <a:endParaRPr kumimoji="1" lang="ja-JP" alt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96162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9CC76549-9760-AB7F-4A50-6AAF0159A0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6FD1F-B238-489A-B820-857598A48E65}" type="slidenum">
              <a:rPr kumimoji="1" lang="ja-JP" altLang="en-US" smtClean="0"/>
              <a:t>13</a:t>
            </a:fld>
            <a:endParaRPr kumimoji="1" lang="ja-JP" altLang="en-US"/>
          </a:p>
        </p:txBody>
      </p:sp>
      <p:sp>
        <p:nvSpPr>
          <p:cNvPr id="3" name="タイトル 2">
            <a:extLst>
              <a:ext uri="{FF2B5EF4-FFF2-40B4-BE49-F238E27FC236}">
                <a16:creationId xmlns:a16="http://schemas.microsoft.com/office/drawing/2014/main" id="{0E0E15B9-E32B-45ED-98B9-A768E9A116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脳へ与える影響</a:t>
            </a:r>
          </a:p>
        </p:txBody>
      </p:sp>
      <p:sp>
        <p:nvSpPr>
          <p:cNvPr id="8" name="コンテンツ プレースホルダー 2">
            <a:extLst>
              <a:ext uri="{FF2B5EF4-FFF2-40B4-BE49-F238E27FC236}">
                <a16:creationId xmlns:a16="http://schemas.microsoft.com/office/drawing/2014/main" id="{C87D8799-B895-31D8-7FE8-2895A67C4217}"/>
              </a:ext>
            </a:extLst>
          </p:cNvPr>
          <p:cNvSpPr txBox="1">
            <a:spLocks/>
          </p:cNvSpPr>
          <p:nvPr/>
        </p:nvSpPr>
        <p:spPr>
          <a:xfrm>
            <a:off x="3289069" y="6253199"/>
            <a:ext cx="5243744" cy="230832"/>
          </a:xfrm>
          <a:prstGeom prst="rect">
            <a:avLst/>
          </a:prstGeom>
        </p:spPr>
        <p:txBody>
          <a:bodyPr wrap="none" anchor="b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spcBef>
                <a:spcPts val="0"/>
              </a:spcBef>
              <a:buClr>
                <a:srgbClr val="0070C0"/>
              </a:buClr>
              <a:buNone/>
            </a:pPr>
            <a:r>
              <a:rPr lang="ja-JP" altLang="en-US" sz="900" dirty="0"/>
              <a:t>出典：（公財）麻薬・覚せい剤乱用防止センター</a:t>
            </a:r>
            <a:r>
              <a:rPr lang="en-US" altLang="ja-JP" sz="900" dirty="0"/>
              <a:t>HP</a:t>
            </a:r>
            <a:r>
              <a:rPr lang="ja-JP" altLang="en-US" sz="900" dirty="0"/>
              <a:t>（</a:t>
            </a:r>
            <a:r>
              <a:rPr lang="en-US" altLang="ja-JP" sz="900" dirty="0"/>
              <a:t>https://www.dapc.or.jp/kiso/04_effect.html</a:t>
            </a:r>
            <a:r>
              <a:rPr lang="ja-JP" altLang="en-US" sz="900" dirty="0"/>
              <a:t>）</a:t>
            </a: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5551A714-9AAC-D772-5841-18DB559937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872" y="1708813"/>
            <a:ext cx="8110496" cy="3475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ED296BE0-6AFF-DC49-132F-A33585949C46}"/>
              </a:ext>
            </a:extLst>
          </p:cNvPr>
          <p:cNvGrpSpPr/>
          <p:nvPr/>
        </p:nvGrpSpPr>
        <p:grpSpPr>
          <a:xfrm>
            <a:off x="2002659" y="465996"/>
            <a:ext cx="5564210" cy="651773"/>
            <a:chOff x="2002659" y="465996"/>
            <a:chExt cx="5564210" cy="651773"/>
          </a:xfrm>
        </p:grpSpPr>
        <p:sp>
          <p:nvSpPr>
            <p:cNvPr id="5" name="平行四辺形 4">
              <a:extLst>
                <a:ext uri="{FF2B5EF4-FFF2-40B4-BE49-F238E27FC236}">
                  <a16:creationId xmlns:a16="http://schemas.microsoft.com/office/drawing/2014/main" id="{968D5F8E-EC2F-14C6-348A-D539CFB3C2CA}"/>
                </a:ext>
              </a:extLst>
            </p:cNvPr>
            <p:cNvSpPr/>
            <p:nvPr userDrawn="1"/>
          </p:nvSpPr>
          <p:spPr>
            <a:xfrm flipH="1">
              <a:off x="2002659" y="1002569"/>
              <a:ext cx="5148000" cy="115200"/>
            </a:xfrm>
            <a:prstGeom prst="parallelogram">
              <a:avLst/>
            </a:prstGeom>
            <a:solidFill>
              <a:schemeClr val="tx2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6" name="図 5" descr="暗い背景に白い文字がある&#10;&#10;中程度の精度で自動的に生成された説明">
              <a:extLst>
                <a:ext uri="{FF2B5EF4-FFF2-40B4-BE49-F238E27FC236}">
                  <a16:creationId xmlns:a16="http://schemas.microsoft.com/office/drawing/2014/main" id="{858A1304-37BB-3ABB-E620-37AC5217A3F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27886" y="465996"/>
              <a:ext cx="538983" cy="63879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414880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A1DCC8-E9CC-B032-00C7-0DAA8C7047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0691E122-01AC-E26D-5FF4-82B2213485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6FD1F-B238-489A-B820-857598A48E65}" type="slidenum">
              <a:rPr kumimoji="1" lang="ja-JP" altLang="en-US" smtClean="0"/>
              <a:t>14</a:t>
            </a:fld>
            <a:endParaRPr kumimoji="1" lang="ja-JP" altLang="en-US"/>
          </a:p>
        </p:txBody>
      </p:sp>
      <p:sp>
        <p:nvSpPr>
          <p:cNvPr id="2" name="雲 1">
            <a:extLst>
              <a:ext uri="{FF2B5EF4-FFF2-40B4-BE49-F238E27FC236}">
                <a16:creationId xmlns:a16="http://schemas.microsoft.com/office/drawing/2014/main" id="{86C64BA3-F708-B3E7-5604-1B014B513875}"/>
              </a:ext>
            </a:extLst>
          </p:cNvPr>
          <p:cNvSpPr/>
          <p:nvPr/>
        </p:nvSpPr>
        <p:spPr>
          <a:xfrm>
            <a:off x="835536" y="1157537"/>
            <a:ext cx="7480318" cy="4542926"/>
          </a:xfrm>
          <a:prstGeom prst="cloud">
            <a:avLst/>
          </a:prstGeom>
          <a:solidFill>
            <a:srgbClr val="FCEDE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A40E3A29-4E28-649E-594B-8F6FEE88B0D7}"/>
              </a:ext>
            </a:extLst>
          </p:cNvPr>
          <p:cNvSpPr txBox="1"/>
          <p:nvPr/>
        </p:nvSpPr>
        <p:spPr>
          <a:xfrm>
            <a:off x="1660594" y="2155555"/>
            <a:ext cx="5827236" cy="22590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ja" altLang="ja-JP" sz="4400" b="1" dirty="0">
                <a:solidFill>
                  <a:srgbClr val="FF0000"/>
                </a:solidFill>
                <a:cs typeface="MS PGothic"/>
                <a:sym typeface="MS PGothic"/>
              </a:rPr>
              <a:t>薬物</a:t>
            </a:r>
            <a:r>
              <a:rPr lang="ja-JP" altLang="en-US" sz="4400" b="1" dirty="0">
                <a:solidFill>
                  <a:srgbClr val="FF0000"/>
                </a:solidFill>
                <a:cs typeface="MS PGothic"/>
                <a:sym typeface="MS PGothic"/>
              </a:rPr>
              <a:t>乱用</a:t>
            </a:r>
            <a:r>
              <a:rPr lang="ja-JP" altLang="en-US" sz="4400" b="1" dirty="0">
                <a:cs typeface="MS PGothic"/>
                <a:sym typeface="MS PGothic"/>
              </a:rPr>
              <a:t>を繰り返すと</a:t>
            </a: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ja-JP" altLang="en-US" sz="4400" b="1" dirty="0">
                <a:cs typeface="MS PGothic"/>
                <a:sym typeface="MS PGothic"/>
              </a:rPr>
              <a:t>どのような</a:t>
            </a:r>
            <a:r>
              <a:rPr lang="ja-JP" altLang="en-US" sz="4400" b="1" dirty="0">
                <a:solidFill>
                  <a:srgbClr val="0070C0"/>
                </a:solidFill>
                <a:latin typeface="MS PGothic"/>
                <a:ea typeface="MS PGothic"/>
                <a:cs typeface="MS PGothic"/>
                <a:sym typeface="MS PGothic"/>
              </a:rPr>
              <a:t>状態</a:t>
            </a:r>
            <a:r>
              <a:rPr lang="ja-JP" altLang="en-US" sz="4400" b="1" dirty="0">
                <a:cs typeface="MS PGothic"/>
                <a:sym typeface="MS PGothic"/>
              </a:rPr>
              <a:t>に</a:t>
            </a:r>
            <a:br>
              <a:rPr lang="en-US" altLang="ja-JP" sz="4400" b="1" dirty="0">
                <a:cs typeface="MS PGothic"/>
                <a:sym typeface="MS PGothic"/>
              </a:rPr>
            </a:br>
            <a:r>
              <a:rPr lang="ja-JP" altLang="en-US" sz="4400" b="1" dirty="0">
                <a:cs typeface="MS PGothic"/>
                <a:sym typeface="MS PGothic"/>
              </a:rPr>
              <a:t>なってしまうのか？</a:t>
            </a:r>
            <a:endParaRPr kumimoji="1" lang="ja-JP" alt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28108928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E3A660-45AA-D805-4933-01FDC3002C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EF9F4419-E930-F2B7-9387-733EECC632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6FD1F-B238-489A-B820-857598A48E65}" type="slidenum">
              <a:rPr kumimoji="1" lang="ja-JP" altLang="en-US" smtClean="0"/>
              <a:t>15</a:t>
            </a:fld>
            <a:endParaRPr kumimoji="1" lang="ja-JP" altLang="en-US"/>
          </a:p>
        </p:txBody>
      </p:sp>
      <p:sp>
        <p:nvSpPr>
          <p:cNvPr id="3" name="タイトル 2">
            <a:extLst>
              <a:ext uri="{FF2B5EF4-FFF2-40B4-BE49-F238E27FC236}">
                <a16:creationId xmlns:a16="http://schemas.microsoft.com/office/drawing/2014/main" id="{FB4FB3A1-1F0E-81C1-B14F-149745A940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悪循環に陥ってしまう</a:t>
            </a:r>
          </a:p>
        </p:txBody>
      </p:sp>
      <p:sp>
        <p:nvSpPr>
          <p:cNvPr id="4" name="コンテンツ プレースホルダー 2">
            <a:extLst>
              <a:ext uri="{FF2B5EF4-FFF2-40B4-BE49-F238E27FC236}">
                <a16:creationId xmlns:a16="http://schemas.microsoft.com/office/drawing/2014/main" id="{5E901080-23B1-0769-4C3B-BE4FA633FEE9}"/>
              </a:ext>
            </a:extLst>
          </p:cNvPr>
          <p:cNvSpPr txBox="1">
            <a:spLocks/>
          </p:cNvSpPr>
          <p:nvPr/>
        </p:nvSpPr>
        <p:spPr>
          <a:xfrm>
            <a:off x="916172" y="6139070"/>
            <a:ext cx="4463081" cy="280654"/>
          </a:xfrm>
          <a:prstGeom prst="rect">
            <a:avLst/>
          </a:prstGeom>
        </p:spPr>
        <p:txBody>
          <a:bodyPr wrap="none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50000"/>
              </a:lnSpc>
              <a:spcBef>
                <a:spcPts val="0"/>
              </a:spcBef>
              <a:buClr>
                <a:srgbClr val="0070C0"/>
              </a:buClr>
              <a:buNone/>
            </a:pPr>
            <a:r>
              <a:rPr lang="ja-JP" altLang="en-US" sz="900" dirty="0"/>
              <a:t>出典：（公財）麻薬・覚せい剤乱用防止センター「薬物依存　形成プロセス</a:t>
            </a:r>
            <a:r>
              <a:rPr lang="en-US" altLang="ja-JP" sz="900" dirty="0"/>
              <a:t>[Ⅱ] </a:t>
            </a:r>
            <a:r>
              <a:rPr lang="ja-JP" altLang="en-US" sz="900" dirty="0"/>
              <a:t>」</a:t>
            </a:r>
            <a:endParaRPr lang="en-US" altLang="ja-JP" sz="900" dirty="0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9EA92CD1-50D5-175F-F8EB-26A6D5FF39B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241" t="30964" r="1428" b="1"/>
          <a:stretch/>
        </p:blipFill>
        <p:spPr>
          <a:xfrm>
            <a:off x="792163" y="1654342"/>
            <a:ext cx="4475740" cy="4306211"/>
          </a:xfrm>
          <a:prstGeom prst="rect">
            <a:avLst/>
          </a:prstGeom>
        </p:spPr>
      </p:pic>
      <p:sp>
        <p:nvSpPr>
          <p:cNvPr id="6" name="タイトル 1">
            <a:extLst>
              <a:ext uri="{FF2B5EF4-FFF2-40B4-BE49-F238E27FC236}">
                <a16:creationId xmlns:a16="http://schemas.microsoft.com/office/drawing/2014/main" id="{8A9CCC5E-7330-7AF0-DA2D-7F6075EEAA70}"/>
              </a:ext>
            </a:extLst>
          </p:cNvPr>
          <p:cNvSpPr txBox="1">
            <a:spLocks/>
          </p:cNvSpPr>
          <p:nvPr/>
        </p:nvSpPr>
        <p:spPr>
          <a:xfrm>
            <a:off x="5094442" y="1701488"/>
            <a:ext cx="3877986" cy="1424557"/>
          </a:xfrm>
          <a:prstGeom prst="rect">
            <a:avLst/>
          </a:prstGeom>
        </p:spPr>
        <p:txBody>
          <a:bodyPr wrap="none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  <a:spcAft>
                <a:spcPts val="3000"/>
              </a:spcAft>
            </a:pPr>
            <a:r>
              <a:rPr lang="ja-JP" altLang="en-US" sz="2400" b="1" dirty="0">
                <a:solidFill>
                  <a:srgbClr val="FF0000"/>
                </a:solidFill>
                <a:latin typeface="+mn-ea"/>
                <a:ea typeface="+mn-ea"/>
              </a:rPr>
              <a:t>薬物乱用を繰り返すと</a:t>
            </a:r>
            <a:r>
              <a:rPr lang="ja-JP" altLang="en-US" sz="2400" b="1" dirty="0">
                <a:latin typeface="+mn-ea"/>
                <a:ea typeface="+mn-ea"/>
              </a:rPr>
              <a:t>、</a:t>
            </a:r>
            <a:br>
              <a:rPr lang="en-US" altLang="ja-JP" sz="2400" b="1" dirty="0">
                <a:latin typeface="+mn-ea"/>
                <a:ea typeface="+mn-ea"/>
              </a:rPr>
            </a:br>
            <a:r>
              <a:rPr lang="ja-JP" altLang="en-US" sz="2400" b="1" dirty="0">
                <a:latin typeface="+mn-ea"/>
                <a:ea typeface="+mn-ea"/>
              </a:rPr>
              <a:t>薬物をやめたくても</a:t>
            </a:r>
            <a:br>
              <a:rPr lang="en-US" altLang="ja-JP" sz="2400" b="1" dirty="0">
                <a:latin typeface="+mn-ea"/>
                <a:ea typeface="+mn-ea"/>
              </a:rPr>
            </a:br>
            <a:r>
              <a:rPr lang="ja-JP" altLang="en-US" sz="2400" b="1" dirty="0">
                <a:latin typeface="+mn-ea"/>
                <a:ea typeface="+mn-ea"/>
              </a:rPr>
              <a:t>やめられなくなる。</a:t>
            </a:r>
            <a:br>
              <a:rPr lang="en-US" altLang="ja-JP" sz="2400" b="1" dirty="0">
                <a:latin typeface="+mn-ea"/>
                <a:ea typeface="+mn-ea"/>
              </a:rPr>
            </a:br>
            <a:r>
              <a:rPr lang="ja-JP" altLang="en-US" sz="2400" b="1" dirty="0">
                <a:latin typeface="+mn-ea"/>
                <a:ea typeface="+mn-ea"/>
              </a:rPr>
              <a:t>（精神的・身体的な依存）</a:t>
            </a:r>
            <a:endParaRPr lang="en-US" altLang="ja-JP" sz="2400" b="1" dirty="0">
              <a:latin typeface="+mn-ea"/>
              <a:ea typeface="+mn-ea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ABB11F36-625F-3736-0D3D-71ECE326D918}"/>
              </a:ext>
            </a:extLst>
          </p:cNvPr>
          <p:cNvSpPr txBox="1"/>
          <p:nvPr/>
        </p:nvSpPr>
        <p:spPr>
          <a:xfrm>
            <a:off x="5389168" y="3666571"/>
            <a:ext cx="3288532" cy="2025017"/>
          </a:xfrm>
          <a:prstGeom prst="star10">
            <a:avLst>
              <a:gd name="adj" fmla="val 36903"/>
              <a:gd name="hf" fmla="val 105146"/>
            </a:avLst>
          </a:prstGeom>
          <a:solidFill>
            <a:schemeClr val="accent2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rtlCol="0" anchor="ctr">
            <a:noAutofit/>
          </a:bodyPr>
          <a:lstStyle/>
          <a:p>
            <a:pPr algn="ctr">
              <a:lnSpc>
                <a:spcPct val="90000"/>
              </a:lnSpc>
            </a:pPr>
            <a:r>
              <a:rPr kumimoji="1" lang="ja-JP" altLang="en-US" sz="2400" b="1" dirty="0"/>
              <a:t>心身の健全な</a:t>
            </a:r>
          </a:p>
          <a:p>
            <a:pPr algn="ctr">
              <a:lnSpc>
                <a:spcPct val="90000"/>
              </a:lnSpc>
            </a:pPr>
            <a:r>
              <a:rPr kumimoji="1" lang="ja-JP" altLang="en-US" sz="2400" b="1" dirty="0"/>
              <a:t>発育や</a:t>
            </a:r>
          </a:p>
          <a:p>
            <a:pPr algn="ctr">
              <a:lnSpc>
                <a:spcPct val="90000"/>
              </a:lnSpc>
            </a:pPr>
            <a:r>
              <a:rPr kumimoji="1" lang="ja-JP" altLang="en-US" sz="2400" b="1" dirty="0"/>
              <a:t>人格形成の</a:t>
            </a:r>
          </a:p>
          <a:p>
            <a:pPr algn="ctr">
              <a:lnSpc>
                <a:spcPct val="90000"/>
              </a:lnSpc>
            </a:pPr>
            <a:r>
              <a:rPr kumimoji="1" lang="ja-JP" altLang="en-US" sz="2400" b="1" dirty="0">
                <a:solidFill>
                  <a:srgbClr val="FF0000"/>
                </a:solidFill>
              </a:rPr>
              <a:t>著しい阻害</a:t>
            </a:r>
          </a:p>
        </p:txBody>
      </p:sp>
      <p:sp>
        <p:nvSpPr>
          <p:cNvPr id="10" name="矢印: 下 9">
            <a:extLst>
              <a:ext uri="{FF2B5EF4-FFF2-40B4-BE49-F238E27FC236}">
                <a16:creationId xmlns:a16="http://schemas.microsoft.com/office/drawing/2014/main" id="{6E4A9A63-2173-0C03-54A2-B27B2D4286D2}"/>
              </a:ext>
            </a:extLst>
          </p:cNvPr>
          <p:cNvSpPr/>
          <p:nvPr/>
        </p:nvSpPr>
        <p:spPr>
          <a:xfrm>
            <a:off x="6562814" y="3067698"/>
            <a:ext cx="941240" cy="501665"/>
          </a:xfrm>
          <a:prstGeom prst="down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/>
          </a:p>
        </p:txBody>
      </p:sp>
      <p:grpSp>
        <p:nvGrpSpPr>
          <p:cNvPr id="8" name="グループ化 7">
            <a:extLst>
              <a:ext uri="{FF2B5EF4-FFF2-40B4-BE49-F238E27FC236}">
                <a16:creationId xmlns:a16="http://schemas.microsoft.com/office/drawing/2014/main" id="{E12BE624-A9AE-3C4E-0437-464AFE883A3E}"/>
              </a:ext>
            </a:extLst>
          </p:cNvPr>
          <p:cNvGrpSpPr/>
          <p:nvPr/>
        </p:nvGrpSpPr>
        <p:grpSpPr>
          <a:xfrm>
            <a:off x="2002659" y="465996"/>
            <a:ext cx="5564210" cy="651773"/>
            <a:chOff x="2002659" y="465996"/>
            <a:chExt cx="5564210" cy="651773"/>
          </a:xfrm>
        </p:grpSpPr>
        <p:sp>
          <p:nvSpPr>
            <p:cNvPr id="9" name="平行四辺形 8">
              <a:extLst>
                <a:ext uri="{FF2B5EF4-FFF2-40B4-BE49-F238E27FC236}">
                  <a16:creationId xmlns:a16="http://schemas.microsoft.com/office/drawing/2014/main" id="{F588BB73-E21F-E914-7763-BBEBFB117F02}"/>
                </a:ext>
              </a:extLst>
            </p:cNvPr>
            <p:cNvSpPr/>
            <p:nvPr userDrawn="1"/>
          </p:nvSpPr>
          <p:spPr>
            <a:xfrm flipH="1">
              <a:off x="2002659" y="1002569"/>
              <a:ext cx="5148000" cy="115200"/>
            </a:xfrm>
            <a:prstGeom prst="parallelogram">
              <a:avLst/>
            </a:prstGeom>
            <a:solidFill>
              <a:schemeClr val="tx2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11" name="図 10" descr="暗い背景に白い文字がある&#10;&#10;中程度の精度で自動的に生成された説明">
              <a:extLst>
                <a:ext uri="{FF2B5EF4-FFF2-40B4-BE49-F238E27FC236}">
                  <a16:creationId xmlns:a16="http://schemas.microsoft.com/office/drawing/2014/main" id="{259C8A91-3216-30D4-1A17-E247A35A96D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27886" y="465996"/>
              <a:ext cx="538983" cy="63879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343276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8CF5F4-4120-CDF4-B02C-6986B749FB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グラフ 9">
            <a:extLst>
              <a:ext uri="{FF2B5EF4-FFF2-40B4-BE49-F238E27FC236}">
                <a16:creationId xmlns:a16="http://schemas.microsoft.com/office/drawing/2014/main" id="{86CE7CB7-2BF6-6AA2-7E9C-BFD5EB6BB9CF}"/>
              </a:ext>
            </a:extLst>
          </p:cNvPr>
          <p:cNvGraphicFramePr>
            <a:graphicFrameLocks/>
          </p:cNvGraphicFramePr>
          <p:nvPr/>
        </p:nvGraphicFramePr>
        <p:xfrm>
          <a:off x="946312" y="1508853"/>
          <a:ext cx="7575632" cy="48784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458BD833-78B8-4A43-5EE0-5537D907AD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6FD1F-B238-489A-B820-857598A48E65}" type="slidenum">
              <a:rPr kumimoji="1" lang="ja-JP" altLang="en-US" smtClean="0"/>
              <a:t>16</a:t>
            </a:fld>
            <a:endParaRPr kumimoji="1" lang="ja-JP" altLang="en-US"/>
          </a:p>
        </p:txBody>
      </p:sp>
      <p:sp>
        <p:nvSpPr>
          <p:cNvPr id="4" name="タイトル 3">
            <a:extLst>
              <a:ext uri="{FF2B5EF4-FFF2-40B4-BE49-F238E27FC236}">
                <a16:creationId xmlns:a16="http://schemas.microsoft.com/office/drawing/2014/main" id="{DB81732D-BF98-5BB3-A41A-1B60B8C8B6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sz="1600" dirty="0"/>
              <a:t>薬物乱用が原因で、全国の精神科を受診した人の調査</a:t>
            </a:r>
            <a:br>
              <a:rPr lang="ja-JP" altLang="en-US" sz="1600" dirty="0"/>
            </a:br>
            <a:r>
              <a:rPr lang="ja-JP" altLang="en-US" sz="2800" dirty="0"/>
              <a:t>薬物依存者が乱用する主な薬物</a:t>
            </a:r>
            <a:endParaRPr lang="ja-JP" altLang="en-US" dirty="0"/>
          </a:p>
        </p:txBody>
      </p:sp>
      <p:sp>
        <p:nvSpPr>
          <p:cNvPr id="5" name="コンテンツ プレースホルダー 2">
            <a:extLst>
              <a:ext uri="{FF2B5EF4-FFF2-40B4-BE49-F238E27FC236}">
                <a16:creationId xmlns:a16="http://schemas.microsoft.com/office/drawing/2014/main" id="{EBBDB29A-C4D9-AE2A-F9B5-51AA041EFC6A}"/>
              </a:ext>
            </a:extLst>
          </p:cNvPr>
          <p:cNvSpPr txBox="1">
            <a:spLocks/>
          </p:cNvSpPr>
          <p:nvPr/>
        </p:nvSpPr>
        <p:spPr>
          <a:xfrm>
            <a:off x="1859191" y="6202621"/>
            <a:ext cx="6673622" cy="369332"/>
          </a:xfrm>
          <a:prstGeom prst="rect">
            <a:avLst/>
          </a:prstGeom>
        </p:spPr>
        <p:txBody>
          <a:bodyPr wrap="none" anchor="b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spcBef>
                <a:spcPts val="0"/>
              </a:spcBef>
              <a:buClr>
                <a:srgbClr val="0070C0"/>
              </a:buClr>
              <a:buNone/>
            </a:pPr>
            <a:r>
              <a:rPr lang="ja-JP" altLang="en-US" sz="900" dirty="0"/>
              <a:t>出典：全国の精神科医療施設における薬物関連精神疾患の実態調査</a:t>
            </a:r>
            <a:r>
              <a:rPr lang="en-US" altLang="ja-JP" sz="900" dirty="0"/>
              <a:t>2022</a:t>
            </a:r>
            <a:r>
              <a:rPr lang="ja-JP" altLang="en-US" sz="900" dirty="0"/>
              <a:t>（国立精神・神経医療研究センター精神保健研究所）</a:t>
            </a:r>
            <a:br>
              <a:rPr lang="en-US" altLang="ja-JP" sz="900" dirty="0"/>
            </a:br>
            <a:r>
              <a:rPr lang="ja-JP" altLang="en-US" sz="900" dirty="0"/>
              <a:t>（</a:t>
            </a:r>
            <a:r>
              <a:rPr lang="en-US" altLang="ja-JP" sz="900" dirty="0"/>
              <a:t>https://www.ncnp.go.jp/nimh/yakubutsu/report/pdf/J_NMHS_2022.pdf</a:t>
            </a:r>
            <a:r>
              <a:rPr lang="ja-JP" altLang="en-US" sz="900" dirty="0"/>
              <a:t>）</a:t>
            </a:r>
          </a:p>
        </p:txBody>
      </p:sp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957D87F5-FFC9-187D-ABAA-B10CC32FFD1E}"/>
              </a:ext>
            </a:extLst>
          </p:cNvPr>
          <p:cNvGrpSpPr/>
          <p:nvPr/>
        </p:nvGrpSpPr>
        <p:grpSpPr>
          <a:xfrm>
            <a:off x="1342711" y="678601"/>
            <a:ext cx="6902968" cy="678225"/>
            <a:chOff x="681429" y="413092"/>
            <a:chExt cx="6902968" cy="678225"/>
          </a:xfrm>
        </p:grpSpPr>
        <p:sp>
          <p:nvSpPr>
            <p:cNvPr id="7" name="平行四辺形 6">
              <a:extLst>
                <a:ext uri="{FF2B5EF4-FFF2-40B4-BE49-F238E27FC236}">
                  <a16:creationId xmlns:a16="http://schemas.microsoft.com/office/drawing/2014/main" id="{1B1A25ED-6B76-20C9-E7EE-F74F995A8683}"/>
                </a:ext>
              </a:extLst>
            </p:cNvPr>
            <p:cNvSpPr/>
            <p:nvPr userDrawn="1"/>
          </p:nvSpPr>
          <p:spPr>
            <a:xfrm flipH="1">
              <a:off x="681429" y="975632"/>
              <a:ext cx="6469230" cy="115685"/>
            </a:xfrm>
            <a:prstGeom prst="parallelogram">
              <a:avLst/>
            </a:prstGeom>
            <a:solidFill>
              <a:schemeClr val="tx2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8" name="図 7" descr="暗い背景に白い文字がある&#10;&#10;中程度の精度で自動的に生成された説明">
              <a:extLst>
                <a:ext uri="{FF2B5EF4-FFF2-40B4-BE49-F238E27FC236}">
                  <a16:creationId xmlns:a16="http://schemas.microsoft.com/office/drawing/2014/main" id="{333DE3F5-A8B0-3133-69F0-FA2B7EC87EA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15597" y="413092"/>
              <a:ext cx="568800" cy="674133"/>
            </a:xfrm>
            <a:prstGeom prst="rect">
              <a:avLst/>
            </a:prstGeom>
          </p:spPr>
        </p:pic>
      </p:grp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EF08BC78-EF2A-1489-7B7C-4AB2A04A482F}"/>
              </a:ext>
            </a:extLst>
          </p:cNvPr>
          <p:cNvSpPr/>
          <p:nvPr/>
        </p:nvSpPr>
        <p:spPr>
          <a:xfrm>
            <a:off x="6488248" y="5118315"/>
            <a:ext cx="877163" cy="2308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kumimoji="1" lang="ja-JP" altLang="en-US" sz="900" dirty="0">
                <a:solidFill>
                  <a:schemeClr val="tx1"/>
                </a:solidFill>
              </a:rPr>
              <a:t>かくせいざい</a:t>
            </a:r>
          </a:p>
        </p:txBody>
      </p:sp>
    </p:spTree>
    <p:extLst>
      <p:ext uri="{BB962C8B-B14F-4D97-AF65-F5344CB8AC3E}">
        <p14:creationId xmlns:p14="http://schemas.microsoft.com/office/powerpoint/2010/main" val="2548852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C54105-1AD3-62EA-2963-48C5979655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1A3AEB02-2F0A-5B73-86E5-A844DDF6B8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6FD1F-B238-489A-B820-857598A48E65}" type="slidenum">
              <a:rPr kumimoji="1" lang="ja-JP" altLang="en-US" smtClean="0"/>
              <a:t>17</a:t>
            </a:fld>
            <a:endParaRPr kumimoji="1" lang="ja-JP" altLang="en-US"/>
          </a:p>
        </p:txBody>
      </p:sp>
      <p:sp>
        <p:nvSpPr>
          <p:cNvPr id="4" name="タイトル 3">
            <a:extLst>
              <a:ext uri="{FF2B5EF4-FFF2-40B4-BE49-F238E27FC236}">
                <a16:creationId xmlns:a16="http://schemas.microsoft.com/office/drawing/2014/main" id="{21F155F3-69D5-FF84-CFEC-B75AFD72B5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ja-JP" altLang="en-US" sz="1600" dirty="0"/>
              <a:t>薬物乱用が原因で、全国の精神科を受診した人の調査</a:t>
            </a:r>
            <a:br>
              <a:rPr lang="ja-JP" altLang="en-US" dirty="0"/>
            </a:br>
            <a:r>
              <a:rPr lang="en-US" altLang="ja-JP" sz="2400" dirty="0"/>
              <a:t>10</a:t>
            </a:r>
            <a:r>
              <a:rPr lang="ja-JP" altLang="en-US" sz="2400" dirty="0"/>
              <a:t>代の薬物依存患者が乱用する主な薬物の推移</a:t>
            </a:r>
            <a:endParaRPr lang="ja-JP" altLang="en-US" dirty="0"/>
          </a:p>
        </p:txBody>
      </p:sp>
      <p:graphicFrame>
        <p:nvGraphicFramePr>
          <p:cNvPr id="3" name="グラフ 2">
            <a:extLst>
              <a:ext uri="{FF2B5EF4-FFF2-40B4-BE49-F238E27FC236}">
                <a16:creationId xmlns:a16="http://schemas.microsoft.com/office/drawing/2014/main" id="{D3B99007-B0FF-B08F-70F1-02D6872D050A}"/>
              </a:ext>
            </a:extLst>
          </p:cNvPr>
          <p:cNvGraphicFramePr/>
          <p:nvPr/>
        </p:nvGraphicFramePr>
        <p:xfrm>
          <a:off x="792165" y="1522169"/>
          <a:ext cx="7022656" cy="47114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5D9322EC-F102-2F08-CCA7-CB8101262760}"/>
              </a:ext>
            </a:extLst>
          </p:cNvPr>
          <p:cNvSpPr txBox="1"/>
          <p:nvPr/>
        </p:nvSpPr>
        <p:spPr>
          <a:xfrm>
            <a:off x="6872140" y="3575296"/>
            <a:ext cx="1649804" cy="1121790"/>
          </a:xfrm>
          <a:prstGeom prst="star10">
            <a:avLst>
              <a:gd name="adj" fmla="val 36903"/>
              <a:gd name="hf" fmla="val 105146"/>
            </a:avLst>
          </a:prstGeom>
          <a:solidFill>
            <a:schemeClr val="accent2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rtlCol="0" anchor="ctr">
            <a:noAutofit/>
          </a:bodyPr>
          <a:lstStyle/>
          <a:p>
            <a:pPr algn="ctr">
              <a:lnSpc>
                <a:spcPct val="90000"/>
              </a:lnSpc>
            </a:pPr>
            <a:r>
              <a:rPr kumimoji="1" lang="zh-TW" altLang="en-US" sz="2000" b="1" dirty="0">
                <a:solidFill>
                  <a:srgbClr val="FF0000"/>
                </a:solidFill>
              </a:rPr>
              <a:t>「市販薬」</a:t>
            </a:r>
            <a:br>
              <a:rPr kumimoji="1" lang="en-US" altLang="zh-TW" sz="2000" b="1" dirty="0">
                <a:solidFill>
                  <a:srgbClr val="FF0000"/>
                </a:solidFill>
              </a:rPr>
            </a:br>
            <a:r>
              <a:rPr kumimoji="1" lang="zh-TW" altLang="en-US" sz="2000" b="1" dirty="0">
                <a:solidFill>
                  <a:srgbClr val="FF0000"/>
                </a:solidFill>
              </a:rPr>
              <a:t>年々拡大</a:t>
            </a:r>
          </a:p>
        </p:txBody>
      </p:sp>
      <p:sp>
        <p:nvSpPr>
          <p:cNvPr id="6" name="コンテンツ プレースホルダー 2">
            <a:extLst>
              <a:ext uri="{FF2B5EF4-FFF2-40B4-BE49-F238E27FC236}">
                <a16:creationId xmlns:a16="http://schemas.microsoft.com/office/drawing/2014/main" id="{29713825-CFBD-E748-CD7E-6AC8A20A3171}"/>
              </a:ext>
            </a:extLst>
          </p:cNvPr>
          <p:cNvSpPr txBox="1">
            <a:spLocks/>
          </p:cNvSpPr>
          <p:nvPr/>
        </p:nvSpPr>
        <p:spPr>
          <a:xfrm>
            <a:off x="1859191" y="6202621"/>
            <a:ext cx="6673622" cy="369332"/>
          </a:xfrm>
          <a:prstGeom prst="rect">
            <a:avLst/>
          </a:prstGeom>
        </p:spPr>
        <p:txBody>
          <a:bodyPr wrap="none" anchor="b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spcBef>
                <a:spcPts val="0"/>
              </a:spcBef>
              <a:buClr>
                <a:srgbClr val="0070C0"/>
              </a:buClr>
              <a:buNone/>
            </a:pPr>
            <a:r>
              <a:rPr lang="ja-JP" altLang="en-US" sz="900" dirty="0"/>
              <a:t>出典：全国の精神科医療施設における薬物関連精神疾患の実態調査</a:t>
            </a:r>
            <a:r>
              <a:rPr lang="en-US" altLang="ja-JP" sz="900" dirty="0"/>
              <a:t>2022</a:t>
            </a:r>
            <a:r>
              <a:rPr lang="ja-JP" altLang="en-US" sz="900" dirty="0"/>
              <a:t>（国立精神・神経医療研究センター精神保健研究所）</a:t>
            </a:r>
            <a:br>
              <a:rPr lang="en-US" altLang="ja-JP" sz="900" dirty="0"/>
            </a:br>
            <a:r>
              <a:rPr lang="ja-JP" altLang="en-US" sz="900" dirty="0"/>
              <a:t>（</a:t>
            </a:r>
            <a:r>
              <a:rPr lang="en-US" altLang="ja-JP" sz="900" dirty="0"/>
              <a:t>https://www.ncnp.go.jp/nimh/yakubutsu/report/pdf/J_NMHS_2022.pdf</a:t>
            </a:r>
            <a:r>
              <a:rPr lang="ja-JP" altLang="en-US" sz="900" dirty="0"/>
              <a:t>）</a:t>
            </a:r>
          </a:p>
        </p:txBody>
      </p:sp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id="{F3C6B526-486F-DE27-C800-B3C6960AFE8F}"/>
              </a:ext>
            </a:extLst>
          </p:cNvPr>
          <p:cNvGrpSpPr/>
          <p:nvPr/>
        </p:nvGrpSpPr>
        <p:grpSpPr>
          <a:xfrm>
            <a:off x="1342711" y="678601"/>
            <a:ext cx="6902968" cy="678225"/>
            <a:chOff x="681429" y="413092"/>
            <a:chExt cx="6902968" cy="678225"/>
          </a:xfrm>
        </p:grpSpPr>
        <p:sp>
          <p:nvSpPr>
            <p:cNvPr id="8" name="平行四辺形 7">
              <a:extLst>
                <a:ext uri="{FF2B5EF4-FFF2-40B4-BE49-F238E27FC236}">
                  <a16:creationId xmlns:a16="http://schemas.microsoft.com/office/drawing/2014/main" id="{0F9DE3D9-DAE5-0752-3C5E-791C07B6C8E3}"/>
                </a:ext>
              </a:extLst>
            </p:cNvPr>
            <p:cNvSpPr/>
            <p:nvPr userDrawn="1"/>
          </p:nvSpPr>
          <p:spPr>
            <a:xfrm flipH="1">
              <a:off x="681429" y="975632"/>
              <a:ext cx="6469230" cy="115685"/>
            </a:xfrm>
            <a:prstGeom prst="parallelogram">
              <a:avLst/>
            </a:prstGeom>
            <a:solidFill>
              <a:schemeClr val="tx2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9" name="図 8" descr="暗い背景に白い文字がある&#10;&#10;中程度の精度で自動的に生成された説明">
              <a:extLst>
                <a:ext uri="{FF2B5EF4-FFF2-40B4-BE49-F238E27FC236}">
                  <a16:creationId xmlns:a16="http://schemas.microsoft.com/office/drawing/2014/main" id="{3AA8F53B-0D95-815C-EE6A-8A20B30E51D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15597" y="413092"/>
              <a:ext cx="568800" cy="674133"/>
            </a:xfrm>
            <a:prstGeom prst="rect">
              <a:avLst/>
            </a:prstGeom>
          </p:spPr>
        </p:pic>
      </p:grp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C82F723A-3535-6A8C-AF39-600187362904}"/>
              </a:ext>
            </a:extLst>
          </p:cNvPr>
          <p:cNvSpPr/>
          <p:nvPr/>
        </p:nvSpPr>
        <p:spPr>
          <a:xfrm>
            <a:off x="2201702" y="1445660"/>
            <a:ext cx="278923" cy="2154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spAutoFit/>
          </a:bodyPr>
          <a:lstStyle/>
          <a:p>
            <a:pPr algn="ctr"/>
            <a:r>
              <a:rPr kumimoji="1" lang="en-US" altLang="ja-JP" sz="1400" dirty="0">
                <a:solidFill>
                  <a:schemeClr val="tx1"/>
                </a:solidFill>
              </a:rPr>
              <a:t>(%)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92355211-3B26-B6E3-D692-DF89F5B56F9E}"/>
              </a:ext>
            </a:extLst>
          </p:cNvPr>
          <p:cNvSpPr/>
          <p:nvPr/>
        </p:nvSpPr>
        <p:spPr>
          <a:xfrm>
            <a:off x="920649" y="4155608"/>
            <a:ext cx="723275" cy="2154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kumimoji="1" lang="ja-JP" altLang="en-US" sz="800" spc="-100" dirty="0">
                <a:solidFill>
                  <a:schemeClr val="tx1"/>
                </a:solidFill>
              </a:rPr>
              <a:t>かくせいざい</a:t>
            </a:r>
          </a:p>
        </p:txBody>
      </p:sp>
    </p:spTree>
    <p:extLst>
      <p:ext uri="{BB962C8B-B14F-4D97-AF65-F5344CB8AC3E}">
        <p14:creationId xmlns:p14="http://schemas.microsoft.com/office/powerpoint/2010/main" val="29600319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4AFEC3-7605-76CF-FA98-875B8EAACA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3049C753-2565-AE99-2CC9-3A95B85FAF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6FD1F-B238-489A-B820-857598A48E65}" type="slidenum">
              <a:rPr kumimoji="1" lang="ja-JP" altLang="en-US" smtClean="0"/>
              <a:t>18</a:t>
            </a:fld>
            <a:endParaRPr kumimoji="1" lang="ja-JP" altLang="en-US"/>
          </a:p>
        </p:txBody>
      </p:sp>
      <p:sp>
        <p:nvSpPr>
          <p:cNvPr id="2" name="雲 1">
            <a:extLst>
              <a:ext uri="{FF2B5EF4-FFF2-40B4-BE49-F238E27FC236}">
                <a16:creationId xmlns:a16="http://schemas.microsoft.com/office/drawing/2014/main" id="{35585A2F-3482-985D-73F1-11D4A5A6D892}"/>
              </a:ext>
            </a:extLst>
          </p:cNvPr>
          <p:cNvSpPr/>
          <p:nvPr/>
        </p:nvSpPr>
        <p:spPr>
          <a:xfrm>
            <a:off x="835536" y="1102936"/>
            <a:ext cx="7480318" cy="4911365"/>
          </a:xfrm>
          <a:prstGeom prst="cloud">
            <a:avLst/>
          </a:prstGeom>
          <a:solidFill>
            <a:srgbClr val="FCEDE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25C92F0F-1860-BE88-F042-83099E3E4195}"/>
              </a:ext>
            </a:extLst>
          </p:cNvPr>
          <p:cNvSpPr txBox="1"/>
          <p:nvPr/>
        </p:nvSpPr>
        <p:spPr>
          <a:xfrm>
            <a:off x="1660595" y="1697243"/>
            <a:ext cx="5827236" cy="34778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sz="4400" b="1" dirty="0">
                <a:solidFill>
                  <a:srgbClr val="FF0000"/>
                </a:solidFill>
                <a:cs typeface="MS PGothic"/>
                <a:sym typeface="MS PGothic"/>
              </a:rPr>
              <a:t>市販薬の過量服薬</a:t>
            </a:r>
            <a:br>
              <a:rPr lang="ja-JP" altLang="en-US" sz="4400" b="1" dirty="0">
                <a:cs typeface="MS PGothic"/>
                <a:sym typeface="MS PGothic"/>
              </a:rPr>
            </a:br>
            <a:r>
              <a:rPr lang="en-US" altLang="ja-JP" sz="4400" b="1" dirty="0">
                <a:cs typeface="MS PGothic"/>
                <a:sym typeface="MS PGothic"/>
              </a:rPr>
              <a:t>(</a:t>
            </a:r>
            <a:r>
              <a:rPr lang="ja-JP" altLang="en-US" sz="4400" b="1" dirty="0">
                <a:cs typeface="MS PGothic"/>
                <a:sym typeface="MS PGothic"/>
              </a:rPr>
              <a:t>オーバードーズ</a:t>
            </a:r>
            <a:r>
              <a:rPr lang="en-US" altLang="ja-JP" sz="4400" b="1" dirty="0">
                <a:cs typeface="MS PGothic"/>
                <a:sym typeface="MS PGothic"/>
              </a:rPr>
              <a:t>)</a:t>
            </a:r>
            <a:br>
              <a:rPr lang="en-US" altLang="ja-JP" sz="4400" b="1" dirty="0">
                <a:cs typeface="MS PGothic"/>
                <a:sym typeface="MS PGothic"/>
              </a:rPr>
            </a:br>
            <a:r>
              <a:rPr lang="ja-JP" altLang="en-US" sz="4400" b="1" dirty="0">
                <a:cs typeface="MS PGothic"/>
                <a:sym typeface="MS PGothic"/>
              </a:rPr>
              <a:t>により、</a:t>
            </a:r>
            <a:br>
              <a:rPr lang="ja-JP" altLang="en-US" sz="4400" b="1" dirty="0">
                <a:cs typeface="MS PGothic"/>
                <a:sym typeface="MS PGothic"/>
              </a:rPr>
            </a:br>
            <a:r>
              <a:rPr lang="ja-JP" altLang="en-US" sz="4400" b="1" dirty="0">
                <a:solidFill>
                  <a:srgbClr val="0070C0"/>
                </a:solidFill>
                <a:cs typeface="MS PGothic"/>
                <a:sym typeface="MS PGothic"/>
              </a:rPr>
              <a:t>身体にどのような害</a:t>
            </a:r>
            <a:r>
              <a:rPr lang="ja-JP" altLang="en-US" sz="4400" b="1" dirty="0">
                <a:cs typeface="MS PGothic"/>
                <a:sym typeface="MS PGothic"/>
              </a:rPr>
              <a:t>が</a:t>
            </a:r>
            <a:br>
              <a:rPr lang="en-US" altLang="ja-JP" sz="4400" b="1" dirty="0">
                <a:cs typeface="MS PGothic"/>
                <a:sym typeface="MS PGothic"/>
              </a:rPr>
            </a:br>
            <a:r>
              <a:rPr lang="ja-JP" altLang="en-US" sz="4400" b="1" dirty="0">
                <a:cs typeface="MS PGothic"/>
                <a:sym typeface="MS PGothic"/>
              </a:rPr>
              <a:t>現れるのでしょうか？</a:t>
            </a:r>
          </a:p>
        </p:txBody>
      </p:sp>
    </p:spTree>
    <p:extLst>
      <p:ext uri="{BB962C8B-B14F-4D97-AF65-F5344CB8AC3E}">
        <p14:creationId xmlns:p14="http://schemas.microsoft.com/office/powerpoint/2010/main" val="20500153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479AE3-1E31-5733-9C44-A406D2E8E1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C8A7EB43-0663-7420-0058-EF53A35A9F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6FD1F-B238-489A-B820-857598A48E65}" type="slidenum">
              <a:rPr kumimoji="1" lang="ja-JP" altLang="en-US" smtClean="0"/>
              <a:t>19</a:t>
            </a:fld>
            <a:endParaRPr kumimoji="1" lang="ja-JP" altLang="en-US"/>
          </a:p>
        </p:txBody>
      </p:sp>
      <p:sp>
        <p:nvSpPr>
          <p:cNvPr id="3" name="タイトル 2">
            <a:extLst>
              <a:ext uri="{FF2B5EF4-FFF2-40B4-BE49-F238E27FC236}">
                <a16:creationId xmlns:a16="http://schemas.microsoft.com/office/drawing/2014/main" id="{F5F68D15-BBE8-0A5E-501C-561A7F79A7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056" y="324147"/>
            <a:ext cx="7759947" cy="985215"/>
          </a:xfrm>
        </p:spPr>
        <p:txBody>
          <a:bodyPr>
            <a:normAutofit/>
          </a:bodyPr>
          <a:lstStyle/>
          <a:p>
            <a:r>
              <a:rPr lang="ja-JP" altLang="en-US" sz="3100" dirty="0"/>
              <a:t>オーバードーズによる主な害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41E78BA2-BB21-B8D9-D8DD-6FD6CC4B878D}"/>
              </a:ext>
            </a:extLst>
          </p:cNvPr>
          <p:cNvSpPr txBox="1"/>
          <p:nvPr/>
        </p:nvSpPr>
        <p:spPr>
          <a:xfrm>
            <a:off x="7529625" y="3024000"/>
            <a:ext cx="738108" cy="44267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 anchor="t">
            <a:spAutoFit/>
          </a:bodyPr>
          <a:lstStyle/>
          <a:p>
            <a:pPr algn="ctr"/>
            <a:r>
              <a:rPr kumimoji="1" lang="ja-JP" altLang="en-US" sz="2000" b="1" dirty="0"/>
              <a:t>錯乱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3C641940-BE8A-C861-B6D0-20F3E7698287}"/>
              </a:ext>
            </a:extLst>
          </p:cNvPr>
          <p:cNvSpPr txBox="1"/>
          <p:nvPr/>
        </p:nvSpPr>
        <p:spPr>
          <a:xfrm>
            <a:off x="5401702" y="5472000"/>
            <a:ext cx="738108" cy="44267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 anchor="t">
            <a:spAutoFit/>
          </a:bodyPr>
          <a:lstStyle/>
          <a:p>
            <a:pPr algn="ctr"/>
            <a:r>
              <a:rPr kumimoji="1" lang="ja-JP" altLang="en-US" sz="2000" b="1" dirty="0"/>
              <a:t>昏睡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3DFA113-A418-53D2-5A1C-891E58D0D0D0}"/>
              </a:ext>
            </a:extLst>
          </p:cNvPr>
          <p:cNvSpPr txBox="1"/>
          <p:nvPr/>
        </p:nvSpPr>
        <p:spPr>
          <a:xfrm>
            <a:off x="760709" y="5472000"/>
            <a:ext cx="1756887" cy="44267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 anchor="t">
            <a:spAutoFit/>
          </a:bodyPr>
          <a:lstStyle/>
          <a:p>
            <a:pPr algn="ctr"/>
            <a:r>
              <a:rPr kumimoji="1" lang="ja-JP" altLang="en-US" sz="2000" b="1" dirty="0"/>
              <a:t>けいれん発作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156FBD70-0823-528D-C30B-C0B53D87CD9E}"/>
              </a:ext>
            </a:extLst>
          </p:cNvPr>
          <p:cNvSpPr txBox="1"/>
          <p:nvPr/>
        </p:nvSpPr>
        <p:spPr>
          <a:xfrm>
            <a:off x="4205869" y="3024000"/>
            <a:ext cx="738108" cy="44267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 anchor="t">
            <a:spAutoFit/>
          </a:bodyPr>
          <a:lstStyle/>
          <a:p>
            <a:pPr algn="ctr"/>
            <a:r>
              <a:rPr kumimoji="1" lang="ja-JP" altLang="en-US" sz="2000" b="1" dirty="0"/>
              <a:t>酩酊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633A2BEC-0C8C-AC83-AC91-8DA4F8C89FF6}"/>
              </a:ext>
            </a:extLst>
          </p:cNvPr>
          <p:cNvSpPr txBox="1"/>
          <p:nvPr/>
        </p:nvSpPr>
        <p:spPr>
          <a:xfrm>
            <a:off x="993750" y="3024000"/>
            <a:ext cx="738109" cy="44267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 anchor="t">
            <a:spAutoFit/>
          </a:bodyPr>
          <a:lstStyle/>
          <a:p>
            <a:pPr algn="ctr"/>
            <a:r>
              <a:rPr kumimoji="1" lang="ja-JP" altLang="en-US" sz="2000" b="1" dirty="0"/>
              <a:t>嘔吐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35180BEE-0B85-AA09-CDDA-265E3DC3FC61}"/>
              </a:ext>
            </a:extLst>
          </p:cNvPr>
          <p:cNvSpPr txBox="1"/>
          <p:nvPr/>
        </p:nvSpPr>
        <p:spPr>
          <a:xfrm>
            <a:off x="2187527" y="3024000"/>
            <a:ext cx="1377672" cy="44267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 anchor="t">
            <a:spAutoFit/>
          </a:bodyPr>
          <a:lstStyle/>
          <a:p>
            <a:pPr algn="ctr"/>
            <a:r>
              <a:rPr kumimoji="1" lang="ja-JP" altLang="en-US" sz="2000" b="1" dirty="0"/>
              <a:t>頻脈･多汗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3F45791C-C1C3-444A-BFBD-02C0E9C435A9}"/>
              </a:ext>
            </a:extLst>
          </p:cNvPr>
          <p:cNvSpPr txBox="1"/>
          <p:nvPr/>
        </p:nvSpPr>
        <p:spPr>
          <a:xfrm>
            <a:off x="5896659" y="3024000"/>
            <a:ext cx="738109" cy="44267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 anchor="t">
            <a:spAutoFit/>
          </a:bodyPr>
          <a:lstStyle/>
          <a:p>
            <a:pPr algn="ctr"/>
            <a:r>
              <a:rPr kumimoji="1" lang="ja-JP" altLang="en-US" sz="2000" b="1" dirty="0"/>
              <a:t>幻覚</a:t>
            </a: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0F04240E-92C9-76F7-0724-FDEBD2A5BBD2}"/>
              </a:ext>
            </a:extLst>
          </p:cNvPr>
          <p:cNvSpPr txBox="1"/>
          <p:nvPr/>
        </p:nvSpPr>
        <p:spPr>
          <a:xfrm>
            <a:off x="3166842" y="5472000"/>
            <a:ext cx="1280835" cy="78319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 anchor="t">
            <a:spAutoFit/>
          </a:bodyPr>
          <a:lstStyle/>
          <a:p>
            <a:pPr algn="ctr"/>
            <a:r>
              <a:rPr kumimoji="1" lang="ja-JP" altLang="en-US" sz="2000" b="1" dirty="0"/>
              <a:t>多臓器に</a:t>
            </a:r>
            <a:br>
              <a:rPr kumimoji="1" lang="en-US" altLang="ja-JP" sz="2000" b="1" dirty="0"/>
            </a:br>
            <a:r>
              <a:rPr kumimoji="1" lang="ja-JP" altLang="en-US" sz="2000" b="1" dirty="0"/>
              <a:t>ダメージ</a:t>
            </a: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4D28C55A-99FB-22CE-7171-6DBC786A2DA4}"/>
              </a:ext>
            </a:extLst>
          </p:cNvPr>
          <p:cNvSpPr txBox="1"/>
          <p:nvPr/>
        </p:nvSpPr>
        <p:spPr>
          <a:xfrm>
            <a:off x="6859397" y="5472000"/>
            <a:ext cx="1790224" cy="78319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 anchor="t">
            <a:spAutoFit/>
          </a:bodyPr>
          <a:lstStyle/>
          <a:p>
            <a:pPr algn="ctr"/>
            <a:r>
              <a:rPr kumimoji="1" lang="ja-JP" altLang="en-US" sz="2000" b="1" dirty="0"/>
              <a:t>死に至る</a:t>
            </a:r>
            <a:br>
              <a:rPr kumimoji="1" lang="en-US" altLang="ja-JP" sz="2000" b="1" dirty="0"/>
            </a:br>
            <a:r>
              <a:rPr kumimoji="1" lang="ja-JP" altLang="en-US" sz="2000" b="1" dirty="0"/>
              <a:t>可能性がある</a:t>
            </a:r>
          </a:p>
        </p:txBody>
      </p:sp>
      <p:pic>
        <p:nvPicPr>
          <p:cNvPr id="23" name="図 22" descr="食品, 部屋 が含まれている画像&#10;&#10;自動的に生成された説明">
            <a:extLst>
              <a:ext uri="{FF2B5EF4-FFF2-40B4-BE49-F238E27FC236}">
                <a16:creationId xmlns:a16="http://schemas.microsoft.com/office/drawing/2014/main" id="{98D41D59-9D92-A8FA-3FC1-5333B50C7C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6986" y="1565930"/>
            <a:ext cx="1656668" cy="1260000"/>
          </a:xfrm>
          <a:prstGeom prst="rect">
            <a:avLst/>
          </a:prstGeom>
        </p:spPr>
      </p:pic>
      <p:pic>
        <p:nvPicPr>
          <p:cNvPr id="26" name="図 25" descr="ロゴ&#10;&#10;自動的に生成された説明">
            <a:extLst>
              <a:ext uri="{FF2B5EF4-FFF2-40B4-BE49-F238E27FC236}">
                <a16:creationId xmlns:a16="http://schemas.microsoft.com/office/drawing/2014/main" id="{0AFB27E9-355D-E63B-CB3B-11498D13E7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922" y="1568467"/>
            <a:ext cx="1135686" cy="1260000"/>
          </a:xfrm>
          <a:prstGeom prst="rect">
            <a:avLst/>
          </a:prstGeom>
        </p:spPr>
      </p:pic>
      <p:pic>
        <p:nvPicPr>
          <p:cNvPr id="28" name="図 27">
            <a:extLst>
              <a:ext uri="{FF2B5EF4-FFF2-40B4-BE49-F238E27FC236}">
                <a16:creationId xmlns:a16="http://schemas.microsoft.com/office/drawing/2014/main" id="{3EE26A07-6A4B-65AF-D94F-323145CDBF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5414" y="1563860"/>
            <a:ext cx="1008423" cy="1260000"/>
          </a:xfrm>
          <a:prstGeom prst="rect">
            <a:avLst/>
          </a:prstGeom>
        </p:spPr>
      </p:pic>
      <p:pic>
        <p:nvPicPr>
          <p:cNvPr id="30" name="図 29">
            <a:extLst>
              <a:ext uri="{FF2B5EF4-FFF2-40B4-BE49-F238E27FC236}">
                <a16:creationId xmlns:a16="http://schemas.microsoft.com/office/drawing/2014/main" id="{B4237C5E-6E85-1DDF-CC23-4D276C42B64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9645" y="1476941"/>
            <a:ext cx="1266178" cy="1340397"/>
          </a:xfrm>
          <a:prstGeom prst="rect">
            <a:avLst/>
          </a:prstGeom>
        </p:spPr>
      </p:pic>
      <p:pic>
        <p:nvPicPr>
          <p:cNvPr id="32" name="図 31" descr="ロゴ が含まれている画像&#10;&#10;自動的に生成された説明">
            <a:extLst>
              <a:ext uri="{FF2B5EF4-FFF2-40B4-BE49-F238E27FC236}">
                <a16:creationId xmlns:a16="http://schemas.microsoft.com/office/drawing/2014/main" id="{9806CA74-0B31-4B5C-4917-838E47EF4F0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5108" y="4045117"/>
            <a:ext cx="1693666" cy="1260000"/>
          </a:xfrm>
          <a:prstGeom prst="rect">
            <a:avLst/>
          </a:prstGeom>
        </p:spPr>
      </p:pic>
      <p:pic>
        <p:nvPicPr>
          <p:cNvPr id="34" name="図 33" descr="挿絵, 抽象 が含まれている画像&#10;&#10;自動的に生成された説明">
            <a:extLst>
              <a:ext uri="{FF2B5EF4-FFF2-40B4-BE49-F238E27FC236}">
                <a16:creationId xmlns:a16="http://schemas.microsoft.com/office/drawing/2014/main" id="{E6DC6E8E-360A-81E9-09D2-5745BC2D80A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190" y="4590852"/>
            <a:ext cx="1581182" cy="604411"/>
          </a:xfrm>
          <a:prstGeom prst="rect">
            <a:avLst/>
          </a:prstGeom>
        </p:spPr>
      </p:pic>
      <p:pic>
        <p:nvPicPr>
          <p:cNvPr id="36" name="図 35" descr="フロント, 記号, シャツ が含まれている画像&#10;&#10;自動的に生成された説明">
            <a:extLst>
              <a:ext uri="{FF2B5EF4-FFF2-40B4-BE49-F238E27FC236}">
                <a16:creationId xmlns:a16="http://schemas.microsoft.com/office/drawing/2014/main" id="{EC865C99-7E6D-A2C0-076D-EB0C307A92D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4542" y="1563510"/>
            <a:ext cx="1264214" cy="1260000"/>
          </a:xfrm>
          <a:prstGeom prst="rect">
            <a:avLst/>
          </a:prstGeom>
        </p:spPr>
      </p:pic>
      <p:pic>
        <p:nvPicPr>
          <p:cNvPr id="38" name="図 37" descr="ロゴ が含まれている画像&#10;&#10;自動的に生成された説明">
            <a:extLst>
              <a:ext uri="{FF2B5EF4-FFF2-40B4-BE49-F238E27FC236}">
                <a16:creationId xmlns:a16="http://schemas.microsoft.com/office/drawing/2014/main" id="{4549679D-0E91-BEED-9178-0B0B45D1C78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2912" y="4079049"/>
            <a:ext cx="1457919" cy="1302010"/>
          </a:xfrm>
          <a:prstGeom prst="rect">
            <a:avLst/>
          </a:prstGeom>
        </p:spPr>
      </p:pic>
      <p:pic>
        <p:nvPicPr>
          <p:cNvPr id="40" name="図 39" descr="テキスト が含まれている画像&#10;&#10;自動的に生成された説明">
            <a:extLst>
              <a:ext uri="{FF2B5EF4-FFF2-40B4-BE49-F238E27FC236}">
                <a16:creationId xmlns:a16="http://schemas.microsoft.com/office/drawing/2014/main" id="{3F684893-00CF-C4E0-A90F-7ACD09E05D0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9993" y="4342600"/>
            <a:ext cx="1302010" cy="985215"/>
          </a:xfrm>
          <a:prstGeom prst="rect">
            <a:avLst/>
          </a:prstGeom>
        </p:spPr>
      </p:pic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90294682-C3CA-0FFC-EE10-E349D0E0EB75}"/>
              </a:ext>
            </a:extLst>
          </p:cNvPr>
          <p:cNvGrpSpPr/>
          <p:nvPr/>
        </p:nvGrpSpPr>
        <p:grpSpPr>
          <a:xfrm>
            <a:off x="1825101" y="413092"/>
            <a:ext cx="5759296" cy="678225"/>
            <a:chOff x="1825101" y="413092"/>
            <a:chExt cx="5759296" cy="678225"/>
          </a:xfrm>
        </p:grpSpPr>
        <p:sp>
          <p:nvSpPr>
            <p:cNvPr id="11" name="平行四辺形 10">
              <a:extLst>
                <a:ext uri="{FF2B5EF4-FFF2-40B4-BE49-F238E27FC236}">
                  <a16:creationId xmlns:a16="http://schemas.microsoft.com/office/drawing/2014/main" id="{28A1828E-98B6-03CC-202E-FE2152A7932B}"/>
                </a:ext>
              </a:extLst>
            </p:cNvPr>
            <p:cNvSpPr/>
            <p:nvPr userDrawn="1"/>
          </p:nvSpPr>
          <p:spPr>
            <a:xfrm flipH="1">
              <a:off x="1825101" y="975632"/>
              <a:ext cx="5325558" cy="115685"/>
            </a:xfrm>
            <a:prstGeom prst="parallelogram">
              <a:avLst/>
            </a:prstGeom>
            <a:solidFill>
              <a:schemeClr val="tx2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12" name="図 11" descr="暗い背景に白い文字がある&#10;&#10;中程度の精度で自動的に生成された説明">
              <a:extLst>
                <a:ext uri="{FF2B5EF4-FFF2-40B4-BE49-F238E27FC236}">
                  <a16:creationId xmlns:a16="http://schemas.microsoft.com/office/drawing/2014/main" id="{6FF59A7C-3341-5CF0-0008-BF11F70E578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15597" y="413092"/>
              <a:ext cx="568800" cy="67413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746270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8B8CA5-6EDF-8563-ADDC-D2DDFCB19F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581FB0F-53A9-4602-5DF6-AB35F0E6B1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6FD1F-B238-489A-B820-857598A48E65}" type="slidenum">
              <a:rPr kumimoji="1" lang="ja-JP" altLang="en-US" smtClean="0"/>
              <a:t>2</a:t>
            </a:fld>
            <a:endParaRPr kumimoji="1" lang="ja-JP" altLang="en-US"/>
          </a:p>
        </p:txBody>
      </p:sp>
      <p:sp>
        <p:nvSpPr>
          <p:cNvPr id="2" name="雲 1">
            <a:extLst>
              <a:ext uri="{FF2B5EF4-FFF2-40B4-BE49-F238E27FC236}">
                <a16:creationId xmlns:a16="http://schemas.microsoft.com/office/drawing/2014/main" id="{CE658B58-0E3C-81A3-DFB7-1D1D8AABCAFF}"/>
              </a:ext>
            </a:extLst>
          </p:cNvPr>
          <p:cNvSpPr/>
          <p:nvPr/>
        </p:nvSpPr>
        <p:spPr>
          <a:xfrm>
            <a:off x="835536" y="1157537"/>
            <a:ext cx="7480318" cy="4542926"/>
          </a:xfrm>
          <a:prstGeom prst="cloud">
            <a:avLst/>
          </a:prstGeom>
          <a:solidFill>
            <a:srgbClr val="FCEDE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5C8508FB-28DC-1447-8145-8ED3C54A5ADD}"/>
              </a:ext>
            </a:extLst>
          </p:cNvPr>
          <p:cNvSpPr txBox="1"/>
          <p:nvPr/>
        </p:nvSpPr>
        <p:spPr>
          <a:xfrm>
            <a:off x="1548794" y="2217846"/>
            <a:ext cx="6391493" cy="24776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ja-JP" altLang="en-US" sz="4400" b="1" dirty="0">
                <a:solidFill>
                  <a:srgbClr val="FF0000"/>
                </a:solidFill>
                <a:cs typeface="MS PGothic"/>
                <a:sym typeface="MS PGothic"/>
              </a:rPr>
              <a:t>薬物事犯の検挙者数</a:t>
            </a:r>
            <a:r>
              <a:rPr lang="ja-JP" altLang="en-US" sz="4400" b="1" dirty="0">
                <a:cs typeface="MS PGothic"/>
                <a:sym typeface="MS PGothic"/>
              </a:rPr>
              <a:t>は、</a:t>
            </a:r>
          </a:p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ja-JP" altLang="en-US" sz="4400" b="1" dirty="0">
                <a:cs typeface="MS PGothic"/>
                <a:sym typeface="MS PGothic"/>
              </a:rPr>
              <a:t>どのような</a:t>
            </a:r>
            <a:r>
              <a:rPr lang="ja-JP" altLang="en-US" sz="4400" b="1" dirty="0">
                <a:solidFill>
                  <a:srgbClr val="0070C0"/>
                </a:solidFill>
                <a:cs typeface="MS PGothic"/>
                <a:sym typeface="MS PGothic"/>
              </a:rPr>
              <a:t>状況</a:t>
            </a:r>
            <a:br>
              <a:rPr lang="ja-JP" altLang="en-US" sz="4400" b="1" dirty="0">
                <a:cs typeface="MS PGothic"/>
                <a:sym typeface="MS PGothic"/>
              </a:rPr>
            </a:br>
            <a:r>
              <a:rPr lang="ja-JP" altLang="en-US" sz="4400" b="1" dirty="0">
                <a:cs typeface="MS PGothic"/>
                <a:sym typeface="MS PGothic"/>
              </a:rPr>
              <a:t>だろうか？</a:t>
            </a:r>
          </a:p>
        </p:txBody>
      </p:sp>
    </p:spTree>
    <p:extLst>
      <p:ext uri="{BB962C8B-B14F-4D97-AF65-F5344CB8AC3E}">
        <p14:creationId xmlns:p14="http://schemas.microsoft.com/office/powerpoint/2010/main" val="17277110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68224947-2C36-C432-32FB-FEEB671A4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6FD1F-B238-489A-B820-857598A48E65}" type="slidenum">
              <a:rPr kumimoji="1" lang="ja-JP" altLang="en-US" smtClean="0"/>
              <a:t>20</a:t>
            </a:fld>
            <a:endParaRPr kumimoji="1" lang="ja-JP" altLang="en-US"/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D2FD7722-1FB7-22E7-B88F-EBE00D7CC0D7}"/>
              </a:ext>
            </a:extLst>
          </p:cNvPr>
          <p:cNvSpPr/>
          <p:nvPr/>
        </p:nvSpPr>
        <p:spPr>
          <a:xfrm>
            <a:off x="582096" y="532604"/>
            <a:ext cx="7950718" cy="930236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144000" rtlCol="0" anchor="t">
            <a:spAutoFit/>
          </a:bodyPr>
          <a:lstStyle/>
          <a:p>
            <a:pPr algn="ctr">
              <a:buClr>
                <a:srgbClr val="0070C0"/>
              </a:buClr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cs typeface="+mn-cs"/>
              </a:rPr>
              <a:t>薬物乱用が社会にどのような悪影響を及ぼすのか、</a:t>
            </a:r>
            <a:b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cs typeface="+mn-cs"/>
              </a:rPr>
            </a:b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cs typeface="+mn-cs"/>
              </a:rPr>
              <a:t>ウェビングマップにしてみよう。</a:t>
            </a:r>
          </a:p>
        </p:txBody>
      </p:sp>
      <p:sp>
        <p:nvSpPr>
          <p:cNvPr id="5" name="Google Shape;193;g2fab1155b0a_2_12">
            <a:extLst>
              <a:ext uri="{FF2B5EF4-FFF2-40B4-BE49-F238E27FC236}">
                <a16:creationId xmlns:a16="http://schemas.microsoft.com/office/drawing/2014/main" id="{274AA6FD-21E8-2BFA-8A78-9C2F245A1823}"/>
              </a:ext>
            </a:extLst>
          </p:cNvPr>
          <p:cNvSpPr/>
          <p:nvPr/>
        </p:nvSpPr>
        <p:spPr>
          <a:xfrm>
            <a:off x="792163" y="1640965"/>
            <a:ext cx="7751669" cy="4757000"/>
          </a:xfrm>
          <a:prstGeom prst="roundRect">
            <a:avLst>
              <a:gd name="adj" fmla="val 2250"/>
            </a:avLst>
          </a:prstGeom>
          <a:solidFill>
            <a:schemeClr val="bg1">
              <a:lumMod val="95000"/>
            </a:schemeClr>
          </a:solidFill>
          <a:ln w="9525" cap="flat" cmpd="sng">
            <a:solidFill>
              <a:schemeClr val="bg1">
                <a:lumMod val="6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Proxima Nova"/>
              <a:sym typeface="Proxima Nova"/>
            </a:endParaRPr>
          </a:p>
        </p:txBody>
      </p:sp>
      <p:sp>
        <p:nvSpPr>
          <p:cNvPr id="7" name="Google Shape;196;g2fab1155b0a_2_12">
            <a:extLst>
              <a:ext uri="{FF2B5EF4-FFF2-40B4-BE49-F238E27FC236}">
                <a16:creationId xmlns:a16="http://schemas.microsoft.com/office/drawing/2014/main" id="{B2E6A018-E8D1-D2F9-2915-96F6F47EFD40}"/>
              </a:ext>
            </a:extLst>
          </p:cNvPr>
          <p:cNvSpPr txBox="1"/>
          <p:nvPr/>
        </p:nvSpPr>
        <p:spPr>
          <a:xfrm>
            <a:off x="822638" y="1658370"/>
            <a:ext cx="803395" cy="609367"/>
          </a:xfrm>
          <a:prstGeom prst="rect">
            <a:avLst/>
          </a:prstGeom>
          <a:noFill/>
          <a:ln>
            <a:noFill/>
          </a:ln>
        </p:spPr>
        <p:txBody>
          <a:bodyPr spcFirstLastPara="1" wrap="none" lIns="91425" tIns="91425" rIns="91425" bIns="91425" anchor="t" anchorCtr="0">
            <a:spAutoFit/>
          </a:bodyPr>
          <a:lstStyle/>
          <a:p>
            <a:pPr defTabSz="914400"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ja" altLang="en-US" sz="2400" b="1" u="sng" kern="0" dirty="0">
                <a:solidFill>
                  <a:schemeClr val="accent2"/>
                </a:solidFill>
                <a:cs typeface="MS PGothic"/>
                <a:sym typeface="MS PGothic"/>
              </a:rPr>
              <a:t>家庭</a:t>
            </a:r>
            <a:endParaRPr sz="2400" b="1" kern="0" dirty="0">
              <a:solidFill>
                <a:schemeClr val="accent2"/>
              </a:solidFill>
              <a:cs typeface="MS PGothic"/>
              <a:sym typeface="MS PGothic"/>
            </a:endParaRPr>
          </a:p>
        </p:txBody>
      </p:sp>
      <p:sp>
        <p:nvSpPr>
          <p:cNvPr id="8" name="Google Shape;197;g2fab1155b0a_2_12">
            <a:extLst>
              <a:ext uri="{FF2B5EF4-FFF2-40B4-BE49-F238E27FC236}">
                <a16:creationId xmlns:a16="http://schemas.microsoft.com/office/drawing/2014/main" id="{DCB2EE58-DA6C-AEA3-BD38-0D9E2E80D4E5}"/>
              </a:ext>
            </a:extLst>
          </p:cNvPr>
          <p:cNvSpPr txBox="1"/>
          <p:nvPr/>
        </p:nvSpPr>
        <p:spPr>
          <a:xfrm>
            <a:off x="7745542" y="1654957"/>
            <a:ext cx="803395" cy="609367"/>
          </a:xfrm>
          <a:prstGeom prst="rect">
            <a:avLst/>
          </a:prstGeom>
          <a:noFill/>
          <a:ln>
            <a:noFill/>
          </a:ln>
        </p:spPr>
        <p:txBody>
          <a:bodyPr spcFirstLastPara="1" wrap="none" lIns="91425" tIns="91425" rIns="91425" bIns="91425" anchor="t" anchorCtr="0">
            <a:spAutoFit/>
          </a:bodyPr>
          <a:lstStyle/>
          <a:p>
            <a:pPr algn="r" defTabSz="914400"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ja" altLang="en-US" sz="2400" b="1" u="sng" kern="0" dirty="0">
                <a:solidFill>
                  <a:schemeClr val="accent6"/>
                </a:solidFill>
                <a:cs typeface="MS PGothic"/>
                <a:sym typeface="MS PGothic"/>
              </a:rPr>
              <a:t>学校</a:t>
            </a:r>
            <a:endParaRPr sz="2400" b="1" u="sng" kern="0" dirty="0">
              <a:solidFill>
                <a:schemeClr val="accent6"/>
              </a:solidFill>
              <a:cs typeface="MS PGothic"/>
              <a:sym typeface="MS PGothic"/>
            </a:endParaRPr>
          </a:p>
        </p:txBody>
      </p:sp>
      <p:sp>
        <p:nvSpPr>
          <p:cNvPr id="9" name="Google Shape;200;g2fab1155b0a_2_12">
            <a:extLst>
              <a:ext uri="{FF2B5EF4-FFF2-40B4-BE49-F238E27FC236}">
                <a16:creationId xmlns:a16="http://schemas.microsoft.com/office/drawing/2014/main" id="{8845343E-8959-0AE8-30CC-9BCA5CB93887}"/>
              </a:ext>
            </a:extLst>
          </p:cNvPr>
          <p:cNvSpPr txBox="1"/>
          <p:nvPr/>
        </p:nvSpPr>
        <p:spPr>
          <a:xfrm>
            <a:off x="7750688" y="5785127"/>
            <a:ext cx="803395" cy="609367"/>
          </a:xfrm>
          <a:prstGeom prst="rect">
            <a:avLst/>
          </a:prstGeom>
          <a:noFill/>
          <a:ln>
            <a:noFill/>
          </a:ln>
        </p:spPr>
        <p:txBody>
          <a:bodyPr spcFirstLastPara="1" wrap="none" lIns="91425" tIns="91425" rIns="91425" bIns="91425" anchor="b" anchorCtr="0">
            <a:spAutoFit/>
          </a:bodyPr>
          <a:lstStyle/>
          <a:p>
            <a:pPr algn="r" defTabSz="914400"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ja" altLang="en-US" sz="2400" b="1" u="sng" kern="0" dirty="0">
                <a:solidFill>
                  <a:schemeClr val="accent5"/>
                </a:solidFill>
                <a:cs typeface="MS PGothic"/>
                <a:sym typeface="MS PGothic"/>
              </a:rPr>
              <a:t>犯罪</a:t>
            </a:r>
            <a:endParaRPr sz="2400" b="1" kern="0" dirty="0">
              <a:solidFill>
                <a:schemeClr val="accent5"/>
              </a:solidFill>
              <a:cs typeface="MS PGothic"/>
              <a:sym typeface="MS PGothic"/>
            </a:endParaRPr>
          </a:p>
        </p:txBody>
      </p:sp>
      <p:sp>
        <p:nvSpPr>
          <p:cNvPr id="10" name="Google Shape;201;g2fab1155b0a_2_12">
            <a:extLst>
              <a:ext uri="{FF2B5EF4-FFF2-40B4-BE49-F238E27FC236}">
                <a16:creationId xmlns:a16="http://schemas.microsoft.com/office/drawing/2014/main" id="{83BF8BE9-EEA6-7A4B-C382-84D41CD373B2}"/>
              </a:ext>
            </a:extLst>
          </p:cNvPr>
          <p:cNvSpPr txBox="1"/>
          <p:nvPr/>
        </p:nvSpPr>
        <p:spPr>
          <a:xfrm>
            <a:off x="803588" y="5785127"/>
            <a:ext cx="803395" cy="609367"/>
          </a:xfrm>
          <a:prstGeom prst="rect">
            <a:avLst/>
          </a:prstGeom>
          <a:noFill/>
          <a:ln>
            <a:noFill/>
          </a:ln>
        </p:spPr>
        <p:txBody>
          <a:bodyPr spcFirstLastPara="1" wrap="none" lIns="91425" tIns="91425" rIns="91425" bIns="91425" anchor="b" anchorCtr="0">
            <a:spAutoFit/>
          </a:bodyPr>
          <a:lstStyle/>
          <a:p>
            <a:pPr defTabSz="914400"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ja" altLang="en-US" sz="2400" b="1" u="sng" kern="0" dirty="0">
                <a:solidFill>
                  <a:srgbClr val="0070C0"/>
                </a:solidFill>
                <a:cs typeface="MS PGothic"/>
                <a:sym typeface="MS PGothic"/>
              </a:rPr>
              <a:t>友人</a:t>
            </a:r>
            <a:endParaRPr sz="2400" b="1" kern="0" dirty="0">
              <a:solidFill>
                <a:srgbClr val="0070C0"/>
              </a:solidFill>
              <a:cs typeface="MS PGothic"/>
              <a:sym typeface="MS PGothic"/>
            </a:endParaRPr>
          </a:p>
        </p:txBody>
      </p: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74FD5659-0F79-33BD-0877-FFE3338A0347}"/>
              </a:ext>
            </a:extLst>
          </p:cNvPr>
          <p:cNvGrpSpPr/>
          <p:nvPr/>
        </p:nvGrpSpPr>
        <p:grpSpPr>
          <a:xfrm>
            <a:off x="3534130" y="3466027"/>
            <a:ext cx="2267734" cy="1959674"/>
            <a:chOff x="2931736" y="2479249"/>
            <a:chExt cx="3623749" cy="3131481"/>
          </a:xfrm>
        </p:grpSpPr>
        <p:sp>
          <p:nvSpPr>
            <p:cNvPr id="17" name="雲 16">
              <a:extLst>
                <a:ext uri="{FF2B5EF4-FFF2-40B4-BE49-F238E27FC236}">
                  <a16:creationId xmlns:a16="http://schemas.microsoft.com/office/drawing/2014/main" id="{01292588-FCF7-538C-D477-252D27E5A79E}"/>
                </a:ext>
              </a:extLst>
            </p:cNvPr>
            <p:cNvSpPr/>
            <p:nvPr/>
          </p:nvSpPr>
          <p:spPr>
            <a:xfrm>
              <a:off x="2931736" y="2479249"/>
              <a:ext cx="3623749" cy="3131481"/>
            </a:xfrm>
            <a:prstGeom prst="cloud">
              <a:avLst/>
            </a:prstGeom>
            <a:solidFill>
              <a:schemeClr val="tx2">
                <a:lumMod val="10000"/>
                <a:lumOff val="9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18" name="図 17">
              <a:extLst>
                <a:ext uri="{FF2B5EF4-FFF2-40B4-BE49-F238E27FC236}">
                  <a16:creationId xmlns:a16="http://schemas.microsoft.com/office/drawing/2014/main" id="{39A14E04-4F93-BE2B-BE3E-B042A40A75F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89015" y="2813628"/>
              <a:ext cx="3064918" cy="2561980"/>
            </a:xfrm>
            <a:prstGeom prst="rect">
              <a:avLst/>
            </a:prstGeom>
          </p:spPr>
        </p:pic>
      </p:grpSp>
      <p:sp>
        <p:nvSpPr>
          <p:cNvPr id="11" name="Google Shape;202;g2fab1155b0a_2_12">
            <a:extLst>
              <a:ext uri="{FF2B5EF4-FFF2-40B4-BE49-F238E27FC236}">
                <a16:creationId xmlns:a16="http://schemas.microsoft.com/office/drawing/2014/main" id="{1782A4DB-47D7-CEA2-EC29-03F57CF371E8}"/>
              </a:ext>
            </a:extLst>
          </p:cNvPr>
          <p:cNvSpPr/>
          <p:nvPr/>
        </p:nvSpPr>
        <p:spPr>
          <a:xfrm>
            <a:off x="1782009" y="2364575"/>
            <a:ext cx="1908000" cy="9000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spcFirstLastPara="1" wrap="none" lIns="91425" tIns="91425" rIns="91425" bIns="91425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ja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MS PGothic"/>
                <a:sym typeface="MS PGothic"/>
              </a:rPr>
              <a:t>例：親への反発</a:t>
            </a:r>
            <a:endParaRPr kumimoji="0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MS PGothic"/>
              <a:sym typeface="MS PGothic"/>
            </a:endParaRPr>
          </a:p>
        </p:txBody>
      </p:sp>
      <p:sp>
        <p:nvSpPr>
          <p:cNvPr id="12" name="Google Shape;203;g2fab1155b0a_2_12">
            <a:extLst>
              <a:ext uri="{FF2B5EF4-FFF2-40B4-BE49-F238E27FC236}">
                <a16:creationId xmlns:a16="http://schemas.microsoft.com/office/drawing/2014/main" id="{52544845-50A7-3DEF-B78B-B410F4C5AE39}"/>
              </a:ext>
            </a:extLst>
          </p:cNvPr>
          <p:cNvSpPr/>
          <p:nvPr/>
        </p:nvSpPr>
        <p:spPr>
          <a:xfrm>
            <a:off x="1782009" y="4788289"/>
            <a:ext cx="2033306" cy="9000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spcFirstLastPara="1" wrap="none" lIns="91425" tIns="91425" rIns="91425" bIns="91425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ja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MS PGothic"/>
                <a:sym typeface="MS PGothic"/>
              </a:rPr>
              <a:t>例：友だちとの喧嘩</a:t>
            </a:r>
            <a:endParaRPr kumimoji="0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MS PGothic"/>
              <a:sym typeface="MS PGothic"/>
            </a:endParaRPr>
          </a:p>
        </p:txBody>
      </p:sp>
      <p:sp>
        <p:nvSpPr>
          <p:cNvPr id="13" name="Google Shape;204;g2fab1155b0a_2_12">
            <a:extLst>
              <a:ext uri="{FF2B5EF4-FFF2-40B4-BE49-F238E27FC236}">
                <a16:creationId xmlns:a16="http://schemas.microsoft.com/office/drawing/2014/main" id="{6DBAF258-F312-34FC-2828-1A27670A82DE}"/>
              </a:ext>
            </a:extLst>
          </p:cNvPr>
          <p:cNvSpPr/>
          <p:nvPr/>
        </p:nvSpPr>
        <p:spPr>
          <a:xfrm>
            <a:off x="5957743" y="2981144"/>
            <a:ext cx="1908000" cy="9000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spcFirstLastPara="1" wrap="none" lIns="91425" tIns="91425" rIns="91425" bIns="91425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ja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MS PGothic"/>
                <a:sym typeface="MS PGothic"/>
              </a:rPr>
              <a:t>例：先輩の誘い</a:t>
            </a:r>
            <a:endParaRPr kumimoji="0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MS PGothic"/>
              <a:sym typeface="MS PGothic"/>
            </a:endParaRPr>
          </a:p>
        </p:txBody>
      </p:sp>
      <p:sp>
        <p:nvSpPr>
          <p:cNvPr id="14" name="Google Shape;205;g2fab1155b0a_2_12">
            <a:extLst>
              <a:ext uri="{FF2B5EF4-FFF2-40B4-BE49-F238E27FC236}">
                <a16:creationId xmlns:a16="http://schemas.microsoft.com/office/drawing/2014/main" id="{76CFAD50-125C-37BA-C1A4-37E5E413834D}"/>
              </a:ext>
            </a:extLst>
          </p:cNvPr>
          <p:cNvSpPr/>
          <p:nvPr/>
        </p:nvSpPr>
        <p:spPr>
          <a:xfrm>
            <a:off x="5449969" y="4771323"/>
            <a:ext cx="1908000" cy="900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spcFirstLastPara="1" wrap="none" lIns="91425" tIns="91425" rIns="91425" bIns="91425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ja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MS PGothic"/>
                <a:sym typeface="MS PGothic"/>
              </a:rPr>
              <a:t>例：窃盗</a:t>
            </a:r>
            <a:endParaRPr kumimoji="0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MS PGothic"/>
              <a:sym typeface="MS PGothic"/>
            </a:endParaRPr>
          </a:p>
        </p:txBody>
      </p:sp>
      <p:cxnSp>
        <p:nvCxnSpPr>
          <p:cNvPr id="15" name="Google Shape;206;g2fab1155b0a_2_12">
            <a:extLst>
              <a:ext uri="{FF2B5EF4-FFF2-40B4-BE49-F238E27FC236}">
                <a16:creationId xmlns:a16="http://schemas.microsoft.com/office/drawing/2014/main" id="{47961ED4-D894-8CA1-FC9C-549236E247B7}"/>
              </a:ext>
            </a:extLst>
          </p:cNvPr>
          <p:cNvCxnSpPr>
            <a:cxnSpLocks/>
            <a:stCxn id="11" idx="6"/>
            <a:endCxn id="13" idx="2"/>
          </p:cNvCxnSpPr>
          <p:nvPr/>
        </p:nvCxnSpPr>
        <p:spPr>
          <a:xfrm>
            <a:off x="3690009" y="2814575"/>
            <a:ext cx="2267734" cy="616569"/>
          </a:xfrm>
          <a:prstGeom prst="straightConnector1">
            <a:avLst/>
          </a:prstGeom>
          <a:noFill/>
          <a:ln w="2857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6" name="Google Shape;207;g2fab1155b0a_2_12">
            <a:extLst>
              <a:ext uri="{FF2B5EF4-FFF2-40B4-BE49-F238E27FC236}">
                <a16:creationId xmlns:a16="http://schemas.microsoft.com/office/drawing/2014/main" id="{D3651AB3-022A-8257-9D36-E53260270E74}"/>
              </a:ext>
            </a:extLst>
          </p:cNvPr>
          <p:cNvCxnSpPr>
            <a:cxnSpLocks/>
            <a:stCxn id="13" idx="4"/>
            <a:endCxn id="14" idx="0"/>
          </p:cNvCxnSpPr>
          <p:nvPr/>
        </p:nvCxnSpPr>
        <p:spPr>
          <a:xfrm flipH="1">
            <a:off x="6403969" y="3881144"/>
            <a:ext cx="507774" cy="890179"/>
          </a:xfrm>
          <a:prstGeom prst="straightConnector1">
            <a:avLst/>
          </a:prstGeom>
          <a:noFill/>
          <a:ln w="2857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28257514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4AFEC3-7605-76CF-FA98-875B8EAACA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3049C753-2565-AE99-2CC9-3A95B85FAF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6FD1F-B238-489A-B820-857598A48E65}" type="slidenum">
              <a:rPr kumimoji="1" lang="ja-JP" altLang="en-US" smtClean="0"/>
              <a:t>21</a:t>
            </a:fld>
            <a:endParaRPr kumimoji="1" lang="ja-JP" altLang="en-US"/>
          </a:p>
        </p:txBody>
      </p:sp>
      <p:sp>
        <p:nvSpPr>
          <p:cNvPr id="2" name="雲 1">
            <a:extLst>
              <a:ext uri="{FF2B5EF4-FFF2-40B4-BE49-F238E27FC236}">
                <a16:creationId xmlns:a16="http://schemas.microsoft.com/office/drawing/2014/main" id="{35585A2F-3482-985D-73F1-11D4A5A6D892}"/>
              </a:ext>
            </a:extLst>
          </p:cNvPr>
          <p:cNvSpPr/>
          <p:nvPr/>
        </p:nvSpPr>
        <p:spPr>
          <a:xfrm>
            <a:off x="835536" y="1157537"/>
            <a:ext cx="7480318" cy="4542926"/>
          </a:xfrm>
          <a:prstGeom prst="cloud">
            <a:avLst/>
          </a:prstGeom>
          <a:solidFill>
            <a:srgbClr val="FCEDE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25C92F0F-1860-BE88-F042-83099E3E4195}"/>
              </a:ext>
            </a:extLst>
          </p:cNvPr>
          <p:cNvSpPr txBox="1"/>
          <p:nvPr/>
        </p:nvSpPr>
        <p:spPr>
          <a:xfrm>
            <a:off x="2019668" y="1782086"/>
            <a:ext cx="5109091" cy="33038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ja" altLang="ja-JP" sz="4800" b="1" dirty="0">
                <a:solidFill>
                  <a:srgbClr val="FF0000"/>
                </a:solidFill>
                <a:cs typeface="MS PGothic"/>
                <a:sym typeface="MS PGothic"/>
              </a:rPr>
              <a:t>薬物乱用</a:t>
            </a:r>
            <a:r>
              <a:rPr lang="ja" altLang="ja-JP" sz="4800" b="1" dirty="0">
                <a:cs typeface="MS PGothic"/>
                <a:sym typeface="MS PGothic"/>
              </a:rPr>
              <a:t>は、</a:t>
            </a:r>
            <a:endParaRPr lang="en-US" altLang="ja" sz="4800" b="1" dirty="0">
              <a:cs typeface="MS PGothic"/>
              <a:sym typeface="MS PGothic"/>
            </a:endParaRPr>
          </a:p>
          <a:p>
            <a:pPr algn="ctr">
              <a:lnSpc>
                <a:spcPct val="110000"/>
              </a:lnSpc>
            </a:pPr>
            <a:r>
              <a:rPr lang="ja-JP" altLang="en-US" sz="4800" b="1" dirty="0">
                <a:cs typeface="MS PGothic"/>
                <a:sym typeface="MS PGothic"/>
              </a:rPr>
              <a:t>周囲の人や社会に</a:t>
            </a:r>
            <a:br>
              <a:rPr lang="en-US" altLang="ja-JP" sz="4800" b="1" dirty="0">
                <a:cs typeface="MS PGothic"/>
                <a:sym typeface="MS PGothic"/>
              </a:rPr>
            </a:br>
            <a:r>
              <a:rPr lang="ja-JP" altLang="en-US" sz="4800" b="1" dirty="0">
                <a:cs typeface="MS PGothic"/>
                <a:sym typeface="MS PGothic"/>
              </a:rPr>
              <a:t>どのような</a:t>
            </a:r>
            <a:r>
              <a:rPr lang="ja-JP" altLang="en-US" sz="4800" b="1" dirty="0">
                <a:solidFill>
                  <a:srgbClr val="0070C0"/>
                </a:solidFill>
                <a:cs typeface="MS PGothic"/>
                <a:sym typeface="MS PGothic"/>
              </a:rPr>
              <a:t>影響</a:t>
            </a:r>
            <a:r>
              <a:rPr lang="ja-JP" altLang="en-US" sz="4800" b="1" dirty="0">
                <a:cs typeface="MS PGothic"/>
                <a:sym typeface="MS PGothic"/>
              </a:rPr>
              <a:t>を</a:t>
            </a:r>
            <a:br>
              <a:rPr lang="en-US" altLang="ja-JP" sz="4800" b="1" dirty="0">
                <a:cs typeface="MS PGothic"/>
                <a:sym typeface="MS PGothic"/>
              </a:rPr>
            </a:br>
            <a:r>
              <a:rPr lang="ja-JP" altLang="en-US" sz="4800" b="1" dirty="0">
                <a:cs typeface="MS PGothic"/>
                <a:sym typeface="MS PGothic"/>
              </a:rPr>
              <a:t>与えるのか？</a:t>
            </a:r>
            <a:endParaRPr kumimoji="1" lang="ja-JP" alt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18329398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6916AA-CA48-A1DA-1142-DA2856FE81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グループ化 12">
            <a:extLst>
              <a:ext uri="{FF2B5EF4-FFF2-40B4-BE49-F238E27FC236}">
                <a16:creationId xmlns:a16="http://schemas.microsoft.com/office/drawing/2014/main" id="{BB904382-39C5-3365-B5BD-1B5B51CA7B1A}"/>
              </a:ext>
            </a:extLst>
          </p:cNvPr>
          <p:cNvGrpSpPr/>
          <p:nvPr/>
        </p:nvGrpSpPr>
        <p:grpSpPr>
          <a:xfrm>
            <a:off x="2912486" y="2411874"/>
            <a:ext cx="3623749" cy="3131481"/>
            <a:chOff x="2931736" y="2479249"/>
            <a:chExt cx="3623749" cy="3131481"/>
          </a:xfrm>
        </p:grpSpPr>
        <p:sp>
          <p:nvSpPr>
            <p:cNvPr id="12" name="雲 11">
              <a:extLst>
                <a:ext uri="{FF2B5EF4-FFF2-40B4-BE49-F238E27FC236}">
                  <a16:creationId xmlns:a16="http://schemas.microsoft.com/office/drawing/2014/main" id="{8436785A-8FB7-D8F1-302C-BACCA35ACCEA}"/>
                </a:ext>
              </a:extLst>
            </p:cNvPr>
            <p:cNvSpPr/>
            <p:nvPr/>
          </p:nvSpPr>
          <p:spPr>
            <a:xfrm>
              <a:off x="2931736" y="2479249"/>
              <a:ext cx="3623749" cy="3131481"/>
            </a:xfrm>
            <a:prstGeom prst="cloud">
              <a:avLst/>
            </a:prstGeom>
            <a:solidFill>
              <a:schemeClr val="tx2">
                <a:lumMod val="10000"/>
                <a:lumOff val="9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11" name="図 10">
              <a:extLst>
                <a:ext uri="{FF2B5EF4-FFF2-40B4-BE49-F238E27FC236}">
                  <a16:creationId xmlns:a16="http://schemas.microsoft.com/office/drawing/2014/main" id="{1FC5548A-E1B9-7147-C60E-9FC948F170A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89015" y="2813628"/>
              <a:ext cx="3064918" cy="2561980"/>
            </a:xfrm>
            <a:prstGeom prst="rect">
              <a:avLst/>
            </a:prstGeom>
          </p:spPr>
        </p:pic>
      </p:grp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ECFD7AAB-6CDC-AD05-9AFB-EB48544FCB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6FD1F-B238-489A-B820-857598A48E65}" type="slidenum">
              <a:rPr kumimoji="1" lang="ja-JP" altLang="en-US" smtClean="0"/>
              <a:t>22</a:t>
            </a:fld>
            <a:endParaRPr kumimoji="1" lang="ja-JP" altLang="en-US"/>
          </a:p>
        </p:txBody>
      </p:sp>
      <p:sp>
        <p:nvSpPr>
          <p:cNvPr id="3" name="タイトル 2">
            <a:extLst>
              <a:ext uri="{FF2B5EF4-FFF2-40B4-BE49-F238E27FC236}">
                <a16:creationId xmlns:a16="http://schemas.microsoft.com/office/drawing/2014/main" id="{6AAABDF5-27D9-D355-1F3F-DE086653D3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0450" y="324147"/>
            <a:ext cx="7871494" cy="985215"/>
          </a:xfrm>
        </p:spPr>
        <p:txBody>
          <a:bodyPr>
            <a:normAutofit/>
          </a:bodyPr>
          <a:lstStyle/>
          <a:p>
            <a:r>
              <a:rPr kumimoji="1" lang="ja-JP" altLang="en-US" sz="2800" spc="-200" dirty="0"/>
              <a:t>薬物乱用による犯罪や事件・事故</a:t>
            </a:r>
            <a:endParaRPr lang="ja-JP" altLang="en-US" sz="2800" dirty="0"/>
          </a:p>
        </p:txBody>
      </p:sp>
      <p:sp>
        <p:nvSpPr>
          <p:cNvPr id="5" name="Google Shape;143;p4">
            <a:extLst>
              <a:ext uri="{FF2B5EF4-FFF2-40B4-BE49-F238E27FC236}">
                <a16:creationId xmlns:a16="http://schemas.microsoft.com/office/drawing/2014/main" id="{1933DA5B-226A-F933-6026-97107372FB0B}"/>
              </a:ext>
            </a:extLst>
          </p:cNvPr>
          <p:cNvSpPr/>
          <p:nvPr/>
        </p:nvSpPr>
        <p:spPr>
          <a:xfrm>
            <a:off x="5476565" y="2285065"/>
            <a:ext cx="2904108" cy="1143935"/>
          </a:xfrm>
          <a:prstGeom prst="star16">
            <a:avLst>
              <a:gd name="adj" fmla="val 37500"/>
            </a:avLst>
          </a:prstGeom>
          <a:solidFill>
            <a:schemeClr val="accent2">
              <a:lumMod val="20000"/>
              <a:lumOff val="80000"/>
            </a:schemeClr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>
            <a:outerShdw blurRad="50800" dist="63500" dir="2700000" algn="tl" rotWithShape="0">
              <a:srgbClr val="C00000">
                <a:alpha val="40000"/>
              </a:srgbClr>
            </a:outerShdw>
          </a:effectLst>
        </p:spPr>
        <p:txBody>
          <a:bodyPr spcFirstLastPara="1" wrap="non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ja-JP" altLang="en-US" b="1" i="0" u="none" strike="noStrike" cap="none" dirty="0">
                <a:solidFill>
                  <a:srgbClr val="FF0000"/>
                </a:solidFill>
                <a:latin typeface="+mn-ea"/>
                <a:cs typeface="MS PGothic"/>
                <a:sym typeface="MS PGothic"/>
              </a:rPr>
              <a:t>「</a:t>
            </a:r>
            <a:r>
              <a:rPr lang="ja" b="1" i="0" u="none" strike="noStrike" cap="none" dirty="0">
                <a:solidFill>
                  <a:srgbClr val="FF0000"/>
                </a:solidFill>
                <a:latin typeface="+mn-ea"/>
                <a:cs typeface="MS PGothic"/>
                <a:sym typeface="MS PGothic"/>
              </a:rPr>
              <a:t>家庭内暴力</a:t>
            </a:r>
            <a:r>
              <a:rPr lang="ja-JP" altLang="en-US" b="1" i="0" u="none" strike="noStrike" cap="none" dirty="0">
                <a:solidFill>
                  <a:srgbClr val="FF0000"/>
                </a:solidFill>
                <a:latin typeface="+mn-ea"/>
                <a:cs typeface="MS PGothic"/>
                <a:sym typeface="MS PGothic"/>
              </a:rPr>
              <a:t>」</a:t>
            </a:r>
            <a:endParaRPr b="1" i="0" u="none" strike="noStrike" cap="none" dirty="0">
              <a:solidFill>
                <a:srgbClr val="FF0000"/>
              </a:solidFill>
              <a:latin typeface="+mn-ea"/>
              <a:cs typeface="MS PGothic"/>
              <a:sym typeface="MS PGothic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ja-JP" altLang="en-US" b="1" i="0" u="none" strike="noStrike" cap="none" dirty="0">
                <a:solidFill>
                  <a:srgbClr val="FF0000"/>
                </a:solidFill>
                <a:latin typeface="+mn-ea"/>
                <a:cs typeface="MS PGothic"/>
                <a:sym typeface="MS PGothic"/>
              </a:rPr>
              <a:t>「</a:t>
            </a:r>
            <a:r>
              <a:rPr lang="ja" b="1" i="0" u="none" strike="noStrike" cap="none" dirty="0">
                <a:solidFill>
                  <a:srgbClr val="FF0000"/>
                </a:solidFill>
                <a:latin typeface="+mn-ea"/>
                <a:cs typeface="MS PGothic"/>
                <a:sym typeface="MS PGothic"/>
              </a:rPr>
              <a:t>家庭崩壊</a:t>
            </a:r>
            <a:r>
              <a:rPr lang="ja-JP" altLang="en-US" b="1" i="0" u="none" strike="noStrike" cap="none" dirty="0">
                <a:solidFill>
                  <a:srgbClr val="FF0000"/>
                </a:solidFill>
                <a:latin typeface="+mn-ea"/>
                <a:cs typeface="MS PGothic"/>
                <a:sym typeface="MS PGothic"/>
              </a:rPr>
              <a:t>」</a:t>
            </a:r>
            <a:endParaRPr b="1" i="0" u="none" strike="noStrike" cap="none" dirty="0">
              <a:solidFill>
                <a:srgbClr val="FF0000"/>
              </a:solidFill>
              <a:latin typeface="+mn-ea"/>
              <a:cs typeface="MS PGothic"/>
              <a:sym typeface="MS PGothic"/>
            </a:endParaRPr>
          </a:p>
        </p:txBody>
      </p:sp>
      <p:sp>
        <p:nvSpPr>
          <p:cNvPr id="6" name="Google Shape;144;p4">
            <a:extLst>
              <a:ext uri="{FF2B5EF4-FFF2-40B4-BE49-F238E27FC236}">
                <a16:creationId xmlns:a16="http://schemas.microsoft.com/office/drawing/2014/main" id="{90EC5502-4A6F-0385-24E6-DC751D47EFF6}"/>
              </a:ext>
            </a:extLst>
          </p:cNvPr>
          <p:cNvSpPr/>
          <p:nvPr/>
        </p:nvSpPr>
        <p:spPr>
          <a:xfrm>
            <a:off x="1779522" y="1309362"/>
            <a:ext cx="3697043" cy="1454021"/>
          </a:xfrm>
          <a:prstGeom prst="star16">
            <a:avLst>
              <a:gd name="adj" fmla="val 37500"/>
            </a:avLst>
          </a:prstGeom>
          <a:solidFill>
            <a:schemeClr val="accent2">
              <a:lumMod val="20000"/>
              <a:lumOff val="80000"/>
            </a:schemeClr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>
            <a:outerShdw blurRad="50800" dist="63500" dir="2700000" algn="tl" rotWithShape="0">
              <a:srgbClr val="C00000">
                <a:alpha val="40000"/>
              </a:srgbClr>
            </a:outerShdw>
          </a:effectLst>
        </p:spPr>
        <p:txBody>
          <a:bodyPr spcFirstLastPara="1" wrap="none" lIns="0" tIns="91425" rIns="0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ja-JP" altLang="en-US" b="1" i="0" u="none" strike="noStrike" cap="none" dirty="0">
                <a:solidFill>
                  <a:srgbClr val="FF0000"/>
                </a:solidFill>
                <a:latin typeface="+mn-ea"/>
                <a:cs typeface="MS PGothic"/>
                <a:sym typeface="MS PGothic"/>
              </a:rPr>
              <a:t>「恐喝」</a:t>
            </a:r>
            <a:r>
              <a:rPr lang="ja" b="1" i="0" u="none" strike="noStrike" cap="none" dirty="0">
                <a:solidFill>
                  <a:srgbClr val="FF0000"/>
                </a:solidFill>
                <a:latin typeface="+mn-ea"/>
                <a:cs typeface="MS PGothic"/>
                <a:sym typeface="MS PGothic"/>
              </a:rPr>
              <a:t>「窃盗」</a:t>
            </a:r>
            <a:endParaRPr b="1" i="0" u="none" strike="noStrike" cap="none" dirty="0">
              <a:solidFill>
                <a:srgbClr val="FF0000"/>
              </a:solidFill>
              <a:latin typeface="+mn-ea"/>
              <a:cs typeface="MS PGothic"/>
              <a:sym typeface="MS PGothic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ja" b="1" i="0" u="none" strike="noStrike" cap="none" dirty="0">
                <a:solidFill>
                  <a:srgbClr val="000000"/>
                </a:solidFill>
                <a:latin typeface="+mn-ea"/>
                <a:cs typeface="MS PGothic"/>
                <a:sym typeface="MS PGothic"/>
              </a:rPr>
              <a:t>薬物を手に入れるために</a:t>
            </a:r>
            <a:endParaRPr b="1" i="0" u="none" strike="noStrike" cap="none" dirty="0">
              <a:solidFill>
                <a:srgbClr val="000000"/>
              </a:solidFill>
              <a:latin typeface="+mn-ea"/>
              <a:cs typeface="MS PGothic"/>
              <a:sym typeface="MS PGothic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ja" b="1" i="0" u="none" strike="noStrike" cap="none" dirty="0">
                <a:solidFill>
                  <a:srgbClr val="000000"/>
                </a:solidFill>
                <a:latin typeface="+mn-ea"/>
                <a:cs typeface="MS PGothic"/>
                <a:sym typeface="MS PGothic"/>
              </a:rPr>
              <a:t>恐喝や窃盗</a:t>
            </a:r>
            <a:endParaRPr b="1" i="0" u="none" strike="noStrike" cap="none" dirty="0">
              <a:solidFill>
                <a:srgbClr val="000000"/>
              </a:solidFill>
              <a:latin typeface="+mn-ea"/>
              <a:cs typeface="MS PGothic"/>
              <a:sym typeface="MS PGothic"/>
            </a:endParaRPr>
          </a:p>
        </p:txBody>
      </p:sp>
      <p:sp>
        <p:nvSpPr>
          <p:cNvPr id="7" name="Google Shape;145;p4">
            <a:extLst>
              <a:ext uri="{FF2B5EF4-FFF2-40B4-BE49-F238E27FC236}">
                <a16:creationId xmlns:a16="http://schemas.microsoft.com/office/drawing/2014/main" id="{ED5EDBC5-6906-EAB2-36F3-8EF5A1D63207}"/>
              </a:ext>
            </a:extLst>
          </p:cNvPr>
          <p:cNvSpPr/>
          <p:nvPr/>
        </p:nvSpPr>
        <p:spPr>
          <a:xfrm>
            <a:off x="763327" y="3017948"/>
            <a:ext cx="2954517" cy="1582183"/>
          </a:xfrm>
          <a:prstGeom prst="star16">
            <a:avLst>
              <a:gd name="adj" fmla="val 37500"/>
            </a:avLst>
          </a:prstGeom>
          <a:solidFill>
            <a:schemeClr val="accent2">
              <a:lumMod val="20000"/>
              <a:lumOff val="80000"/>
            </a:schemeClr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>
            <a:outerShdw blurRad="50800" dist="63500" dir="2700000" algn="tl" rotWithShape="0">
              <a:srgbClr val="C00000">
                <a:alpha val="40000"/>
              </a:srgbClr>
            </a:outerShdw>
          </a:effectLst>
        </p:spPr>
        <p:txBody>
          <a:bodyPr spcFirstLastPara="1" wrap="non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ja" b="1" i="0" u="none" strike="noStrike" cap="none" dirty="0">
                <a:solidFill>
                  <a:srgbClr val="FF0000"/>
                </a:solidFill>
                <a:latin typeface="+mn-ea"/>
                <a:cs typeface="MS PGothic"/>
                <a:sym typeface="MS PGothic"/>
              </a:rPr>
              <a:t>「事故」</a:t>
            </a:r>
            <a:endParaRPr b="1" i="0" u="none" strike="noStrike" cap="none" dirty="0">
              <a:solidFill>
                <a:srgbClr val="FF0000"/>
              </a:solidFill>
              <a:latin typeface="+mn-ea"/>
              <a:cs typeface="MS PGothic"/>
              <a:sym typeface="MS PGothic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ja" b="1" i="0" u="none" strike="noStrike" cap="none" dirty="0">
                <a:solidFill>
                  <a:srgbClr val="000000"/>
                </a:solidFill>
                <a:latin typeface="+mn-ea"/>
                <a:cs typeface="MS PGothic"/>
                <a:sym typeface="MS PGothic"/>
              </a:rPr>
              <a:t>薬物乱用状態で</a:t>
            </a:r>
            <a:endParaRPr b="1" i="0" u="none" strike="noStrike" cap="none" dirty="0">
              <a:solidFill>
                <a:srgbClr val="000000"/>
              </a:solidFill>
              <a:latin typeface="+mn-ea"/>
              <a:cs typeface="MS PGothic"/>
              <a:sym typeface="MS PGothic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ja" b="1" i="0" u="none" strike="noStrike" cap="none" dirty="0">
                <a:solidFill>
                  <a:srgbClr val="000000"/>
                </a:solidFill>
                <a:latin typeface="+mn-ea"/>
                <a:cs typeface="MS PGothic"/>
                <a:sym typeface="MS PGothic"/>
              </a:rPr>
              <a:t>車を運転して</a:t>
            </a:r>
            <a:endParaRPr b="1" i="0" u="none" strike="noStrike" cap="none" dirty="0">
              <a:solidFill>
                <a:srgbClr val="000000"/>
              </a:solidFill>
              <a:latin typeface="+mn-ea"/>
              <a:cs typeface="MS PGothic"/>
              <a:sym typeface="MS PGothic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ja" b="1" i="0" u="none" strike="noStrike" cap="none" dirty="0">
                <a:solidFill>
                  <a:srgbClr val="000000"/>
                </a:solidFill>
                <a:latin typeface="+mn-ea"/>
                <a:cs typeface="MS PGothic"/>
                <a:sym typeface="MS PGothic"/>
              </a:rPr>
              <a:t>交通事故</a:t>
            </a:r>
            <a:endParaRPr b="1" i="0" u="none" strike="noStrike" cap="none" dirty="0">
              <a:solidFill>
                <a:srgbClr val="000000"/>
              </a:solidFill>
              <a:latin typeface="+mn-ea"/>
              <a:cs typeface="MS PGothic"/>
              <a:sym typeface="MS PGothic"/>
            </a:endParaRPr>
          </a:p>
        </p:txBody>
      </p:sp>
      <p:sp>
        <p:nvSpPr>
          <p:cNvPr id="8" name="Google Shape;146;p4">
            <a:extLst>
              <a:ext uri="{FF2B5EF4-FFF2-40B4-BE49-F238E27FC236}">
                <a16:creationId xmlns:a16="http://schemas.microsoft.com/office/drawing/2014/main" id="{DBBC855E-F58B-8A67-F2D2-FD94D04828E6}"/>
              </a:ext>
            </a:extLst>
          </p:cNvPr>
          <p:cNvSpPr/>
          <p:nvPr/>
        </p:nvSpPr>
        <p:spPr>
          <a:xfrm>
            <a:off x="1190260" y="4898028"/>
            <a:ext cx="3129714" cy="1122193"/>
          </a:xfrm>
          <a:prstGeom prst="star16">
            <a:avLst>
              <a:gd name="adj" fmla="val 37500"/>
            </a:avLst>
          </a:prstGeom>
          <a:solidFill>
            <a:schemeClr val="accent2">
              <a:lumMod val="20000"/>
              <a:lumOff val="80000"/>
            </a:schemeClr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>
            <a:outerShdw blurRad="50800" dist="63500" dir="2700000" algn="tl" rotWithShape="0">
              <a:srgbClr val="C00000">
                <a:alpha val="40000"/>
              </a:srgbClr>
            </a:outerShdw>
          </a:effectLst>
        </p:spPr>
        <p:txBody>
          <a:bodyPr spcFirstLastPara="1" wrap="none" lIns="91425" tIns="0" rIns="91425" bIns="1080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ja" b="1" i="0" u="none" strike="noStrike" cap="none" dirty="0">
                <a:solidFill>
                  <a:srgbClr val="FF0000"/>
                </a:solidFill>
                <a:latin typeface="+mn-ea"/>
                <a:cs typeface="MS PGothic"/>
                <a:sym typeface="MS PGothic"/>
              </a:rPr>
              <a:t>「殺人」</a:t>
            </a:r>
            <a:endParaRPr b="1" i="0" u="none" strike="noStrike" cap="none" dirty="0">
              <a:solidFill>
                <a:srgbClr val="FF0000"/>
              </a:solidFill>
              <a:latin typeface="+mn-ea"/>
              <a:cs typeface="MS PGothic"/>
              <a:sym typeface="MS PGothic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ja" b="1" i="0" u="none" strike="noStrike" cap="none" dirty="0">
                <a:solidFill>
                  <a:srgbClr val="000000"/>
                </a:solidFill>
                <a:latin typeface="+mn-ea"/>
                <a:cs typeface="MS PGothic"/>
                <a:sym typeface="MS PGothic"/>
              </a:rPr>
              <a:t>幻覚等の状況から</a:t>
            </a:r>
            <a:endParaRPr b="1" i="0" u="none" strike="noStrike" cap="none" dirty="0">
              <a:solidFill>
                <a:srgbClr val="000000"/>
              </a:solidFill>
              <a:latin typeface="+mn-ea"/>
              <a:cs typeface="MS PGothic"/>
              <a:sym typeface="MS PGothic"/>
            </a:endParaRPr>
          </a:p>
        </p:txBody>
      </p:sp>
      <p:sp>
        <p:nvSpPr>
          <p:cNvPr id="9" name="Google Shape;147;p4">
            <a:extLst>
              <a:ext uri="{FF2B5EF4-FFF2-40B4-BE49-F238E27FC236}">
                <a16:creationId xmlns:a16="http://schemas.microsoft.com/office/drawing/2014/main" id="{E940A337-AD8E-7BEB-874C-FC0DE07F9A7A}"/>
              </a:ext>
            </a:extLst>
          </p:cNvPr>
          <p:cNvSpPr/>
          <p:nvPr/>
        </p:nvSpPr>
        <p:spPr>
          <a:xfrm>
            <a:off x="5722973" y="4263197"/>
            <a:ext cx="2904108" cy="1269662"/>
          </a:xfrm>
          <a:prstGeom prst="star16">
            <a:avLst>
              <a:gd name="adj" fmla="val 37500"/>
            </a:avLst>
          </a:prstGeom>
          <a:solidFill>
            <a:schemeClr val="accent2">
              <a:lumMod val="20000"/>
              <a:lumOff val="80000"/>
            </a:schemeClr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>
            <a:outerShdw blurRad="50800" dist="63500" dir="2700000" algn="tl" rotWithShape="0">
              <a:srgbClr val="C00000">
                <a:alpha val="40000"/>
              </a:srgbClr>
            </a:outerShdw>
          </a:effectLst>
        </p:spPr>
        <p:txBody>
          <a:bodyPr spcFirstLastPara="1" wrap="none" lIns="0" tIns="91425" rIns="0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ja-JP" altLang="en-US" b="1" dirty="0">
                <a:solidFill>
                  <a:srgbClr val="FF0000"/>
                </a:solidFill>
                <a:latin typeface="+mn-ea"/>
                <a:cs typeface="MS PGothic"/>
                <a:sym typeface="MS PGothic"/>
              </a:rPr>
              <a:t>「</a:t>
            </a:r>
            <a:r>
              <a:rPr lang="ja" altLang="ja-JP" b="1" i="0" u="none" strike="noStrike" cap="none" dirty="0">
                <a:solidFill>
                  <a:srgbClr val="FF0000"/>
                </a:solidFill>
                <a:latin typeface="+mn-ea"/>
                <a:cs typeface="MS PGothic"/>
                <a:sym typeface="MS PGothic"/>
              </a:rPr>
              <a:t>資金提供</a:t>
            </a:r>
            <a:r>
              <a:rPr lang="ja-JP" altLang="en-US" b="1" i="0" u="none" strike="noStrike" cap="none" dirty="0">
                <a:solidFill>
                  <a:srgbClr val="FF0000"/>
                </a:solidFill>
                <a:latin typeface="+mn-ea"/>
                <a:cs typeface="MS PGothic"/>
                <a:sym typeface="MS PGothic"/>
              </a:rPr>
              <a:t>」</a:t>
            </a:r>
            <a:endParaRPr lang="en-US" altLang="ja-JP" b="1" i="0" u="none" strike="noStrike" cap="none" dirty="0">
              <a:solidFill>
                <a:srgbClr val="FF0000"/>
              </a:solidFill>
              <a:latin typeface="+mn-ea"/>
              <a:cs typeface="MS PGothic"/>
              <a:sym typeface="MS PGothic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ja" b="1" i="0" u="none" strike="noStrike" cap="none" dirty="0">
                <a:solidFill>
                  <a:srgbClr val="000000"/>
                </a:solidFill>
                <a:latin typeface="+mn-ea"/>
                <a:cs typeface="MS PGothic"/>
                <a:sym typeface="MS PGothic"/>
              </a:rPr>
              <a:t>犯罪組織等への</a:t>
            </a:r>
            <a:endParaRPr b="1" i="0" u="none" strike="noStrike" cap="none" dirty="0">
              <a:solidFill>
                <a:srgbClr val="FF0000"/>
              </a:solidFill>
              <a:latin typeface="+mn-ea"/>
              <a:cs typeface="MS PGothic"/>
              <a:sym typeface="MS PGothic"/>
            </a:endParaRPr>
          </a:p>
        </p:txBody>
      </p:sp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DDC81F53-7792-8E79-D786-35DE3A700918}"/>
              </a:ext>
            </a:extLst>
          </p:cNvPr>
          <p:cNvGrpSpPr/>
          <p:nvPr/>
        </p:nvGrpSpPr>
        <p:grpSpPr>
          <a:xfrm>
            <a:off x="1825101" y="418305"/>
            <a:ext cx="5763197" cy="674133"/>
            <a:chOff x="1825101" y="418305"/>
            <a:chExt cx="5763197" cy="674133"/>
          </a:xfrm>
        </p:grpSpPr>
        <p:sp>
          <p:nvSpPr>
            <p:cNvPr id="10" name="平行四辺形 9">
              <a:extLst>
                <a:ext uri="{FF2B5EF4-FFF2-40B4-BE49-F238E27FC236}">
                  <a16:creationId xmlns:a16="http://schemas.microsoft.com/office/drawing/2014/main" id="{4A04F4B4-B6E2-298B-55FE-F1FA5B77108F}"/>
                </a:ext>
              </a:extLst>
            </p:cNvPr>
            <p:cNvSpPr/>
            <p:nvPr userDrawn="1"/>
          </p:nvSpPr>
          <p:spPr>
            <a:xfrm flipH="1">
              <a:off x="1825101" y="975632"/>
              <a:ext cx="5325558" cy="115685"/>
            </a:xfrm>
            <a:prstGeom prst="parallelogram">
              <a:avLst/>
            </a:prstGeom>
            <a:solidFill>
              <a:schemeClr val="tx2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14" name="図 13" descr="暗い背景に白い文字がある&#10;&#10;中程度の精度で自動的に生成された説明">
              <a:extLst>
                <a:ext uri="{FF2B5EF4-FFF2-40B4-BE49-F238E27FC236}">
                  <a16:creationId xmlns:a16="http://schemas.microsoft.com/office/drawing/2014/main" id="{1AF0E564-438B-EE02-F583-539AE95D58D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19498" y="418305"/>
              <a:ext cx="568800" cy="67413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653483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4AFEC3-7605-76CF-FA98-875B8EAACA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3049C753-2565-AE99-2CC9-3A95B85FAF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6FD1F-B238-489A-B820-857598A48E65}" type="slidenum">
              <a:rPr kumimoji="1" lang="ja-JP" altLang="en-US" smtClean="0"/>
              <a:t>23</a:t>
            </a:fld>
            <a:endParaRPr kumimoji="1" lang="ja-JP" altLang="en-US"/>
          </a:p>
        </p:txBody>
      </p:sp>
      <p:sp>
        <p:nvSpPr>
          <p:cNvPr id="2" name="雲 1">
            <a:extLst>
              <a:ext uri="{FF2B5EF4-FFF2-40B4-BE49-F238E27FC236}">
                <a16:creationId xmlns:a16="http://schemas.microsoft.com/office/drawing/2014/main" id="{35585A2F-3482-985D-73F1-11D4A5A6D892}"/>
              </a:ext>
            </a:extLst>
          </p:cNvPr>
          <p:cNvSpPr/>
          <p:nvPr/>
        </p:nvSpPr>
        <p:spPr>
          <a:xfrm>
            <a:off x="835536" y="1157537"/>
            <a:ext cx="7480318" cy="4542926"/>
          </a:xfrm>
          <a:prstGeom prst="cloud">
            <a:avLst/>
          </a:prstGeom>
          <a:solidFill>
            <a:srgbClr val="FCEDE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25C92F0F-1860-BE88-F042-83099E3E4195}"/>
              </a:ext>
            </a:extLst>
          </p:cNvPr>
          <p:cNvSpPr txBox="1"/>
          <p:nvPr/>
        </p:nvSpPr>
        <p:spPr>
          <a:xfrm>
            <a:off x="2327444" y="1782086"/>
            <a:ext cx="4493538" cy="33108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" altLang="ja-JP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ea"/>
                <a:cs typeface="MS PGothic"/>
                <a:sym typeface="MS PGothic"/>
              </a:rPr>
              <a:t>薬物乱用</a:t>
            </a:r>
            <a:r>
              <a:rPr kumimoji="0" lang="ja-JP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ea"/>
                <a:cs typeface="MS PGothic"/>
                <a:sym typeface="MS PGothic"/>
              </a:rPr>
              <a:t>の</a:t>
            </a:r>
            <a:endParaRPr kumimoji="0" lang="en-US" altLang="ja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ea"/>
              <a:cs typeface="MS PGothic"/>
              <a:sym typeface="MS PGothic"/>
            </a:endParaRPr>
          </a:p>
          <a:p>
            <a:pPr marL="0" marR="0" lvl="0" indent="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" altLang="ja-JP" sz="4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ea"/>
                <a:cs typeface="MS PGothic"/>
                <a:sym typeface="MS PGothic"/>
              </a:rPr>
              <a:t>きっかけ</a:t>
            </a:r>
            <a:r>
              <a:rPr kumimoji="0" lang="ja" altLang="ja-JP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ea"/>
                <a:cs typeface="MS PGothic"/>
                <a:sym typeface="MS PGothic"/>
              </a:rPr>
              <a:t>は、</a:t>
            </a:r>
            <a:br>
              <a:rPr kumimoji="0" lang="en-US" altLang="ja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ea"/>
                <a:cs typeface="MS PGothic"/>
                <a:sym typeface="MS PGothic"/>
              </a:rPr>
            </a:br>
            <a:r>
              <a:rPr kumimoji="0" lang="ja" altLang="ja-JP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ea"/>
                <a:cs typeface="MS PGothic"/>
                <a:sym typeface="MS PGothic"/>
              </a:rPr>
              <a:t>どのようなこと</a:t>
            </a:r>
            <a:br>
              <a:rPr kumimoji="0" lang="en-US" altLang="ja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ea"/>
                <a:cs typeface="MS PGothic"/>
                <a:sym typeface="MS PGothic"/>
              </a:rPr>
            </a:br>
            <a:r>
              <a:rPr kumimoji="0" lang="ja" altLang="ja-JP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ea"/>
                <a:cs typeface="MS PGothic"/>
                <a:sym typeface="MS PGothic"/>
              </a:rPr>
              <a:t>なのだろうか</a:t>
            </a:r>
            <a:r>
              <a:rPr kumimoji="0" lang="ja-JP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ea"/>
                <a:cs typeface="MS PGothic"/>
                <a:sym typeface="MS PGothic"/>
              </a:rPr>
              <a:t>？</a:t>
            </a:r>
            <a:endParaRPr kumimoji="1" lang="ja-JP" alt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086234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グループ化 46">
            <a:extLst>
              <a:ext uri="{FF2B5EF4-FFF2-40B4-BE49-F238E27FC236}">
                <a16:creationId xmlns:a16="http://schemas.microsoft.com/office/drawing/2014/main" id="{6EFC7E82-3BA4-EE9E-CDB7-A1A204D439CD}"/>
              </a:ext>
            </a:extLst>
          </p:cNvPr>
          <p:cNvGrpSpPr/>
          <p:nvPr/>
        </p:nvGrpSpPr>
        <p:grpSpPr>
          <a:xfrm>
            <a:off x="3380972" y="2588134"/>
            <a:ext cx="2216183" cy="2049584"/>
            <a:chOff x="2859769" y="1971859"/>
            <a:chExt cx="3934656" cy="3638873"/>
          </a:xfrm>
        </p:grpSpPr>
        <p:sp>
          <p:nvSpPr>
            <p:cNvPr id="48" name="雲 47">
              <a:extLst>
                <a:ext uri="{FF2B5EF4-FFF2-40B4-BE49-F238E27FC236}">
                  <a16:creationId xmlns:a16="http://schemas.microsoft.com/office/drawing/2014/main" id="{2F4A6E0C-5459-E8B9-ED0F-BCBFFCB6BA78}"/>
                </a:ext>
              </a:extLst>
            </p:cNvPr>
            <p:cNvSpPr/>
            <p:nvPr/>
          </p:nvSpPr>
          <p:spPr>
            <a:xfrm>
              <a:off x="2859769" y="1971859"/>
              <a:ext cx="3934656" cy="3638873"/>
            </a:xfrm>
            <a:prstGeom prst="cloud">
              <a:avLst/>
            </a:prstGeom>
            <a:solidFill>
              <a:schemeClr val="tx2">
                <a:lumMod val="10000"/>
                <a:lumOff val="9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49" name="図 48">
              <a:extLst>
                <a:ext uri="{FF2B5EF4-FFF2-40B4-BE49-F238E27FC236}">
                  <a16:creationId xmlns:a16="http://schemas.microsoft.com/office/drawing/2014/main" id="{D8BE3E8A-95AB-951E-6F09-BFF2CC68C94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05331" y="2763418"/>
              <a:ext cx="3064918" cy="2561979"/>
            </a:xfrm>
            <a:prstGeom prst="rect">
              <a:avLst/>
            </a:prstGeom>
          </p:spPr>
        </p:pic>
      </p:grp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6A2787BB-7E89-05B5-5FDE-1E155F4C33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6FD1F-B238-489A-B820-857598A48E65}" type="slidenum">
              <a:rPr kumimoji="1" lang="ja-JP" altLang="en-US" smtClean="0"/>
              <a:t>24</a:t>
            </a:fld>
            <a:endParaRPr kumimoji="1" lang="ja-JP" altLang="en-US"/>
          </a:p>
        </p:txBody>
      </p:sp>
      <p:sp>
        <p:nvSpPr>
          <p:cNvPr id="3" name="タイトル 2">
            <a:extLst>
              <a:ext uri="{FF2B5EF4-FFF2-40B4-BE49-F238E27FC236}">
                <a16:creationId xmlns:a16="http://schemas.microsoft.com/office/drawing/2014/main" id="{381E1E5A-A5DC-9836-E082-D456C484EA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5290" y="324147"/>
            <a:ext cx="7786653" cy="985215"/>
          </a:xfrm>
        </p:spPr>
        <p:txBody>
          <a:bodyPr>
            <a:normAutofit/>
          </a:bodyPr>
          <a:lstStyle/>
          <a:p>
            <a:r>
              <a:rPr lang="ja-JP" altLang="en-US" sz="3200" b="1" dirty="0">
                <a:latin typeface="+mn-ea"/>
                <a:ea typeface="+mn-ea"/>
                <a:cs typeface="MS PGothic"/>
                <a:sym typeface="MS PGothic"/>
              </a:rPr>
              <a:t>きっかけとなる</a:t>
            </a:r>
            <a:r>
              <a:rPr lang="ja" altLang="ja-JP" sz="3200" b="1" dirty="0">
                <a:latin typeface="+mn-ea"/>
                <a:ea typeface="+mn-ea"/>
                <a:cs typeface="MS PGothic"/>
                <a:sym typeface="MS PGothic"/>
              </a:rPr>
              <a:t>心理的要因</a:t>
            </a:r>
            <a:endParaRPr lang="ja-JP" altLang="en-US" sz="3200" dirty="0">
              <a:latin typeface="+mn-ea"/>
              <a:ea typeface="+mn-ea"/>
            </a:endParaRPr>
          </a:p>
        </p:txBody>
      </p:sp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45309F4F-B952-5CEA-72CE-C1B2E8382549}"/>
              </a:ext>
            </a:extLst>
          </p:cNvPr>
          <p:cNvGrpSpPr/>
          <p:nvPr/>
        </p:nvGrpSpPr>
        <p:grpSpPr>
          <a:xfrm flipV="1">
            <a:off x="2456099" y="3738838"/>
            <a:ext cx="4161492" cy="775464"/>
            <a:chOff x="3810244" y="2509937"/>
            <a:chExt cx="4161492" cy="775464"/>
          </a:xfrm>
        </p:grpSpPr>
        <p:grpSp>
          <p:nvGrpSpPr>
            <p:cNvPr id="5" name="グループ化 4">
              <a:extLst>
                <a:ext uri="{FF2B5EF4-FFF2-40B4-BE49-F238E27FC236}">
                  <a16:creationId xmlns:a16="http://schemas.microsoft.com/office/drawing/2014/main" id="{97FD4E71-25C1-0EBA-B0AF-5FCABBC74804}"/>
                </a:ext>
              </a:extLst>
            </p:cNvPr>
            <p:cNvGrpSpPr/>
            <p:nvPr/>
          </p:nvGrpSpPr>
          <p:grpSpPr>
            <a:xfrm rot="19800000" flipH="1">
              <a:off x="6646765" y="2509937"/>
              <a:ext cx="1324971" cy="775464"/>
              <a:chOff x="4924810" y="2020208"/>
              <a:chExt cx="1141596" cy="775464"/>
            </a:xfrm>
          </p:grpSpPr>
          <p:sp>
            <p:nvSpPr>
              <p:cNvPr id="17" name="矢印: 右 16">
                <a:extLst>
                  <a:ext uri="{FF2B5EF4-FFF2-40B4-BE49-F238E27FC236}">
                    <a16:creationId xmlns:a16="http://schemas.microsoft.com/office/drawing/2014/main" id="{F723554E-4FAB-5B5C-C04A-22A9613D6B5B}"/>
                  </a:ext>
                </a:extLst>
              </p:cNvPr>
              <p:cNvSpPr/>
              <p:nvPr/>
            </p:nvSpPr>
            <p:spPr>
              <a:xfrm>
                <a:off x="4924810" y="2020208"/>
                <a:ext cx="1141596" cy="775464"/>
              </a:xfrm>
              <a:prstGeom prst="rightArrow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600"/>
              </a:p>
            </p:txBody>
          </p:sp>
          <p:sp>
            <p:nvSpPr>
              <p:cNvPr id="18" name="稲妻 17">
                <a:extLst>
                  <a:ext uri="{FF2B5EF4-FFF2-40B4-BE49-F238E27FC236}">
                    <a16:creationId xmlns:a16="http://schemas.microsoft.com/office/drawing/2014/main" id="{2A507F25-5A16-6BF8-9F11-DFDD93AABA60}"/>
                  </a:ext>
                </a:extLst>
              </p:cNvPr>
              <p:cNvSpPr/>
              <p:nvPr/>
            </p:nvSpPr>
            <p:spPr>
              <a:xfrm>
                <a:off x="5416194" y="2137503"/>
                <a:ext cx="256213" cy="350026"/>
              </a:xfrm>
              <a:prstGeom prst="lightningBol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600"/>
              </a:p>
            </p:txBody>
          </p:sp>
          <p:sp>
            <p:nvSpPr>
              <p:cNvPr id="19" name="稲妻 18">
                <a:extLst>
                  <a:ext uri="{FF2B5EF4-FFF2-40B4-BE49-F238E27FC236}">
                    <a16:creationId xmlns:a16="http://schemas.microsoft.com/office/drawing/2014/main" id="{163DA3A5-5ECE-AF11-3590-3877A19765A1}"/>
                  </a:ext>
                </a:extLst>
              </p:cNvPr>
              <p:cNvSpPr/>
              <p:nvPr/>
            </p:nvSpPr>
            <p:spPr>
              <a:xfrm>
                <a:off x="4948349" y="2145515"/>
                <a:ext cx="256213" cy="350026"/>
              </a:xfrm>
              <a:prstGeom prst="lightningBol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600"/>
              </a:p>
            </p:txBody>
          </p:sp>
          <p:sp>
            <p:nvSpPr>
              <p:cNvPr id="20" name="稲妻 19">
                <a:extLst>
                  <a:ext uri="{FF2B5EF4-FFF2-40B4-BE49-F238E27FC236}">
                    <a16:creationId xmlns:a16="http://schemas.microsoft.com/office/drawing/2014/main" id="{C5271AAD-60E7-14D2-682B-3C15EA1324A6}"/>
                  </a:ext>
                </a:extLst>
              </p:cNvPr>
              <p:cNvSpPr/>
              <p:nvPr/>
            </p:nvSpPr>
            <p:spPr>
              <a:xfrm rot="11358675">
                <a:off x="5307644" y="2374670"/>
                <a:ext cx="286964" cy="392037"/>
              </a:xfrm>
              <a:prstGeom prst="lightningBol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600"/>
              </a:p>
            </p:txBody>
          </p:sp>
          <p:sp>
            <p:nvSpPr>
              <p:cNvPr id="21" name="稲妻 20">
                <a:extLst>
                  <a:ext uri="{FF2B5EF4-FFF2-40B4-BE49-F238E27FC236}">
                    <a16:creationId xmlns:a16="http://schemas.microsoft.com/office/drawing/2014/main" id="{5EBA33E2-E7EA-A84E-1DC5-90DA55F10184}"/>
                  </a:ext>
                </a:extLst>
              </p:cNvPr>
              <p:cNvSpPr/>
              <p:nvPr/>
            </p:nvSpPr>
            <p:spPr>
              <a:xfrm rot="11358675">
                <a:off x="5720348" y="2302849"/>
                <a:ext cx="256213" cy="350026"/>
              </a:xfrm>
              <a:prstGeom prst="lightningBol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600"/>
              </a:p>
            </p:txBody>
          </p:sp>
        </p:grpSp>
        <p:grpSp>
          <p:nvGrpSpPr>
            <p:cNvPr id="6" name="グループ化 5">
              <a:extLst>
                <a:ext uri="{FF2B5EF4-FFF2-40B4-BE49-F238E27FC236}">
                  <a16:creationId xmlns:a16="http://schemas.microsoft.com/office/drawing/2014/main" id="{8002EEE0-916D-CDFE-EFDC-13D8512C4E49}"/>
                </a:ext>
              </a:extLst>
            </p:cNvPr>
            <p:cNvGrpSpPr/>
            <p:nvPr/>
          </p:nvGrpSpPr>
          <p:grpSpPr>
            <a:xfrm rot="1800000">
              <a:off x="3810244" y="2509937"/>
              <a:ext cx="1324971" cy="775464"/>
              <a:chOff x="4924810" y="2020208"/>
              <a:chExt cx="1141596" cy="775464"/>
            </a:xfrm>
          </p:grpSpPr>
          <p:sp>
            <p:nvSpPr>
              <p:cNvPr id="7" name="矢印: 右 6">
                <a:extLst>
                  <a:ext uri="{FF2B5EF4-FFF2-40B4-BE49-F238E27FC236}">
                    <a16:creationId xmlns:a16="http://schemas.microsoft.com/office/drawing/2014/main" id="{80945702-2EC4-D3C1-D820-40456B2B9A33}"/>
                  </a:ext>
                </a:extLst>
              </p:cNvPr>
              <p:cNvSpPr/>
              <p:nvPr/>
            </p:nvSpPr>
            <p:spPr>
              <a:xfrm>
                <a:off x="4924810" y="2020208"/>
                <a:ext cx="1141596" cy="775464"/>
              </a:xfrm>
              <a:prstGeom prst="rightArrow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600"/>
              </a:p>
            </p:txBody>
          </p:sp>
          <p:sp>
            <p:nvSpPr>
              <p:cNvPr id="13" name="稲妻 12">
                <a:extLst>
                  <a:ext uri="{FF2B5EF4-FFF2-40B4-BE49-F238E27FC236}">
                    <a16:creationId xmlns:a16="http://schemas.microsoft.com/office/drawing/2014/main" id="{188D9CE9-F896-0CF5-38E8-6A4A69F2E64B}"/>
                  </a:ext>
                </a:extLst>
              </p:cNvPr>
              <p:cNvSpPr/>
              <p:nvPr/>
            </p:nvSpPr>
            <p:spPr>
              <a:xfrm>
                <a:off x="5416194" y="2137503"/>
                <a:ext cx="256213" cy="350026"/>
              </a:xfrm>
              <a:prstGeom prst="lightningBol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600"/>
              </a:p>
            </p:txBody>
          </p:sp>
          <p:sp>
            <p:nvSpPr>
              <p:cNvPr id="14" name="稲妻 13">
                <a:extLst>
                  <a:ext uri="{FF2B5EF4-FFF2-40B4-BE49-F238E27FC236}">
                    <a16:creationId xmlns:a16="http://schemas.microsoft.com/office/drawing/2014/main" id="{832D4E72-5C43-AF05-2614-42E16E7AA677}"/>
                  </a:ext>
                </a:extLst>
              </p:cNvPr>
              <p:cNvSpPr/>
              <p:nvPr/>
            </p:nvSpPr>
            <p:spPr>
              <a:xfrm>
                <a:off x="4948349" y="2145515"/>
                <a:ext cx="256213" cy="350026"/>
              </a:xfrm>
              <a:prstGeom prst="lightningBol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600"/>
              </a:p>
            </p:txBody>
          </p:sp>
          <p:sp>
            <p:nvSpPr>
              <p:cNvPr id="15" name="稲妻 14">
                <a:extLst>
                  <a:ext uri="{FF2B5EF4-FFF2-40B4-BE49-F238E27FC236}">
                    <a16:creationId xmlns:a16="http://schemas.microsoft.com/office/drawing/2014/main" id="{04F57EFA-D5A7-AB5E-C7DB-FE197001D32F}"/>
                  </a:ext>
                </a:extLst>
              </p:cNvPr>
              <p:cNvSpPr/>
              <p:nvPr/>
            </p:nvSpPr>
            <p:spPr>
              <a:xfrm rot="11358675">
                <a:off x="5307644" y="2374670"/>
                <a:ext cx="286964" cy="392037"/>
              </a:xfrm>
              <a:prstGeom prst="lightningBol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600"/>
              </a:p>
            </p:txBody>
          </p:sp>
          <p:sp>
            <p:nvSpPr>
              <p:cNvPr id="16" name="稲妻 15">
                <a:extLst>
                  <a:ext uri="{FF2B5EF4-FFF2-40B4-BE49-F238E27FC236}">
                    <a16:creationId xmlns:a16="http://schemas.microsoft.com/office/drawing/2014/main" id="{9112018D-6C2A-A6B8-1DBE-0D4EADCEE9AE}"/>
                  </a:ext>
                </a:extLst>
              </p:cNvPr>
              <p:cNvSpPr/>
              <p:nvPr/>
            </p:nvSpPr>
            <p:spPr>
              <a:xfrm rot="11358675">
                <a:off x="5720348" y="2302849"/>
                <a:ext cx="256213" cy="350026"/>
              </a:xfrm>
              <a:prstGeom prst="lightningBol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600"/>
              </a:p>
            </p:txBody>
          </p:sp>
        </p:grpSp>
      </p:grpSp>
      <p:grpSp>
        <p:nvGrpSpPr>
          <p:cNvPr id="24" name="グループ化 23">
            <a:extLst>
              <a:ext uri="{FF2B5EF4-FFF2-40B4-BE49-F238E27FC236}">
                <a16:creationId xmlns:a16="http://schemas.microsoft.com/office/drawing/2014/main" id="{C08CBA7D-A14B-E4F2-4C54-8BB3D2394219}"/>
              </a:ext>
            </a:extLst>
          </p:cNvPr>
          <p:cNvGrpSpPr/>
          <p:nvPr/>
        </p:nvGrpSpPr>
        <p:grpSpPr>
          <a:xfrm>
            <a:off x="2452784" y="2423560"/>
            <a:ext cx="4161492" cy="775464"/>
            <a:chOff x="3810244" y="2509937"/>
            <a:chExt cx="4161492" cy="775464"/>
          </a:xfrm>
        </p:grpSpPr>
        <p:grpSp>
          <p:nvGrpSpPr>
            <p:cNvPr id="25" name="グループ化 24">
              <a:extLst>
                <a:ext uri="{FF2B5EF4-FFF2-40B4-BE49-F238E27FC236}">
                  <a16:creationId xmlns:a16="http://schemas.microsoft.com/office/drawing/2014/main" id="{162E8BA2-9C33-FC4C-9B71-45ED65FE0B39}"/>
                </a:ext>
              </a:extLst>
            </p:cNvPr>
            <p:cNvGrpSpPr/>
            <p:nvPr/>
          </p:nvGrpSpPr>
          <p:grpSpPr>
            <a:xfrm rot="19800000" flipH="1">
              <a:off x="6646765" y="2509937"/>
              <a:ext cx="1324971" cy="775464"/>
              <a:chOff x="4924810" y="2020208"/>
              <a:chExt cx="1141596" cy="775464"/>
            </a:xfrm>
          </p:grpSpPr>
          <p:sp>
            <p:nvSpPr>
              <p:cNvPr id="32" name="矢印: 右 31">
                <a:extLst>
                  <a:ext uri="{FF2B5EF4-FFF2-40B4-BE49-F238E27FC236}">
                    <a16:creationId xmlns:a16="http://schemas.microsoft.com/office/drawing/2014/main" id="{9ADBC4B7-AE4A-4EF6-97A0-DFC1E79E9ADB}"/>
                  </a:ext>
                </a:extLst>
              </p:cNvPr>
              <p:cNvSpPr/>
              <p:nvPr/>
            </p:nvSpPr>
            <p:spPr>
              <a:xfrm>
                <a:off x="4924810" y="2020208"/>
                <a:ext cx="1141596" cy="775464"/>
              </a:xfrm>
              <a:prstGeom prst="rightArrow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600"/>
              </a:p>
            </p:txBody>
          </p:sp>
          <p:sp>
            <p:nvSpPr>
              <p:cNvPr id="33" name="稲妻 32">
                <a:extLst>
                  <a:ext uri="{FF2B5EF4-FFF2-40B4-BE49-F238E27FC236}">
                    <a16:creationId xmlns:a16="http://schemas.microsoft.com/office/drawing/2014/main" id="{847E7BBF-57D1-F84D-9511-9AC053AB7D9F}"/>
                  </a:ext>
                </a:extLst>
              </p:cNvPr>
              <p:cNvSpPr/>
              <p:nvPr/>
            </p:nvSpPr>
            <p:spPr>
              <a:xfrm>
                <a:off x="5416194" y="2137503"/>
                <a:ext cx="256213" cy="350026"/>
              </a:xfrm>
              <a:prstGeom prst="lightningBol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600"/>
              </a:p>
            </p:txBody>
          </p:sp>
          <p:sp>
            <p:nvSpPr>
              <p:cNvPr id="34" name="稲妻 33">
                <a:extLst>
                  <a:ext uri="{FF2B5EF4-FFF2-40B4-BE49-F238E27FC236}">
                    <a16:creationId xmlns:a16="http://schemas.microsoft.com/office/drawing/2014/main" id="{5F2E7D65-59B2-9045-9609-7A3485BA972E}"/>
                  </a:ext>
                </a:extLst>
              </p:cNvPr>
              <p:cNvSpPr/>
              <p:nvPr/>
            </p:nvSpPr>
            <p:spPr>
              <a:xfrm>
                <a:off x="4948349" y="2145515"/>
                <a:ext cx="256213" cy="350026"/>
              </a:xfrm>
              <a:prstGeom prst="lightningBol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600"/>
              </a:p>
            </p:txBody>
          </p:sp>
          <p:sp>
            <p:nvSpPr>
              <p:cNvPr id="35" name="稲妻 34">
                <a:extLst>
                  <a:ext uri="{FF2B5EF4-FFF2-40B4-BE49-F238E27FC236}">
                    <a16:creationId xmlns:a16="http://schemas.microsoft.com/office/drawing/2014/main" id="{0728A692-D566-6BBF-DD2C-9CF3DAE5A204}"/>
                  </a:ext>
                </a:extLst>
              </p:cNvPr>
              <p:cNvSpPr/>
              <p:nvPr/>
            </p:nvSpPr>
            <p:spPr>
              <a:xfrm rot="11358675">
                <a:off x="5307644" y="2374670"/>
                <a:ext cx="286964" cy="392037"/>
              </a:xfrm>
              <a:prstGeom prst="lightningBol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600"/>
              </a:p>
            </p:txBody>
          </p:sp>
          <p:sp>
            <p:nvSpPr>
              <p:cNvPr id="36" name="稲妻 35">
                <a:extLst>
                  <a:ext uri="{FF2B5EF4-FFF2-40B4-BE49-F238E27FC236}">
                    <a16:creationId xmlns:a16="http://schemas.microsoft.com/office/drawing/2014/main" id="{A37FA03B-91A3-3EE2-A535-EC969C16A0B2}"/>
                  </a:ext>
                </a:extLst>
              </p:cNvPr>
              <p:cNvSpPr/>
              <p:nvPr/>
            </p:nvSpPr>
            <p:spPr>
              <a:xfrm rot="11358675">
                <a:off x="5720348" y="2302849"/>
                <a:ext cx="256213" cy="350026"/>
              </a:xfrm>
              <a:prstGeom prst="lightningBol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600"/>
              </a:p>
            </p:txBody>
          </p:sp>
        </p:grpSp>
        <p:grpSp>
          <p:nvGrpSpPr>
            <p:cNvPr id="26" name="グループ化 25">
              <a:extLst>
                <a:ext uri="{FF2B5EF4-FFF2-40B4-BE49-F238E27FC236}">
                  <a16:creationId xmlns:a16="http://schemas.microsoft.com/office/drawing/2014/main" id="{8EF00FF5-F16C-2238-5077-8D06F5AE863F}"/>
                </a:ext>
              </a:extLst>
            </p:cNvPr>
            <p:cNvGrpSpPr/>
            <p:nvPr/>
          </p:nvGrpSpPr>
          <p:grpSpPr>
            <a:xfrm rot="1800000">
              <a:off x="3810244" y="2509937"/>
              <a:ext cx="1324971" cy="775464"/>
              <a:chOff x="4924810" y="2020208"/>
              <a:chExt cx="1141596" cy="775464"/>
            </a:xfrm>
          </p:grpSpPr>
          <p:sp>
            <p:nvSpPr>
              <p:cNvPr id="27" name="矢印: 右 26">
                <a:extLst>
                  <a:ext uri="{FF2B5EF4-FFF2-40B4-BE49-F238E27FC236}">
                    <a16:creationId xmlns:a16="http://schemas.microsoft.com/office/drawing/2014/main" id="{226CEE70-62CB-2B7C-2D27-4D478893F43F}"/>
                  </a:ext>
                </a:extLst>
              </p:cNvPr>
              <p:cNvSpPr/>
              <p:nvPr/>
            </p:nvSpPr>
            <p:spPr>
              <a:xfrm>
                <a:off x="4924810" y="2020208"/>
                <a:ext cx="1141596" cy="775464"/>
              </a:xfrm>
              <a:prstGeom prst="rightArrow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600"/>
              </a:p>
            </p:txBody>
          </p:sp>
          <p:sp>
            <p:nvSpPr>
              <p:cNvPr id="28" name="稲妻 27">
                <a:extLst>
                  <a:ext uri="{FF2B5EF4-FFF2-40B4-BE49-F238E27FC236}">
                    <a16:creationId xmlns:a16="http://schemas.microsoft.com/office/drawing/2014/main" id="{262404D9-EF3B-947B-B24E-911D8B0B7CAF}"/>
                  </a:ext>
                </a:extLst>
              </p:cNvPr>
              <p:cNvSpPr/>
              <p:nvPr/>
            </p:nvSpPr>
            <p:spPr>
              <a:xfrm>
                <a:off x="5416194" y="2137503"/>
                <a:ext cx="256213" cy="350026"/>
              </a:xfrm>
              <a:prstGeom prst="lightningBol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600"/>
              </a:p>
            </p:txBody>
          </p:sp>
          <p:sp>
            <p:nvSpPr>
              <p:cNvPr id="29" name="稲妻 28">
                <a:extLst>
                  <a:ext uri="{FF2B5EF4-FFF2-40B4-BE49-F238E27FC236}">
                    <a16:creationId xmlns:a16="http://schemas.microsoft.com/office/drawing/2014/main" id="{E324F2AF-00F1-F759-5833-6253BE7812C7}"/>
                  </a:ext>
                </a:extLst>
              </p:cNvPr>
              <p:cNvSpPr/>
              <p:nvPr/>
            </p:nvSpPr>
            <p:spPr>
              <a:xfrm>
                <a:off x="4948349" y="2145515"/>
                <a:ext cx="256213" cy="350026"/>
              </a:xfrm>
              <a:prstGeom prst="lightningBol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600"/>
              </a:p>
            </p:txBody>
          </p:sp>
          <p:sp>
            <p:nvSpPr>
              <p:cNvPr id="30" name="稲妻 29">
                <a:extLst>
                  <a:ext uri="{FF2B5EF4-FFF2-40B4-BE49-F238E27FC236}">
                    <a16:creationId xmlns:a16="http://schemas.microsoft.com/office/drawing/2014/main" id="{1E29BFEC-F5FF-E180-311D-7A714554BC51}"/>
                  </a:ext>
                </a:extLst>
              </p:cNvPr>
              <p:cNvSpPr/>
              <p:nvPr/>
            </p:nvSpPr>
            <p:spPr>
              <a:xfrm rot="11358675">
                <a:off x="5307644" y="2374670"/>
                <a:ext cx="286964" cy="392037"/>
              </a:xfrm>
              <a:prstGeom prst="lightningBol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600"/>
              </a:p>
            </p:txBody>
          </p:sp>
          <p:sp>
            <p:nvSpPr>
              <p:cNvPr id="31" name="稲妻 30">
                <a:extLst>
                  <a:ext uri="{FF2B5EF4-FFF2-40B4-BE49-F238E27FC236}">
                    <a16:creationId xmlns:a16="http://schemas.microsoft.com/office/drawing/2014/main" id="{979E64B7-0011-195A-CCF0-8AF746E38576}"/>
                  </a:ext>
                </a:extLst>
              </p:cNvPr>
              <p:cNvSpPr/>
              <p:nvPr/>
            </p:nvSpPr>
            <p:spPr>
              <a:xfrm rot="11358675">
                <a:off x="5720348" y="2302849"/>
                <a:ext cx="256213" cy="350026"/>
              </a:xfrm>
              <a:prstGeom prst="lightningBol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600"/>
              </a:p>
            </p:txBody>
          </p:sp>
        </p:grpSp>
      </p:grpSp>
      <p:sp>
        <p:nvSpPr>
          <p:cNvPr id="37" name="Google Shape;133;g2f57866ec08_0_0">
            <a:extLst>
              <a:ext uri="{FF2B5EF4-FFF2-40B4-BE49-F238E27FC236}">
                <a16:creationId xmlns:a16="http://schemas.microsoft.com/office/drawing/2014/main" id="{7960426E-34E5-6CAE-21E3-672AFC291131}"/>
              </a:ext>
            </a:extLst>
          </p:cNvPr>
          <p:cNvSpPr txBox="1"/>
          <p:nvPr/>
        </p:nvSpPr>
        <p:spPr>
          <a:xfrm>
            <a:off x="6063450" y="1815239"/>
            <a:ext cx="2301368" cy="88531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spcFirstLastPara="1" wrap="none" lIns="91425" tIns="91425" rIns="91425" bIns="91425" anchor="ctr" anchorCtr="0">
            <a:sp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2000" b="1" dirty="0">
                <a:cs typeface="MS PGothic"/>
                <a:sym typeface="MS PGothic"/>
              </a:rPr>
              <a:t>やってみたい</a:t>
            </a:r>
            <a:endParaRPr lang="en-US" altLang="ja" sz="2000" b="1" dirty="0">
              <a:cs typeface="MS PGothic"/>
              <a:sym typeface="MS PGothic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2000" b="1" dirty="0">
                <a:cs typeface="MS PGothic"/>
                <a:sym typeface="MS PGothic"/>
              </a:rPr>
              <a:t>という好奇心から</a:t>
            </a:r>
            <a:endParaRPr sz="2000" b="1" dirty="0">
              <a:cs typeface="MS PGothic"/>
              <a:sym typeface="MS PGothic"/>
            </a:endParaRPr>
          </a:p>
        </p:txBody>
      </p:sp>
      <p:sp>
        <p:nvSpPr>
          <p:cNvPr id="38" name="Google Shape;135;g2f57866ec08_0_0">
            <a:extLst>
              <a:ext uri="{FF2B5EF4-FFF2-40B4-BE49-F238E27FC236}">
                <a16:creationId xmlns:a16="http://schemas.microsoft.com/office/drawing/2014/main" id="{1F585E80-3FAC-7922-BA72-FE4DC1AF82F2}"/>
              </a:ext>
            </a:extLst>
          </p:cNvPr>
          <p:cNvSpPr txBox="1"/>
          <p:nvPr/>
        </p:nvSpPr>
        <p:spPr>
          <a:xfrm>
            <a:off x="6289997" y="4143381"/>
            <a:ext cx="1806861" cy="88531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spcFirstLastPara="1" wrap="none" lIns="91425" tIns="91425" rIns="91425" bIns="91425" anchor="ctr" anchorCtr="0">
            <a:sp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2000" b="1" dirty="0">
                <a:cs typeface="MS PGothic"/>
                <a:sym typeface="MS PGothic"/>
              </a:rPr>
              <a:t>ストレスから</a:t>
            </a:r>
            <a:endParaRPr sz="2000" b="1" dirty="0">
              <a:cs typeface="MS PGothic"/>
              <a:sym typeface="MS PGothic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2000" b="1" dirty="0">
                <a:cs typeface="MS PGothic"/>
                <a:sym typeface="MS PGothic"/>
              </a:rPr>
              <a:t>逃げたいから</a:t>
            </a:r>
            <a:endParaRPr sz="2000" b="1" dirty="0">
              <a:cs typeface="MS PGothic"/>
              <a:sym typeface="MS PGothic"/>
            </a:endParaRPr>
          </a:p>
        </p:txBody>
      </p:sp>
      <p:sp>
        <p:nvSpPr>
          <p:cNvPr id="39" name="Google Shape;137;g2f57866ec08_0_0">
            <a:extLst>
              <a:ext uri="{FF2B5EF4-FFF2-40B4-BE49-F238E27FC236}">
                <a16:creationId xmlns:a16="http://schemas.microsoft.com/office/drawing/2014/main" id="{EC902DB3-7954-ED5E-5C56-5E75D7041934}"/>
              </a:ext>
            </a:extLst>
          </p:cNvPr>
          <p:cNvSpPr txBox="1"/>
          <p:nvPr/>
        </p:nvSpPr>
        <p:spPr>
          <a:xfrm>
            <a:off x="870232" y="4143382"/>
            <a:ext cx="2056595" cy="88531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spcFirstLastPara="1" wrap="none" lIns="91425" tIns="91425" rIns="91425" bIns="91425" anchor="ctr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2000" b="1" dirty="0">
                <a:cs typeface="MS PGothic"/>
                <a:sym typeface="MS PGothic"/>
              </a:rPr>
              <a:t>日常生活などの</a:t>
            </a:r>
            <a:endParaRPr sz="2000" b="1" dirty="0">
              <a:cs typeface="MS PGothic"/>
              <a:sym typeface="MS PGothic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2000" b="1" dirty="0">
                <a:cs typeface="MS PGothic"/>
                <a:sym typeface="MS PGothic"/>
              </a:rPr>
              <a:t>イライラから</a:t>
            </a:r>
            <a:endParaRPr sz="2000" b="1" dirty="0">
              <a:cs typeface="MS PGothic"/>
              <a:sym typeface="MS PGothic"/>
            </a:endParaRPr>
          </a:p>
        </p:txBody>
      </p:sp>
      <p:sp>
        <p:nvSpPr>
          <p:cNvPr id="40" name="Google Shape;139;g2f57866ec08_0_0">
            <a:extLst>
              <a:ext uri="{FF2B5EF4-FFF2-40B4-BE49-F238E27FC236}">
                <a16:creationId xmlns:a16="http://schemas.microsoft.com/office/drawing/2014/main" id="{0213EFEC-F9FA-B9B4-44AA-96BD302158B6}"/>
              </a:ext>
            </a:extLst>
          </p:cNvPr>
          <p:cNvSpPr txBox="1"/>
          <p:nvPr/>
        </p:nvSpPr>
        <p:spPr>
          <a:xfrm>
            <a:off x="1388848" y="1815239"/>
            <a:ext cx="1537979" cy="88531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spcFirstLastPara="1" wrap="none" lIns="91425" tIns="91425" rIns="91425" bIns="91425" anchor="ctr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altLang="en-US" sz="2000" b="1" dirty="0">
                <a:cs typeface="MS PGothic"/>
                <a:sym typeface="MS PGothic"/>
              </a:rPr>
              <a:t>投げやり</a:t>
            </a:r>
            <a:r>
              <a:rPr lang="ja" sz="2000" b="1" dirty="0">
                <a:cs typeface="MS PGothic"/>
                <a:sym typeface="MS PGothic"/>
              </a:rPr>
              <a:t>な</a:t>
            </a:r>
            <a:endParaRPr sz="2000" b="1" dirty="0">
              <a:cs typeface="MS PGothic"/>
              <a:sym typeface="MS PGothic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2000" b="1" dirty="0">
                <a:cs typeface="MS PGothic"/>
                <a:sym typeface="MS PGothic"/>
              </a:rPr>
              <a:t>気持ちから</a:t>
            </a:r>
            <a:endParaRPr sz="2000" b="1" dirty="0">
              <a:cs typeface="MS PGothic"/>
              <a:sym typeface="MS PGothic"/>
            </a:endParaRPr>
          </a:p>
        </p:txBody>
      </p:sp>
      <p:pic>
        <p:nvPicPr>
          <p:cNvPr id="9" name="図 8" descr="シャツ が含まれている画像&#10;&#10;自動的に生成された説明">
            <a:extLst>
              <a:ext uri="{FF2B5EF4-FFF2-40B4-BE49-F238E27FC236}">
                <a16:creationId xmlns:a16="http://schemas.microsoft.com/office/drawing/2014/main" id="{DFCA313E-A306-E3E8-ECD7-219D8814F8B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299" y="2485564"/>
            <a:ext cx="1573873" cy="1305255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4B481BB2-E569-8323-3ED2-DDE001385D3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4056" y="2551773"/>
            <a:ext cx="1125546" cy="1239046"/>
          </a:xfrm>
          <a:prstGeom prst="rect">
            <a:avLst/>
          </a:prstGeom>
        </p:spPr>
      </p:pic>
      <p:pic>
        <p:nvPicPr>
          <p:cNvPr id="22" name="図 21" descr="部屋 が含まれている画像&#10;&#10;自動的に生成された説明">
            <a:extLst>
              <a:ext uri="{FF2B5EF4-FFF2-40B4-BE49-F238E27FC236}">
                <a16:creationId xmlns:a16="http://schemas.microsoft.com/office/drawing/2014/main" id="{6DA92A47-4E23-1C50-D87F-38336E24217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7674" y="4841028"/>
            <a:ext cx="1117980" cy="1235264"/>
          </a:xfrm>
          <a:prstGeom prst="rect">
            <a:avLst/>
          </a:prstGeom>
        </p:spPr>
      </p:pic>
      <p:pic>
        <p:nvPicPr>
          <p:cNvPr id="46" name="図 45" descr="部屋 が含まれている画像&#10;&#10;自動的に生成された説明">
            <a:extLst>
              <a:ext uri="{FF2B5EF4-FFF2-40B4-BE49-F238E27FC236}">
                <a16:creationId xmlns:a16="http://schemas.microsoft.com/office/drawing/2014/main" id="{8FD6E0BF-1459-7CC1-CA99-A6F4161196C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9500" y="4746275"/>
            <a:ext cx="1573873" cy="1305255"/>
          </a:xfrm>
          <a:prstGeom prst="rect">
            <a:avLst/>
          </a:prstGeom>
        </p:spPr>
      </p:pic>
      <p:grpSp>
        <p:nvGrpSpPr>
          <p:cNvPr id="8" name="グループ化 7">
            <a:extLst>
              <a:ext uri="{FF2B5EF4-FFF2-40B4-BE49-F238E27FC236}">
                <a16:creationId xmlns:a16="http://schemas.microsoft.com/office/drawing/2014/main" id="{649F9016-623A-DB9E-54D4-56A6ABBC51CB}"/>
              </a:ext>
            </a:extLst>
          </p:cNvPr>
          <p:cNvGrpSpPr/>
          <p:nvPr/>
        </p:nvGrpSpPr>
        <p:grpSpPr>
          <a:xfrm>
            <a:off x="1825101" y="395883"/>
            <a:ext cx="5771586" cy="695434"/>
            <a:chOff x="1825101" y="395883"/>
            <a:chExt cx="5771586" cy="695434"/>
          </a:xfrm>
        </p:grpSpPr>
        <p:sp>
          <p:nvSpPr>
            <p:cNvPr id="10" name="平行四辺形 9">
              <a:extLst>
                <a:ext uri="{FF2B5EF4-FFF2-40B4-BE49-F238E27FC236}">
                  <a16:creationId xmlns:a16="http://schemas.microsoft.com/office/drawing/2014/main" id="{3B13A1F8-2C96-650A-6251-1D74DD73820B}"/>
                </a:ext>
              </a:extLst>
            </p:cNvPr>
            <p:cNvSpPr/>
            <p:nvPr userDrawn="1"/>
          </p:nvSpPr>
          <p:spPr>
            <a:xfrm flipH="1">
              <a:off x="1825101" y="975632"/>
              <a:ext cx="5325558" cy="115685"/>
            </a:xfrm>
            <a:prstGeom prst="parallelogram">
              <a:avLst/>
            </a:prstGeom>
            <a:solidFill>
              <a:schemeClr val="tx2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12" name="図 11" descr="暗い背景に白い文字がある&#10;&#10;中程度の精度で自動的に生成された説明">
              <a:extLst>
                <a:ext uri="{FF2B5EF4-FFF2-40B4-BE49-F238E27FC236}">
                  <a16:creationId xmlns:a16="http://schemas.microsoft.com/office/drawing/2014/main" id="{9BA6871E-BDD8-C38D-9A7A-3FD35BD4CBC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27887" y="395883"/>
              <a:ext cx="568800" cy="67413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3087135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8DFBC6-C898-1B9E-20D8-8E7F101E50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グループ化 16">
            <a:extLst>
              <a:ext uri="{FF2B5EF4-FFF2-40B4-BE49-F238E27FC236}">
                <a16:creationId xmlns:a16="http://schemas.microsoft.com/office/drawing/2014/main" id="{D3161D71-10BB-4A79-752C-9D383B7C8395}"/>
              </a:ext>
            </a:extLst>
          </p:cNvPr>
          <p:cNvGrpSpPr/>
          <p:nvPr/>
        </p:nvGrpSpPr>
        <p:grpSpPr>
          <a:xfrm>
            <a:off x="3380972" y="2588134"/>
            <a:ext cx="2216183" cy="2049584"/>
            <a:chOff x="2859769" y="1971859"/>
            <a:chExt cx="3934656" cy="3638873"/>
          </a:xfrm>
        </p:grpSpPr>
        <p:sp>
          <p:nvSpPr>
            <p:cNvPr id="18" name="雲 17">
              <a:extLst>
                <a:ext uri="{FF2B5EF4-FFF2-40B4-BE49-F238E27FC236}">
                  <a16:creationId xmlns:a16="http://schemas.microsoft.com/office/drawing/2014/main" id="{E2A6081C-1614-1D02-4864-6E4B502F92AD}"/>
                </a:ext>
              </a:extLst>
            </p:cNvPr>
            <p:cNvSpPr/>
            <p:nvPr/>
          </p:nvSpPr>
          <p:spPr>
            <a:xfrm>
              <a:off x="2859769" y="1971859"/>
              <a:ext cx="3934656" cy="3638873"/>
            </a:xfrm>
            <a:prstGeom prst="cloud">
              <a:avLst/>
            </a:prstGeom>
            <a:solidFill>
              <a:schemeClr val="tx2">
                <a:lumMod val="10000"/>
                <a:lumOff val="9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19" name="図 18">
              <a:extLst>
                <a:ext uri="{FF2B5EF4-FFF2-40B4-BE49-F238E27FC236}">
                  <a16:creationId xmlns:a16="http://schemas.microsoft.com/office/drawing/2014/main" id="{37BCF23D-6A27-EDB4-429E-09B8207901A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05331" y="2763418"/>
              <a:ext cx="3064918" cy="2561979"/>
            </a:xfrm>
            <a:prstGeom prst="rect">
              <a:avLst/>
            </a:prstGeom>
          </p:spPr>
        </p:pic>
      </p:grpSp>
      <p:grpSp>
        <p:nvGrpSpPr>
          <p:cNvPr id="20" name="グループ化 19">
            <a:extLst>
              <a:ext uri="{FF2B5EF4-FFF2-40B4-BE49-F238E27FC236}">
                <a16:creationId xmlns:a16="http://schemas.microsoft.com/office/drawing/2014/main" id="{E43134E0-BD95-0EB5-5067-FBDE36D0B278}"/>
              </a:ext>
            </a:extLst>
          </p:cNvPr>
          <p:cNvGrpSpPr/>
          <p:nvPr/>
        </p:nvGrpSpPr>
        <p:grpSpPr>
          <a:xfrm flipV="1">
            <a:off x="2456099" y="3738838"/>
            <a:ext cx="4161492" cy="775464"/>
            <a:chOff x="3810244" y="2509937"/>
            <a:chExt cx="4161492" cy="775464"/>
          </a:xfrm>
        </p:grpSpPr>
        <p:grpSp>
          <p:nvGrpSpPr>
            <p:cNvPr id="21" name="グループ化 20">
              <a:extLst>
                <a:ext uri="{FF2B5EF4-FFF2-40B4-BE49-F238E27FC236}">
                  <a16:creationId xmlns:a16="http://schemas.microsoft.com/office/drawing/2014/main" id="{538078D6-C812-422C-383C-AB10745D36FF}"/>
                </a:ext>
              </a:extLst>
            </p:cNvPr>
            <p:cNvGrpSpPr/>
            <p:nvPr/>
          </p:nvGrpSpPr>
          <p:grpSpPr>
            <a:xfrm rot="19800000" flipH="1">
              <a:off x="6646765" y="2509937"/>
              <a:ext cx="1324971" cy="775464"/>
              <a:chOff x="4924810" y="2020208"/>
              <a:chExt cx="1141596" cy="775464"/>
            </a:xfrm>
          </p:grpSpPr>
          <p:sp>
            <p:nvSpPr>
              <p:cNvPr id="29" name="矢印: 右 28">
                <a:extLst>
                  <a:ext uri="{FF2B5EF4-FFF2-40B4-BE49-F238E27FC236}">
                    <a16:creationId xmlns:a16="http://schemas.microsoft.com/office/drawing/2014/main" id="{FEB97C5C-063D-9DDC-0956-8C1C93117D6D}"/>
                  </a:ext>
                </a:extLst>
              </p:cNvPr>
              <p:cNvSpPr/>
              <p:nvPr/>
            </p:nvSpPr>
            <p:spPr>
              <a:xfrm>
                <a:off x="4924810" y="2020208"/>
                <a:ext cx="1141596" cy="775464"/>
              </a:xfrm>
              <a:prstGeom prst="rightArrow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600"/>
              </a:p>
            </p:txBody>
          </p:sp>
          <p:sp>
            <p:nvSpPr>
              <p:cNvPr id="30" name="稲妻 29">
                <a:extLst>
                  <a:ext uri="{FF2B5EF4-FFF2-40B4-BE49-F238E27FC236}">
                    <a16:creationId xmlns:a16="http://schemas.microsoft.com/office/drawing/2014/main" id="{A8EB4640-4583-8FD2-F250-53D4500C7D42}"/>
                  </a:ext>
                </a:extLst>
              </p:cNvPr>
              <p:cNvSpPr/>
              <p:nvPr/>
            </p:nvSpPr>
            <p:spPr>
              <a:xfrm>
                <a:off x="5416194" y="2137503"/>
                <a:ext cx="256213" cy="350026"/>
              </a:xfrm>
              <a:prstGeom prst="lightningBol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600"/>
              </a:p>
            </p:txBody>
          </p:sp>
          <p:sp>
            <p:nvSpPr>
              <p:cNvPr id="31" name="稲妻 30">
                <a:extLst>
                  <a:ext uri="{FF2B5EF4-FFF2-40B4-BE49-F238E27FC236}">
                    <a16:creationId xmlns:a16="http://schemas.microsoft.com/office/drawing/2014/main" id="{8F6AC0DC-75C4-F042-1B54-B2484089A1F2}"/>
                  </a:ext>
                </a:extLst>
              </p:cNvPr>
              <p:cNvSpPr/>
              <p:nvPr/>
            </p:nvSpPr>
            <p:spPr>
              <a:xfrm>
                <a:off x="4948349" y="2145515"/>
                <a:ext cx="256213" cy="350026"/>
              </a:xfrm>
              <a:prstGeom prst="lightningBol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600"/>
              </a:p>
            </p:txBody>
          </p:sp>
          <p:sp>
            <p:nvSpPr>
              <p:cNvPr id="32" name="稲妻 31">
                <a:extLst>
                  <a:ext uri="{FF2B5EF4-FFF2-40B4-BE49-F238E27FC236}">
                    <a16:creationId xmlns:a16="http://schemas.microsoft.com/office/drawing/2014/main" id="{BA4F9919-3C8D-2F17-4001-8F18731327B4}"/>
                  </a:ext>
                </a:extLst>
              </p:cNvPr>
              <p:cNvSpPr/>
              <p:nvPr/>
            </p:nvSpPr>
            <p:spPr>
              <a:xfrm rot="11358675">
                <a:off x="5307644" y="2374670"/>
                <a:ext cx="286964" cy="392037"/>
              </a:xfrm>
              <a:prstGeom prst="lightningBol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600"/>
              </a:p>
            </p:txBody>
          </p:sp>
          <p:sp>
            <p:nvSpPr>
              <p:cNvPr id="33" name="稲妻 32">
                <a:extLst>
                  <a:ext uri="{FF2B5EF4-FFF2-40B4-BE49-F238E27FC236}">
                    <a16:creationId xmlns:a16="http://schemas.microsoft.com/office/drawing/2014/main" id="{479C173E-D3ED-7B20-E925-77BF341D9109}"/>
                  </a:ext>
                </a:extLst>
              </p:cNvPr>
              <p:cNvSpPr/>
              <p:nvPr/>
            </p:nvSpPr>
            <p:spPr>
              <a:xfrm rot="11358675">
                <a:off x="5720348" y="2302849"/>
                <a:ext cx="256213" cy="350026"/>
              </a:xfrm>
              <a:prstGeom prst="lightningBol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600"/>
              </a:p>
            </p:txBody>
          </p:sp>
        </p:grpSp>
        <p:grpSp>
          <p:nvGrpSpPr>
            <p:cNvPr id="23" name="グループ化 22">
              <a:extLst>
                <a:ext uri="{FF2B5EF4-FFF2-40B4-BE49-F238E27FC236}">
                  <a16:creationId xmlns:a16="http://schemas.microsoft.com/office/drawing/2014/main" id="{6B29A9A8-65B7-DEE5-DEB2-E403F577E8F7}"/>
                </a:ext>
              </a:extLst>
            </p:cNvPr>
            <p:cNvGrpSpPr/>
            <p:nvPr/>
          </p:nvGrpSpPr>
          <p:grpSpPr>
            <a:xfrm rot="1800000">
              <a:off x="3810244" y="2509937"/>
              <a:ext cx="1324971" cy="775464"/>
              <a:chOff x="4924810" y="2020208"/>
              <a:chExt cx="1141596" cy="775464"/>
            </a:xfrm>
          </p:grpSpPr>
          <p:sp>
            <p:nvSpPr>
              <p:cNvPr id="24" name="矢印: 右 23">
                <a:extLst>
                  <a:ext uri="{FF2B5EF4-FFF2-40B4-BE49-F238E27FC236}">
                    <a16:creationId xmlns:a16="http://schemas.microsoft.com/office/drawing/2014/main" id="{8B9E1A13-A260-3A43-9CBE-EFDF3327F194}"/>
                  </a:ext>
                </a:extLst>
              </p:cNvPr>
              <p:cNvSpPr/>
              <p:nvPr/>
            </p:nvSpPr>
            <p:spPr>
              <a:xfrm>
                <a:off x="4924810" y="2020208"/>
                <a:ext cx="1141596" cy="775464"/>
              </a:xfrm>
              <a:prstGeom prst="rightArrow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600"/>
              </a:p>
            </p:txBody>
          </p:sp>
          <p:sp>
            <p:nvSpPr>
              <p:cNvPr id="25" name="稲妻 24">
                <a:extLst>
                  <a:ext uri="{FF2B5EF4-FFF2-40B4-BE49-F238E27FC236}">
                    <a16:creationId xmlns:a16="http://schemas.microsoft.com/office/drawing/2014/main" id="{A3B4093C-DAC6-DC90-83A5-5423BA9E9191}"/>
                  </a:ext>
                </a:extLst>
              </p:cNvPr>
              <p:cNvSpPr/>
              <p:nvPr/>
            </p:nvSpPr>
            <p:spPr>
              <a:xfrm>
                <a:off x="5416194" y="2137503"/>
                <a:ext cx="256213" cy="350026"/>
              </a:xfrm>
              <a:prstGeom prst="lightningBol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600"/>
              </a:p>
            </p:txBody>
          </p:sp>
          <p:sp>
            <p:nvSpPr>
              <p:cNvPr id="26" name="稲妻 25">
                <a:extLst>
                  <a:ext uri="{FF2B5EF4-FFF2-40B4-BE49-F238E27FC236}">
                    <a16:creationId xmlns:a16="http://schemas.microsoft.com/office/drawing/2014/main" id="{DA2EBBBC-70E5-C175-17A2-60DD4B73FF2D}"/>
                  </a:ext>
                </a:extLst>
              </p:cNvPr>
              <p:cNvSpPr/>
              <p:nvPr/>
            </p:nvSpPr>
            <p:spPr>
              <a:xfrm>
                <a:off x="4948349" y="2145515"/>
                <a:ext cx="256213" cy="350026"/>
              </a:xfrm>
              <a:prstGeom prst="lightningBol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600"/>
              </a:p>
            </p:txBody>
          </p:sp>
          <p:sp>
            <p:nvSpPr>
              <p:cNvPr id="27" name="稲妻 26">
                <a:extLst>
                  <a:ext uri="{FF2B5EF4-FFF2-40B4-BE49-F238E27FC236}">
                    <a16:creationId xmlns:a16="http://schemas.microsoft.com/office/drawing/2014/main" id="{2607C1DD-3479-B240-7A11-D0BCDE5DB16E}"/>
                  </a:ext>
                </a:extLst>
              </p:cNvPr>
              <p:cNvSpPr/>
              <p:nvPr/>
            </p:nvSpPr>
            <p:spPr>
              <a:xfrm rot="11358675">
                <a:off x="5307644" y="2374670"/>
                <a:ext cx="286964" cy="392037"/>
              </a:xfrm>
              <a:prstGeom prst="lightningBol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600"/>
              </a:p>
            </p:txBody>
          </p:sp>
          <p:sp>
            <p:nvSpPr>
              <p:cNvPr id="28" name="稲妻 27">
                <a:extLst>
                  <a:ext uri="{FF2B5EF4-FFF2-40B4-BE49-F238E27FC236}">
                    <a16:creationId xmlns:a16="http://schemas.microsoft.com/office/drawing/2014/main" id="{CD9180D3-3603-F1F1-BC80-5568345DA9C1}"/>
                  </a:ext>
                </a:extLst>
              </p:cNvPr>
              <p:cNvSpPr/>
              <p:nvPr/>
            </p:nvSpPr>
            <p:spPr>
              <a:xfrm rot="11358675">
                <a:off x="5720348" y="2302849"/>
                <a:ext cx="256213" cy="350026"/>
              </a:xfrm>
              <a:prstGeom prst="lightningBol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600"/>
              </a:p>
            </p:txBody>
          </p:sp>
        </p:grpSp>
      </p:grpSp>
      <p:grpSp>
        <p:nvGrpSpPr>
          <p:cNvPr id="34" name="グループ化 33">
            <a:extLst>
              <a:ext uri="{FF2B5EF4-FFF2-40B4-BE49-F238E27FC236}">
                <a16:creationId xmlns:a16="http://schemas.microsoft.com/office/drawing/2014/main" id="{0BA0CA45-C570-F659-171E-01039310587E}"/>
              </a:ext>
            </a:extLst>
          </p:cNvPr>
          <p:cNvGrpSpPr/>
          <p:nvPr/>
        </p:nvGrpSpPr>
        <p:grpSpPr>
          <a:xfrm>
            <a:off x="2452784" y="2423560"/>
            <a:ext cx="4161492" cy="775464"/>
            <a:chOff x="3810244" y="2509937"/>
            <a:chExt cx="4161492" cy="775464"/>
          </a:xfrm>
        </p:grpSpPr>
        <p:grpSp>
          <p:nvGrpSpPr>
            <p:cNvPr id="35" name="グループ化 34">
              <a:extLst>
                <a:ext uri="{FF2B5EF4-FFF2-40B4-BE49-F238E27FC236}">
                  <a16:creationId xmlns:a16="http://schemas.microsoft.com/office/drawing/2014/main" id="{8CB03213-A4C9-C593-4D3F-10DC0CAB1030}"/>
                </a:ext>
              </a:extLst>
            </p:cNvPr>
            <p:cNvGrpSpPr/>
            <p:nvPr/>
          </p:nvGrpSpPr>
          <p:grpSpPr>
            <a:xfrm rot="19800000" flipH="1">
              <a:off x="6646765" y="2509937"/>
              <a:ext cx="1324971" cy="775464"/>
              <a:chOff x="4924810" y="2020208"/>
              <a:chExt cx="1141596" cy="775464"/>
            </a:xfrm>
          </p:grpSpPr>
          <p:sp>
            <p:nvSpPr>
              <p:cNvPr id="42" name="矢印: 右 41">
                <a:extLst>
                  <a:ext uri="{FF2B5EF4-FFF2-40B4-BE49-F238E27FC236}">
                    <a16:creationId xmlns:a16="http://schemas.microsoft.com/office/drawing/2014/main" id="{F59C14A4-77AF-096E-B3F0-69190744C3A1}"/>
                  </a:ext>
                </a:extLst>
              </p:cNvPr>
              <p:cNvSpPr/>
              <p:nvPr/>
            </p:nvSpPr>
            <p:spPr>
              <a:xfrm>
                <a:off x="4924810" y="2020208"/>
                <a:ext cx="1141596" cy="775464"/>
              </a:xfrm>
              <a:prstGeom prst="rightArrow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600"/>
              </a:p>
            </p:txBody>
          </p:sp>
          <p:sp>
            <p:nvSpPr>
              <p:cNvPr id="43" name="稲妻 42">
                <a:extLst>
                  <a:ext uri="{FF2B5EF4-FFF2-40B4-BE49-F238E27FC236}">
                    <a16:creationId xmlns:a16="http://schemas.microsoft.com/office/drawing/2014/main" id="{A2CFAF4F-A568-A4DC-3C25-074DE23C33EA}"/>
                  </a:ext>
                </a:extLst>
              </p:cNvPr>
              <p:cNvSpPr/>
              <p:nvPr/>
            </p:nvSpPr>
            <p:spPr>
              <a:xfrm>
                <a:off x="5416194" y="2137503"/>
                <a:ext cx="256213" cy="350026"/>
              </a:xfrm>
              <a:prstGeom prst="lightningBol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600"/>
              </a:p>
            </p:txBody>
          </p:sp>
          <p:sp>
            <p:nvSpPr>
              <p:cNvPr id="44" name="稲妻 43">
                <a:extLst>
                  <a:ext uri="{FF2B5EF4-FFF2-40B4-BE49-F238E27FC236}">
                    <a16:creationId xmlns:a16="http://schemas.microsoft.com/office/drawing/2014/main" id="{2BC7812B-5AE7-2F0E-9846-7A4B0BC134E0}"/>
                  </a:ext>
                </a:extLst>
              </p:cNvPr>
              <p:cNvSpPr/>
              <p:nvPr/>
            </p:nvSpPr>
            <p:spPr>
              <a:xfrm>
                <a:off x="4948349" y="2145515"/>
                <a:ext cx="256213" cy="350026"/>
              </a:xfrm>
              <a:prstGeom prst="lightningBol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600"/>
              </a:p>
            </p:txBody>
          </p:sp>
          <p:sp>
            <p:nvSpPr>
              <p:cNvPr id="52" name="稲妻 51">
                <a:extLst>
                  <a:ext uri="{FF2B5EF4-FFF2-40B4-BE49-F238E27FC236}">
                    <a16:creationId xmlns:a16="http://schemas.microsoft.com/office/drawing/2014/main" id="{4AB2F3D2-EECF-ACCD-8F98-DDD469D48D5A}"/>
                  </a:ext>
                </a:extLst>
              </p:cNvPr>
              <p:cNvSpPr/>
              <p:nvPr/>
            </p:nvSpPr>
            <p:spPr>
              <a:xfrm rot="11358675">
                <a:off x="5307644" y="2374670"/>
                <a:ext cx="286964" cy="392037"/>
              </a:xfrm>
              <a:prstGeom prst="lightningBol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600"/>
              </a:p>
            </p:txBody>
          </p:sp>
          <p:sp>
            <p:nvSpPr>
              <p:cNvPr id="75" name="稲妻 74">
                <a:extLst>
                  <a:ext uri="{FF2B5EF4-FFF2-40B4-BE49-F238E27FC236}">
                    <a16:creationId xmlns:a16="http://schemas.microsoft.com/office/drawing/2014/main" id="{5594BB35-490A-6BA5-A3F4-E6B7EFC0EAA5}"/>
                  </a:ext>
                </a:extLst>
              </p:cNvPr>
              <p:cNvSpPr/>
              <p:nvPr/>
            </p:nvSpPr>
            <p:spPr>
              <a:xfrm rot="11358675">
                <a:off x="5720348" y="2302849"/>
                <a:ext cx="256213" cy="350026"/>
              </a:xfrm>
              <a:prstGeom prst="lightningBol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600"/>
              </a:p>
            </p:txBody>
          </p:sp>
        </p:grpSp>
        <p:grpSp>
          <p:nvGrpSpPr>
            <p:cNvPr id="36" name="グループ化 35">
              <a:extLst>
                <a:ext uri="{FF2B5EF4-FFF2-40B4-BE49-F238E27FC236}">
                  <a16:creationId xmlns:a16="http://schemas.microsoft.com/office/drawing/2014/main" id="{72C456B6-B543-F7AA-A9A2-DE49EAD85F13}"/>
                </a:ext>
              </a:extLst>
            </p:cNvPr>
            <p:cNvGrpSpPr/>
            <p:nvPr/>
          </p:nvGrpSpPr>
          <p:grpSpPr>
            <a:xfrm rot="1800000">
              <a:off x="3810244" y="2509937"/>
              <a:ext cx="1324971" cy="775464"/>
              <a:chOff x="4924810" y="2020208"/>
              <a:chExt cx="1141596" cy="775464"/>
            </a:xfrm>
          </p:grpSpPr>
          <p:sp>
            <p:nvSpPr>
              <p:cNvPr id="37" name="矢印: 右 36">
                <a:extLst>
                  <a:ext uri="{FF2B5EF4-FFF2-40B4-BE49-F238E27FC236}">
                    <a16:creationId xmlns:a16="http://schemas.microsoft.com/office/drawing/2014/main" id="{F19CA85D-FD6F-9AB8-9836-D43198934120}"/>
                  </a:ext>
                </a:extLst>
              </p:cNvPr>
              <p:cNvSpPr/>
              <p:nvPr/>
            </p:nvSpPr>
            <p:spPr>
              <a:xfrm>
                <a:off x="4924810" y="2020208"/>
                <a:ext cx="1141596" cy="775464"/>
              </a:xfrm>
              <a:prstGeom prst="rightArrow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600"/>
              </a:p>
            </p:txBody>
          </p:sp>
          <p:sp>
            <p:nvSpPr>
              <p:cNvPr id="38" name="稲妻 37">
                <a:extLst>
                  <a:ext uri="{FF2B5EF4-FFF2-40B4-BE49-F238E27FC236}">
                    <a16:creationId xmlns:a16="http://schemas.microsoft.com/office/drawing/2014/main" id="{630169FF-EAD7-96CC-1410-72FBA07C9FD6}"/>
                  </a:ext>
                </a:extLst>
              </p:cNvPr>
              <p:cNvSpPr/>
              <p:nvPr/>
            </p:nvSpPr>
            <p:spPr>
              <a:xfrm>
                <a:off x="5416194" y="2137503"/>
                <a:ext cx="256213" cy="350026"/>
              </a:xfrm>
              <a:prstGeom prst="lightningBol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600"/>
              </a:p>
            </p:txBody>
          </p:sp>
          <p:sp>
            <p:nvSpPr>
              <p:cNvPr id="39" name="稲妻 38">
                <a:extLst>
                  <a:ext uri="{FF2B5EF4-FFF2-40B4-BE49-F238E27FC236}">
                    <a16:creationId xmlns:a16="http://schemas.microsoft.com/office/drawing/2014/main" id="{CBF1790C-8DEB-62F5-AECB-0FF01B9C9EC9}"/>
                  </a:ext>
                </a:extLst>
              </p:cNvPr>
              <p:cNvSpPr/>
              <p:nvPr/>
            </p:nvSpPr>
            <p:spPr>
              <a:xfrm>
                <a:off x="4948349" y="2145515"/>
                <a:ext cx="256213" cy="350026"/>
              </a:xfrm>
              <a:prstGeom prst="lightningBol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600"/>
              </a:p>
            </p:txBody>
          </p:sp>
          <p:sp>
            <p:nvSpPr>
              <p:cNvPr id="40" name="稲妻 39">
                <a:extLst>
                  <a:ext uri="{FF2B5EF4-FFF2-40B4-BE49-F238E27FC236}">
                    <a16:creationId xmlns:a16="http://schemas.microsoft.com/office/drawing/2014/main" id="{57D79368-FB9F-DAEA-A24D-E8E919E6A29E}"/>
                  </a:ext>
                </a:extLst>
              </p:cNvPr>
              <p:cNvSpPr/>
              <p:nvPr/>
            </p:nvSpPr>
            <p:spPr>
              <a:xfrm rot="11358675">
                <a:off x="5307644" y="2374670"/>
                <a:ext cx="286964" cy="392037"/>
              </a:xfrm>
              <a:prstGeom prst="lightningBol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600"/>
              </a:p>
            </p:txBody>
          </p:sp>
          <p:sp>
            <p:nvSpPr>
              <p:cNvPr id="41" name="稲妻 40">
                <a:extLst>
                  <a:ext uri="{FF2B5EF4-FFF2-40B4-BE49-F238E27FC236}">
                    <a16:creationId xmlns:a16="http://schemas.microsoft.com/office/drawing/2014/main" id="{22C085DC-FFD2-5E56-4103-144BF71698A3}"/>
                  </a:ext>
                </a:extLst>
              </p:cNvPr>
              <p:cNvSpPr/>
              <p:nvPr/>
            </p:nvSpPr>
            <p:spPr>
              <a:xfrm rot="11358675">
                <a:off x="5720348" y="2302849"/>
                <a:ext cx="256213" cy="350026"/>
              </a:xfrm>
              <a:prstGeom prst="lightningBol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600"/>
              </a:p>
            </p:txBody>
          </p:sp>
        </p:grpSp>
      </p:grp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AB530982-4F51-37AB-D4BD-85E447C17C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6FD1F-B238-489A-B820-857598A48E65}" type="slidenum">
              <a:rPr kumimoji="1" lang="ja-JP" altLang="en-US" smtClean="0"/>
              <a:t>25</a:t>
            </a:fld>
            <a:endParaRPr kumimoji="1" lang="ja-JP" altLang="en-US"/>
          </a:p>
        </p:txBody>
      </p:sp>
      <p:sp>
        <p:nvSpPr>
          <p:cNvPr id="3" name="タイトル 2">
            <a:extLst>
              <a:ext uri="{FF2B5EF4-FFF2-40B4-BE49-F238E27FC236}">
                <a16:creationId xmlns:a16="http://schemas.microsoft.com/office/drawing/2014/main" id="{189DE411-2056-8BF2-9294-65B61C51C9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016" y="324147"/>
            <a:ext cx="7629528" cy="985215"/>
          </a:xfrm>
        </p:spPr>
        <p:txBody>
          <a:bodyPr>
            <a:normAutofit/>
          </a:bodyPr>
          <a:lstStyle/>
          <a:p>
            <a:r>
              <a:rPr lang="ja-JP" altLang="en-US" sz="2800" b="1" spc="-100" dirty="0">
                <a:latin typeface="+mn-ea"/>
                <a:ea typeface="+mn-ea"/>
                <a:cs typeface="MS PGothic"/>
                <a:sym typeface="MS PGothic"/>
              </a:rPr>
              <a:t>きっかけとなる</a:t>
            </a:r>
            <a:r>
              <a:rPr lang="ja" altLang="ja-JP" sz="2800" b="1" spc="-100" dirty="0">
                <a:latin typeface="+mn-ea"/>
                <a:ea typeface="+mn-ea"/>
                <a:cs typeface="MS PGothic"/>
                <a:sym typeface="MS PGothic"/>
              </a:rPr>
              <a:t>人間関係や社会的要因</a:t>
            </a:r>
            <a:endParaRPr lang="ja-JP" altLang="en-US" sz="2800" spc="-100" dirty="0">
              <a:latin typeface="+mn-ea"/>
              <a:ea typeface="+mn-ea"/>
            </a:endParaRPr>
          </a:p>
        </p:txBody>
      </p:sp>
      <p:sp>
        <p:nvSpPr>
          <p:cNvPr id="67" name="Google Shape;133;g2f57866ec08_0_0">
            <a:extLst>
              <a:ext uri="{FF2B5EF4-FFF2-40B4-BE49-F238E27FC236}">
                <a16:creationId xmlns:a16="http://schemas.microsoft.com/office/drawing/2014/main" id="{83E8C06A-4534-C773-9518-169D7A1E1934}"/>
              </a:ext>
            </a:extLst>
          </p:cNvPr>
          <p:cNvSpPr txBox="1"/>
          <p:nvPr/>
        </p:nvSpPr>
        <p:spPr>
          <a:xfrm>
            <a:off x="6393811" y="1814400"/>
            <a:ext cx="1537978" cy="88531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spcFirstLastPara="1" wrap="none" lIns="91425" tIns="91425" rIns="91425" bIns="91425" anchor="ctr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altLang="en-US" sz="2000" b="1" dirty="0">
                <a:solidFill>
                  <a:schemeClr val="dk1"/>
                </a:solidFill>
                <a:latin typeface="+mn-ea"/>
                <a:cs typeface="MS PGothic"/>
                <a:sym typeface="MS PGothic"/>
              </a:rPr>
              <a:t>大人からの</a:t>
            </a:r>
            <a:br>
              <a:rPr lang="en-US" altLang="ja-JP" sz="2000" b="1" dirty="0">
                <a:solidFill>
                  <a:schemeClr val="dk1"/>
                </a:solidFill>
                <a:latin typeface="+mn-ea"/>
                <a:cs typeface="MS PGothic"/>
                <a:sym typeface="MS PGothic"/>
              </a:rPr>
            </a:br>
            <a:r>
              <a:rPr lang="ja-JP" altLang="en-US" sz="2000" b="1" dirty="0">
                <a:solidFill>
                  <a:schemeClr val="dk1"/>
                </a:solidFill>
                <a:latin typeface="+mn-ea"/>
                <a:cs typeface="MS PGothic"/>
                <a:sym typeface="MS PGothic"/>
              </a:rPr>
              <a:t>強要</a:t>
            </a:r>
          </a:p>
        </p:txBody>
      </p:sp>
      <p:sp>
        <p:nvSpPr>
          <p:cNvPr id="68" name="Google Shape;135;g2f57866ec08_0_0">
            <a:extLst>
              <a:ext uri="{FF2B5EF4-FFF2-40B4-BE49-F238E27FC236}">
                <a16:creationId xmlns:a16="http://schemas.microsoft.com/office/drawing/2014/main" id="{8200A942-23B2-0302-6A6F-2ECDAAB8820D}"/>
              </a:ext>
            </a:extLst>
          </p:cNvPr>
          <p:cNvSpPr txBox="1"/>
          <p:nvPr/>
        </p:nvSpPr>
        <p:spPr>
          <a:xfrm>
            <a:off x="6151588" y="4143600"/>
            <a:ext cx="2301369" cy="88531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spcFirstLastPara="1" wrap="none" lIns="91425" tIns="91425" rIns="91425" bIns="91425" anchor="ctr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altLang="en-US" sz="2000" b="1" dirty="0">
                <a:solidFill>
                  <a:schemeClr val="dk1"/>
                </a:solidFill>
                <a:latin typeface="+mn-ea"/>
                <a:cs typeface="MS PGothic"/>
                <a:sym typeface="MS PGothic"/>
              </a:rPr>
              <a:t>インターネットの</a:t>
            </a:r>
            <a:br>
              <a:rPr lang="en-US" altLang="ja-JP" sz="2000" b="1" dirty="0">
                <a:solidFill>
                  <a:schemeClr val="dk1"/>
                </a:solidFill>
                <a:latin typeface="+mn-ea"/>
                <a:cs typeface="MS PGothic"/>
                <a:sym typeface="MS PGothic"/>
              </a:rPr>
            </a:br>
            <a:r>
              <a:rPr lang="ja-JP" altLang="en-US" sz="2000" b="1" dirty="0">
                <a:solidFill>
                  <a:schemeClr val="dk1"/>
                </a:solidFill>
                <a:latin typeface="+mn-ea"/>
                <a:cs typeface="MS PGothic"/>
                <a:sym typeface="MS PGothic"/>
              </a:rPr>
              <a:t>サイトなど</a:t>
            </a:r>
          </a:p>
        </p:txBody>
      </p:sp>
      <p:sp>
        <p:nvSpPr>
          <p:cNvPr id="69" name="Google Shape;137;g2f57866ec08_0_0">
            <a:extLst>
              <a:ext uri="{FF2B5EF4-FFF2-40B4-BE49-F238E27FC236}">
                <a16:creationId xmlns:a16="http://schemas.microsoft.com/office/drawing/2014/main" id="{C3A70E38-5F1B-F3B8-43DB-154B38EFEF95}"/>
              </a:ext>
            </a:extLst>
          </p:cNvPr>
          <p:cNvSpPr txBox="1"/>
          <p:nvPr/>
        </p:nvSpPr>
        <p:spPr>
          <a:xfrm>
            <a:off x="778944" y="4143600"/>
            <a:ext cx="2301369" cy="88531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spcFirstLastPara="1" wrap="none" lIns="91425" tIns="91425" rIns="91425" bIns="91425" anchor="ctr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altLang="en-US" sz="2000" b="1" dirty="0">
                <a:solidFill>
                  <a:schemeClr val="dk1"/>
                </a:solidFill>
                <a:latin typeface="+mn-ea"/>
                <a:cs typeface="MS PGothic"/>
                <a:sym typeface="MS PGothic"/>
              </a:rPr>
              <a:t>おしゃれな広告や</a:t>
            </a:r>
            <a:br>
              <a:rPr lang="en-US" altLang="ja-JP" sz="2000" b="1" dirty="0">
                <a:solidFill>
                  <a:schemeClr val="dk1"/>
                </a:solidFill>
                <a:latin typeface="+mn-ea"/>
                <a:cs typeface="MS PGothic"/>
                <a:sym typeface="MS PGothic"/>
              </a:rPr>
            </a:br>
            <a:r>
              <a:rPr lang="ja-JP" altLang="en-US" sz="2000" b="1" dirty="0">
                <a:solidFill>
                  <a:schemeClr val="dk1"/>
                </a:solidFill>
                <a:latin typeface="+mn-ea"/>
                <a:cs typeface="MS PGothic"/>
                <a:sym typeface="MS PGothic"/>
              </a:rPr>
              <a:t>パッケージ</a:t>
            </a:r>
          </a:p>
        </p:txBody>
      </p:sp>
      <p:sp>
        <p:nvSpPr>
          <p:cNvPr id="70" name="Google Shape;139;g2f57866ec08_0_0">
            <a:extLst>
              <a:ext uri="{FF2B5EF4-FFF2-40B4-BE49-F238E27FC236}">
                <a16:creationId xmlns:a16="http://schemas.microsoft.com/office/drawing/2014/main" id="{3D17D321-BBC3-DFDC-D922-64FBF79B31D5}"/>
              </a:ext>
            </a:extLst>
          </p:cNvPr>
          <p:cNvSpPr txBox="1"/>
          <p:nvPr/>
        </p:nvSpPr>
        <p:spPr>
          <a:xfrm>
            <a:off x="1292877" y="1814400"/>
            <a:ext cx="1537978" cy="88531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spcFirstLastPara="1" wrap="none" lIns="91425" tIns="91425" rIns="91425" bIns="91425" anchor="ctr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altLang="en-US" sz="2000" b="1" dirty="0">
                <a:solidFill>
                  <a:schemeClr val="dk1"/>
                </a:solidFill>
                <a:latin typeface="+mn-ea"/>
                <a:cs typeface="MS PGothic"/>
                <a:sym typeface="MS PGothic"/>
              </a:rPr>
              <a:t>先輩や友達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altLang="en-US" sz="2000" b="1" dirty="0">
                <a:solidFill>
                  <a:schemeClr val="dk1"/>
                </a:solidFill>
                <a:latin typeface="+mn-ea"/>
                <a:cs typeface="MS PGothic"/>
                <a:sym typeface="MS PGothic"/>
              </a:rPr>
              <a:t>からの誘い</a:t>
            </a:r>
          </a:p>
        </p:txBody>
      </p:sp>
      <p:pic>
        <p:nvPicPr>
          <p:cNvPr id="5" name="図 4" descr="男性の顔の絵&#10;&#10;低い精度で自動的に生成された説明">
            <a:extLst>
              <a:ext uri="{FF2B5EF4-FFF2-40B4-BE49-F238E27FC236}">
                <a16:creationId xmlns:a16="http://schemas.microsoft.com/office/drawing/2014/main" id="{AA0D9753-B057-6697-73C6-3578A9A3796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639" y="2519358"/>
            <a:ext cx="1268087" cy="1144475"/>
          </a:xfrm>
          <a:prstGeom prst="rect">
            <a:avLst/>
          </a:prstGeom>
        </p:spPr>
      </p:pic>
      <p:pic>
        <p:nvPicPr>
          <p:cNvPr id="7" name="図 6" descr="部屋 が含まれている画像&#10;&#10;自動的に生成された説明">
            <a:extLst>
              <a:ext uri="{FF2B5EF4-FFF2-40B4-BE49-F238E27FC236}">
                <a16:creationId xmlns:a16="http://schemas.microsoft.com/office/drawing/2014/main" id="{001C82D8-8FEC-69C9-5D03-71A53EC29B5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774" y="2333147"/>
            <a:ext cx="1238250" cy="1270219"/>
          </a:xfrm>
          <a:prstGeom prst="rect">
            <a:avLst/>
          </a:prstGeom>
        </p:spPr>
      </p:pic>
      <p:pic>
        <p:nvPicPr>
          <p:cNvPr id="14" name="図 13" descr="テキスト, クイーン が含まれている画像&#10;&#10;自動的に生成された説明">
            <a:extLst>
              <a:ext uri="{FF2B5EF4-FFF2-40B4-BE49-F238E27FC236}">
                <a16:creationId xmlns:a16="http://schemas.microsoft.com/office/drawing/2014/main" id="{0BA7485B-0D8A-9F27-4DCD-B3E6E6CDC80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4930" y="4719361"/>
            <a:ext cx="1634964" cy="1193149"/>
          </a:xfrm>
          <a:prstGeom prst="rect">
            <a:avLst/>
          </a:prstGeom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7766CBA1-BF2A-593B-C6C0-44C9EC7C7D5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0149" y="4579351"/>
            <a:ext cx="916433" cy="1270219"/>
          </a:xfrm>
          <a:prstGeom prst="rect">
            <a:avLst/>
          </a:prstGeom>
        </p:spPr>
      </p:pic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FCA0A374-D156-CC47-87C6-CB583D35483F}"/>
              </a:ext>
            </a:extLst>
          </p:cNvPr>
          <p:cNvGrpSpPr/>
          <p:nvPr/>
        </p:nvGrpSpPr>
        <p:grpSpPr>
          <a:xfrm>
            <a:off x="1344308" y="395883"/>
            <a:ext cx="6459771" cy="695434"/>
            <a:chOff x="1136916" y="395883"/>
            <a:chExt cx="6459771" cy="695434"/>
          </a:xfrm>
        </p:grpSpPr>
        <p:sp>
          <p:nvSpPr>
            <p:cNvPr id="6" name="平行四辺形 5">
              <a:extLst>
                <a:ext uri="{FF2B5EF4-FFF2-40B4-BE49-F238E27FC236}">
                  <a16:creationId xmlns:a16="http://schemas.microsoft.com/office/drawing/2014/main" id="{6D211B96-47EB-20BB-9DCC-4F6A2FF71EDE}"/>
                </a:ext>
              </a:extLst>
            </p:cNvPr>
            <p:cNvSpPr/>
            <p:nvPr userDrawn="1"/>
          </p:nvSpPr>
          <p:spPr>
            <a:xfrm flipH="1">
              <a:off x="1136916" y="975632"/>
              <a:ext cx="6013743" cy="115685"/>
            </a:xfrm>
            <a:prstGeom prst="parallelogram">
              <a:avLst/>
            </a:prstGeom>
            <a:solidFill>
              <a:schemeClr val="tx2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8" name="図 7" descr="暗い背景に白い文字がある&#10;&#10;中程度の精度で自動的に生成された説明">
              <a:extLst>
                <a:ext uri="{FF2B5EF4-FFF2-40B4-BE49-F238E27FC236}">
                  <a16:creationId xmlns:a16="http://schemas.microsoft.com/office/drawing/2014/main" id="{F3669D07-99D7-5303-A737-2B23B855591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27887" y="395883"/>
              <a:ext cx="568800" cy="67413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6543785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02AEA2-56FE-AEC4-0E43-B46A0D3E30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75A47C1-3AAA-721A-CC1D-3D53997321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6FD1F-B238-489A-B820-857598A48E65}" type="slidenum">
              <a:rPr kumimoji="1" lang="ja-JP" altLang="en-US" smtClean="0"/>
              <a:t>26</a:t>
            </a:fld>
            <a:endParaRPr kumimoji="1" lang="ja-JP" altLang="en-US"/>
          </a:p>
        </p:txBody>
      </p:sp>
      <p:sp>
        <p:nvSpPr>
          <p:cNvPr id="2" name="雲 1">
            <a:extLst>
              <a:ext uri="{FF2B5EF4-FFF2-40B4-BE49-F238E27FC236}">
                <a16:creationId xmlns:a16="http://schemas.microsoft.com/office/drawing/2014/main" id="{554AA41F-85B4-EBD3-0BCA-68EB50014C4C}"/>
              </a:ext>
            </a:extLst>
          </p:cNvPr>
          <p:cNvSpPr/>
          <p:nvPr/>
        </p:nvSpPr>
        <p:spPr>
          <a:xfrm>
            <a:off x="835536" y="1157537"/>
            <a:ext cx="7480318" cy="4542926"/>
          </a:xfrm>
          <a:prstGeom prst="cloud">
            <a:avLst/>
          </a:prstGeom>
          <a:solidFill>
            <a:srgbClr val="FCEDE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FEBE9778-309B-655C-0A4A-EDEA6513100B}"/>
              </a:ext>
            </a:extLst>
          </p:cNvPr>
          <p:cNvSpPr txBox="1"/>
          <p:nvPr/>
        </p:nvSpPr>
        <p:spPr>
          <a:xfrm>
            <a:off x="2019668" y="2193047"/>
            <a:ext cx="5109091" cy="24983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ja" altLang="ja-JP" sz="4800" b="1" dirty="0">
                <a:solidFill>
                  <a:srgbClr val="FF0000"/>
                </a:solidFill>
                <a:latin typeface="+mn-ea"/>
                <a:cs typeface="MS PGothic"/>
                <a:sym typeface="MS PGothic"/>
              </a:rPr>
              <a:t>薬物乱用</a:t>
            </a:r>
            <a:r>
              <a:rPr lang="ja-JP" altLang="en-US" sz="4800" b="1" dirty="0">
                <a:latin typeface="+mn-ea"/>
                <a:cs typeface="MS PGothic"/>
                <a:sym typeface="MS PGothic"/>
              </a:rPr>
              <a:t>の</a:t>
            </a:r>
            <a:endParaRPr lang="en-US" altLang="ja" sz="4800" b="1" dirty="0">
              <a:latin typeface="+mn-ea"/>
              <a:cs typeface="MS PGothic"/>
              <a:sym typeface="MS PGothic"/>
            </a:endParaRPr>
          </a:p>
          <a:p>
            <a:pPr algn="ctr">
              <a:lnSpc>
                <a:spcPct val="110000"/>
              </a:lnSpc>
            </a:pPr>
            <a:r>
              <a:rPr lang="ja" altLang="ja-JP" sz="4800" b="1" dirty="0">
                <a:solidFill>
                  <a:srgbClr val="0070C0"/>
                </a:solidFill>
                <a:latin typeface="+mn-ea"/>
                <a:cs typeface="MS PGothic"/>
                <a:sym typeface="MS PGothic"/>
              </a:rPr>
              <a:t>未然防止</a:t>
            </a:r>
            <a:r>
              <a:rPr lang="ja" altLang="ja-JP" sz="4800" b="1" dirty="0">
                <a:latin typeface="+mn-ea"/>
                <a:cs typeface="MS PGothic"/>
                <a:sym typeface="MS PGothic"/>
              </a:rPr>
              <a:t>について</a:t>
            </a:r>
            <a:br>
              <a:rPr lang="en-US" altLang="ja" sz="4800" b="1" dirty="0">
                <a:latin typeface="+mn-ea"/>
                <a:cs typeface="MS PGothic"/>
                <a:sym typeface="MS PGothic"/>
              </a:rPr>
            </a:br>
            <a:r>
              <a:rPr lang="ja" altLang="ja-JP" sz="4800" b="1" dirty="0">
                <a:latin typeface="+mn-ea"/>
                <a:cs typeface="MS PGothic"/>
                <a:sym typeface="MS PGothic"/>
              </a:rPr>
              <a:t>考えよう</a:t>
            </a:r>
            <a:r>
              <a:rPr lang="ja-JP" altLang="en-US" sz="4800" b="1" dirty="0">
                <a:latin typeface="+mn-ea"/>
                <a:cs typeface="MS PGothic"/>
                <a:sym typeface="MS PGothic"/>
              </a:rPr>
              <a:t>！</a:t>
            </a:r>
            <a:endParaRPr kumimoji="1" lang="ja-JP" altLang="en-US" sz="4800" b="1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00424860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E8F391D9-77E0-60B0-78DD-DDBF5F235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6FD1F-B238-489A-B820-857598A48E65}" type="slidenum">
              <a:rPr lang="ja-JP" altLang="en-US" smtClean="0"/>
              <a:pPr/>
              <a:t>27</a:t>
            </a:fld>
            <a:endParaRPr lang="ja-JP" altLang="en-US" dirty="0"/>
          </a:p>
        </p:txBody>
      </p:sp>
      <p:sp>
        <p:nvSpPr>
          <p:cNvPr id="3" name="タイトル 2">
            <a:extLst>
              <a:ext uri="{FF2B5EF4-FFF2-40B4-BE49-F238E27FC236}">
                <a16:creationId xmlns:a16="http://schemas.microsoft.com/office/drawing/2014/main" id="{F9AEE167-B57D-8D5B-5027-BD6C64E0D3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考えてみよう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FD2F0E2F-A430-85E7-7872-6C9754FCA09F}"/>
              </a:ext>
            </a:extLst>
          </p:cNvPr>
          <p:cNvSpPr txBox="1"/>
          <p:nvPr/>
        </p:nvSpPr>
        <p:spPr>
          <a:xfrm>
            <a:off x="1164262" y="1102937"/>
            <a:ext cx="7206853" cy="4556458"/>
          </a:xfrm>
          <a:prstGeom prst="cloudCallout">
            <a:avLst>
              <a:gd name="adj1" fmla="val -18136"/>
              <a:gd name="adj2" fmla="val 64854"/>
            </a:avLst>
          </a:prstGeom>
          <a:solidFill>
            <a:schemeClr val="accent6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360000" tIns="108000" rIns="0" bIns="0" rtlCol="0" anchor="ctr">
            <a:noAutofit/>
          </a:bodyPr>
          <a:lstStyle/>
          <a:p>
            <a:pPr algn="ctr">
              <a:lnSpc>
                <a:spcPct val="90000"/>
              </a:lnSpc>
            </a:pPr>
            <a:r>
              <a:rPr lang="ja" altLang="ja-JP" sz="4000" b="1" i="0" u="none" dirty="0">
                <a:solidFill>
                  <a:schemeClr val="bg1"/>
                </a:solidFill>
                <a:cs typeface="MS PGothic"/>
                <a:sym typeface="MS PGothic"/>
              </a:rPr>
              <a:t>人はなぜ、</a:t>
            </a:r>
            <a:br>
              <a:rPr lang="en-US" altLang="ja" sz="4000" b="1" i="0" u="none" dirty="0">
                <a:solidFill>
                  <a:schemeClr val="bg1"/>
                </a:solidFill>
                <a:cs typeface="MS PGothic"/>
                <a:sym typeface="MS PGothic"/>
              </a:rPr>
            </a:br>
            <a:r>
              <a:rPr lang="ja" altLang="ja-JP" sz="4000" b="1" i="0" u="none" dirty="0">
                <a:solidFill>
                  <a:schemeClr val="bg1"/>
                </a:solidFill>
                <a:cs typeface="MS PGothic"/>
                <a:sym typeface="MS PGothic"/>
              </a:rPr>
              <a:t>ダメとわかっていても</a:t>
            </a:r>
            <a:br>
              <a:rPr lang="en-US" altLang="ja" sz="4000" b="1" i="0" u="none" dirty="0">
                <a:solidFill>
                  <a:schemeClr val="bg1"/>
                </a:solidFill>
                <a:cs typeface="MS PGothic"/>
                <a:sym typeface="MS PGothic"/>
              </a:rPr>
            </a:br>
            <a:r>
              <a:rPr lang="ja" altLang="ja-JP" sz="4000" b="1" i="0" u="none" dirty="0">
                <a:solidFill>
                  <a:schemeClr val="bg1"/>
                </a:solidFill>
                <a:cs typeface="MS PGothic"/>
                <a:sym typeface="MS PGothic"/>
              </a:rPr>
              <a:t>薬物を乱用</a:t>
            </a:r>
            <a:r>
              <a:rPr lang="ja" altLang="ja-JP" sz="4000" b="1" dirty="0">
                <a:solidFill>
                  <a:schemeClr val="bg1"/>
                </a:solidFill>
                <a:cs typeface="MS PGothic"/>
                <a:sym typeface="MS PGothic"/>
              </a:rPr>
              <a:t>して</a:t>
            </a:r>
            <a:br>
              <a:rPr lang="en-US" altLang="ja" sz="4000" b="1" dirty="0">
                <a:solidFill>
                  <a:schemeClr val="bg1"/>
                </a:solidFill>
                <a:cs typeface="MS PGothic"/>
                <a:sym typeface="MS PGothic"/>
              </a:rPr>
            </a:br>
            <a:r>
              <a:rPr lang="ja" altLang="ja-JP" sz="4000" b="1" dirty="0">
                <a:solidFill>
                  <a:schemeClr val="bg1"/>
                </a:solidFill>
                <a:cs typeface="MS PGothic"/>
                <a:sym typeface="MS PGothic"/>
              </a:rPr>
              <a:t>しまう</a:t>
            </a:r>
            <a:r>
              <a:rPr lang="ja" altLang="ja-JP" sz="4000" b="1" i="0" u="none" dirty="0">
                <a:solidFill>
                  <a:schemeClr val="bg1"/>
                </a:solidFill>
                <a:cs typeface="MS PGothic"/>
                <a:sym typeface="MS PGothic"/>
              </a:rPr>
              <a:t>のだろう？</a:t>
            </a:r>
            <a:endParaRPr kumimoji="1" lang="ja-JP" altLang="en-US" sz="2800" b="1" dirty="0">
              <a:solidFill>
                <a:schemeClr val="bg1"/>
              </a:solidFill>
            </a:endParaRPr>
          </a:p>
        </p:txBody>
      </p:sp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EB4A1A27-96EB-3F09-DCFE-64884FA832D3}"/>
              </a:ext>
            </a:extLst>
          </p:cNvPr>
          <p:cNvGrpSpPr/>
          <p:nvPr/>
        </p:nvGrpSpPr>
        <p:grpSpPr>
          <a:xfrm>
            <a:off x="1825101" y="416802"/>
            <a:ext cx="5756371" cy="674515"/>
            <a:chOff x="1825101" y="416802"/>
            <a:chExt cx="5756371" cy="674515"/>
          </a:xfrm>
        </p:grpSpPr>
        <p:sp>
          <p:nvSpPr>
            <p:cNvPr id="7" name="平行四辺形 6">
              <a:extLst>
                <a:ext uri="{FF2B5EF4-FFF2-40B4-BE49-F238E27FC236}">
                  <a16:creationId xmlns:a16="http://schemas.microsoft.com/office/drawing/2014/main" id="{169A583D-2B92-0DF9-215D-11026C459B3C}"/>
                </a:ext>
              </a:extLst>
            </p:cNvPr>
            <p:cNvSpPr/>
            <p:nvPr userDrawn="1"/>
          </p:nvSpPr>
          <p:spPr>
            <a:xfrm flipH="1">
              <a:off x="1825101" y="975632"/>
              <a:ext cx="5325558" cy="115685"/>
            </a:xfrm>
            <a:prstGeom prst="parallelogram">
              <a:avLst/>
            </a:prstGeom>
            <a:solidFill>
              <a:srgbClr val="FF505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8" name="図 7" descr="暗い背景に白い文字がある&#10;&#10;中程度の精度で自動的に生成された説明">
              <a:extLst>
                <a:ext uri="{FF2B5EF4-FFF2-40B4-BE49-F238E27FC236}">
                  <a16:creationId xmlns:a16="http://schemas.microsoft.com/office/drawing/2014/main" id="{49EA5722-9294-DC2E-42A5-D56CB099E78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13459" y="416802"/>
              <a:ext cx="568013" cy="673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2520283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BA91C0-38BB-F598-EEBD-2FD021DF9C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F4EF7BEB-B04B-73A0-8CA3-89CF9F91BF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6FD1F-B238-489A-B820-857598A48E65}" type="slidenum">
              <a:rPr kumimoji="1" lang="ja-JP" altLang="en-US" smtClean="0"/>
              <a:t>28</a:t>
            </a:fld>
            <a:endParaRPr kumimoji="1" lang="ja-JP" altLang="en-US"/>
          </a:p>
        </p:txBody>
      </p:sp>
      <p:sp>
        <p:nvSpPr>
          <p:cNvPr id="3" name="タイトル 2">
            <a:extLst>
              <a:ext uri="{FF2B5EF4-FFF2-40B4-BE49-F238E27FC236}">
                <a16:creationId xmlns:a16="http://schemas.microsoft.com/office/drawing/2014/main" id="{0433144C-5B35-345E-1D49-C60FF07357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056" y="324147"/>
            <a:ext cx="7740650" cy="985215"/>
          </a:xfrm>
        </p:spPr>
        <p:txBody>
          <a:bodyPr>
            <a:normAutofit/>
          </a:bodyPr>
          <a:lstStyle/>
          <a:p>
            <a:r>
              <a:rPr lang="ja-JP" altLang="en-US" sz="3200" dirty="0"/>
              <a:t>薬物乱用の危険性を知ろう！</a:t>
            </a:r>
          </a:p>
        </p:txBody>
      </p:sp>
      <p:grpSp>
        <p:nvGrpSpPr>
          <p:cNvPr id="11" name="グループ化 10">
            <a:extLst>
              <a:ext uri="{FF2B5EF4-FFF2-40B4-BE49-F238E27FC236}">
                <a16:creationId xmlns:a16="http://schemas.microsoft.com/office/drawing/2014/main" id="{6E73571F-EF81-1958-146B-9A9D9D107BA9}"/>
              </a:ext>
            </a:extLst>
          </p:cNvPr>
          <p:cNvGrpSpPr/>
          <p:nvPr/>
        </p:nvGrpSpPr>
        <p:grpSpPr>
          <a:xfrm>
            <a:off x="1825101" y="395883"/>
            <a:ext cx="5771586" cy="695434"/>
            <a:chOff x="1825101" y="395883"/>
            <a:chExt cx="5771586" cy="695434"/>
          </a:xfrm>
        </p:grpSpPr>
        <p:sp>
          <p:nvSpPr>
            <p:cNvPr id="12" name="平行四辺形 11">
              <a:extLst>
                <a:ext uri="{FF2B5EF4-FFF2-40B4-BE49-F238E27FC236}">
                  <a16:creationId xmlns:a16="http://schemas.microsoft.com/office/drawing/2014/main" id="{6EABCBBC-0142-C1F0-A65A-A5959CE8D739}"/>
                </a:ext>
              </a:extLst>
            </p:cNvPr>
            <p:cNvSpPr/>
            <p:nvPr userDrawn="1"/>
          </p:nvSpPr>
          <p:spPr>
            <a:xfrm flipH="1">
              <a:off x="1825101" y="975632"/>
              <a:ext cx="5325558" cy="115685"/>
            </a:xfrm>
            <a:prstGeom prst="parallelogram">
              <a:avLst/>
            </a:prstGeom>
            <a:solidFill>
              <a:schemeClr val="tx2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13" name="図 12" descr="暗い背景に白い文字がある&#10;&#10;中程度の精度で自動的に生成された説明">
              <a:extLst>
                <a:ext uri="{FF2B5EF4-FFF2-40B4-BE49-F238E27FC236}">
                  <a16:creationId xmlns:a16="http://schemas.microsoft.com/office/drawing/2014/main" id="{FEB93505-1D4B-AE07-20BA-0AD08228BBC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27887" y="395883"/>
              <a:ext cx="568800" cy="674133"/>
            </a:xfrm>
            <a:prstGeom prst="rect">
              <a:avLst/>
            </a:prstGeom>
          </p:spPr>
        </p:pic>
      </p:grpSp>
      <p:sp>
        <p:nvSpPr>
          <p:cNvPr id="14" name="コンテンツ プレースホルダー 2">
            <a:extLst>
              <a:ext uri="{FF2B5EF4-FFF2-40B4-BE49-F238E27FC236}">
                <a16:creationId xmlns:a16="http://schemas.microsoft.com/office/drawing/2014/main" id="{C35F7BAB-DDD4-35F6-3A2D-42B7498BC0B5}"/>
              </a:ext>
            </a:extLst>
          </p:cNvPr>
          <p:cNvSpPr txBox="1">
            <a:spLocks/>
          </p:cNvSpPr>
          <p:nvPr/>
        </p:nvSpPr>
        <p:spPr>
          <a:xfrm>
            <a:off x="5924407" y="6341121"/>
            <a:ext cx="2608406" cy="230832"/>
          </a:xfrm>
          <a:prstGeom prst="rect">
            <a:avLst/>
          </a:prstGeom>
        </p:spPr>
        <p:txBody>
          <a:bodyPr wrap="none" anchor="b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spcBef>
                <a:spcPts val="0"/>
              </a:spcBef>
              <a:buClr>
                <a:srgbClr val="0070C0"/>
              </a:buClr>
              <a:buNone/>
            </a:pPr>
            <a:r>
              <a:rPr lang="ja-JP" altLang="en-US" sz="900" dirty="0">
                <a:latin typeface="+mn-ea"/>
              </a:rPr>
              <a:t>（公財）麻薬・覚せい剤乱用防止センターより</a:t>
            </a:r>
          </a:p>
        </p:txBody>
      </p:sp>
      <p:pic>
        <p:nvPicPr>
          <p:cNvPr id="4" name="オンライン メディア 14">
            <a:hlinkClick r:id="" action="ppaction://media"/>
            <a:extLst>
              <a:ext uri="{FF2B5EF4-FFF2-40B4-BE49-F238E27FC236}">
                <a16:creationId xmlns:a16="http://schemas.microsoft.com/office/drawing/2014/main" id="{3D17ECEA-840B-97BE-8899-9DB5D6A8E5F8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4968" y="1394675"/>
            <a:ext cx="8054522" cy="4539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663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6916AA-CA48-A1DA-1142-DA2856FE81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ECFD7AAB-6CDC-AD05-9AFB-EB48544FCB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6FD1F-B238-489A-B820-857598A48E65}" type="slidenum">
              <a:rPr kumimoji="1" lang="ja-JP" altLang="en-US" smtClean="0"/>
              <a:t>29</a:t>
            </a:fld>
            <a:endParaRPr kumimoji="1" lang="ja-JP" altLang="en-US"/>
          </a:p>
        </p:txBody>
      </p:sp>
      <p:sp>
        <p:nvSpPr>
          <p:cNvPr id="10" name="Google Shape;211;p7">
            <a:extLst>
              <a:ext uri="{FF2B5EF4-FFF2-40B4-BE49-F238E27FC236}">
                <a16:creationId xmlns:a16="http://schemas.microsoft.com/office/drawing/2014/main" id="{DDA7A7F1-1309-8A21-C119-99B88BC55240}"/>
              </a:ext>
            </a:extLst>
          </p:cNvPr>
          <p:cNvSpPr/>
          <p:nvPr/>
        </p:nvSpPr>
        <p:spPr>
          <a:xfrm>
            <a:off x="2592372" y="2138763"/>
            <a:ext cx="4606784" cy="723900"/>
          </a:xfrm>
          <a:prstGeom prst="wedgeRoundRectCallout">
            <a:avLst>
              <a:gd name="adj1" fmla="val 57307"/>
              <a:gd name="adj2" fmla="val 52889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 w="9525" cap="flat" cmpd="sng">
            <a:noFill/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ja" i="0" u="none" strike="noStrike" cap="none" dirty="0">
                <a:solidFill>
                  <a:schemeClr val="dk1"/>
                </a:solidFill>
                <a:latin typeface="+mn-ea"/>
                <a:cs typeface="MS PGothic"/>
                <a:sym typeface="MS PGothic"/>
              </a:rPr>
              <a:t>いやあ、一夜漬けで、</a:t>
            </a:r>
            <a:br>
              <a:rPr lang="en-US" altLang="ja" i="0" u="none" strike="noStrike" cap="none" dirty="0">
                <a:solidFill>
                  <a:schemeClr val="dk1"/>
                </a:solidFill>
                <a:latin typeface="+mn-ea"/>
                <a:cs typeface="MS PGothic"/>
                <a:sym typeface="MS PGothic"/>
              </a:rPr>
            </a:br>
            <a:r>
              <a:rPr lang="ja" dirty="0">
                <a:solidFill>
                  <a:schemeClr val="dk1"/>
                </a:solidFill>
                <a:latin typeface="+mn-ea"/>
                <a:cs typeface="MS PGothic"/>
                <a:sym typeface="MS PGothic"/>
              </a:rPr>
              <a:t>うまくいかなくて</a:t>
            </a:r>
            <a:r>
              <a:rPr lang="ja" i="0" u="none" strike="noStrike" cap="none" dirty="0">
                <a:solidFill>
                  <a:schemeClr val="dk1"/>
                </a:solidFill>
                <a:latin typeface="+mn-ea"/>
                <a:cs typeface="MS PGothic"/>
                <a:sym typeface="MS PGothic"/>
              </a:rPr>
              <a:t>・・・</a:t>
            </a:r>
            <a:endParaRPr i="0" u="none" strike="noStrike" cap="none" dirty="0">
              <a:solidFill>
                <a:srgbClr val="000000"/>
              </a:solidFill>
              <a:latin typeface="+mn-ea"/>
              <a:cs typeface="MS PGothic"/>
              <a:sym typeface="MS PGothic"/>
            </a:endParaRPr>
          </a:p>
        </p:txBody>
      </p:sp>
      <p:sp>
        <p:nvSpPr>
          <p:cNvPr id="11" name="Google Shape;212;p7">
            <a:extLst>
              <a:ext uri="{FF2B5EF4-FFF2-40B4-BE49-F238E27FC236}">
                <a16:creationId xmlns:a16="http://schemas.microsoft.com/office/drawing/2014/main" id="{3EEFFEFC-86D9-4A51-C9C2-A2DC5269CCCE}"/>
              </a:ext>
            </a:extLst>
          </p:cNvPr>
          <p:cNvSpPr/>
          <p:nvPr/>
        </p:nvSpPr>
        <p:spPr>
          <a:xfrm>
            <a:off x="2592371" y="4016379"/>
            <a:ext cx="4606783" cy="679500"/>
          </a:xfrm>
          <a:prstGeom prst="wedgeRoundRectCallout">
            <a:avLst>
              <a:gd name="adj1" fmla="val 56775"/>
              <a:gd name="adj2" fmla="val -35501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 w="9525" cap="flat" cmpd="sng">
            <a:noFill/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ja" dirty="0">
                <a:solidFill>
                  <a:schemeClr val="dk1"/>
                </a:solidFill>
                <a:latin typeface="+mn-ea"/>
                <a:cs typeface="MS PGothic"/>
                <a:sym typeface="MS PGothic"/>
              </a:rPr>
              <a:t>それって、危ない</a:t>
            </a:r>
            <a:r>
              <a:rPr lang="ja" i="0" u="none" strike="noStrike" cap="none" dirty="0">
                <a:solidFill>
                  <a:schemeClr val="dk1"/>
                </a:solidFill>
                <a:latin typeface="+mn-ea"/>
                <a:cs typeface="MS PGothic"/>
                <a:sym typeface="MS PGothic"/>
              </a:rPr>
              <a:t>薬じゃない？</a:t>
            </a:r>
            <a:endParaRPr i="0" u="none" strike="noStrike" cap="none" dirty="0">
              <a:solidFill>
                <a:srgbClr val="000000"/>
              </a:solidFill>
              <a:latin typeface="+mn-ea"/>
              <a:cs typeface="MS PGothic"/>
              <a:sym typeface="MS PGothic"/>
            </a:endParaRPr>
          </a:p>
        </p:txBody>
      </p:sp>
      <p:sp>
        <p:nvSpPr>
          <p:cNvPr id="12" name="Google Shape;213;p7">
            <a:extLst>
              <a:ext uri="{FF2B5EF4-FFF2-40B4-BE49-F238E27FC236}">
                <a16:creationId xmlns:a16="http://schemas.microsoft.com/office/drawing/2014/main" id="{64071FB9-4349-2BF1-2EBE-7EEF6DF1E6B0}"/>
              </a:ext>
            </a:extLst>
          </p:cNvPr>
          <p:cNvSpPr/>
          <p:nvPr/>
        </p:nvSpPr>
        <p:spPr>
          <a:xfrm>
            <a:off x="2079631" y="2994355"/>
            <a:ext cx="4776900" cy="878400"/>
          </a:xfrm>
          <a:prstGeom prst="wedgeRoundRectCallout">
            <a:avLst>
              <a:gd name="adj1" fmla="val -55666"/>
              <a:gd name="adj2" fmla="val -40467"/>
              <a:gd name="adj3" fmla="val 16667"/>
            </a:avLst>
          </a:prstGeom>
          <a:solidFill>
            <a:schemeClr val="tx2">
              <a:lumMod val="10000"/>
              <a:lumOff val="90000"/>
            </a:schemeClr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ja" b="0" i="0" u="none" strike="noStrike" cap="none" dirty="0">
                <a:solidFill>
                  <a:schemeClr val="dk1"/>
                </a:solidFill>
                <a:latin typeface="+mn-ea"/>
                <a:cs typeface="Arial"/>
                <a:sym typeface="Arial"/>
              </a:rPr>
              <a:t>オレ、先輩からもらった薬飲んだら</a:t>
            </a:r>
            <a:br>
              <a:rPr lang="en-US" altLang="ja" b="0" i="0" u="none" strike="noStrike" cap="none" dirty="0">
                <a:solidFill>
                  <a:schemeClr val="dk1"/>
                </a:solidFill>
                <a:latin typeface="+mn-ea"/>
                <a:cs typeface="Arial"/>
                <a:sym typeface="Arial"/>
              </a:rPr>
            </a:br>
            <a:r>
              <a:rPr lang="ja" b="0" i="0" u="none" strike="noStrike" cap="none" dirty="0">
                <a:solidFill>
                  <a:schemeClr val="dk1"/>
                </a:solidFill>
                <a:latin typeface="+mn-ea"/>
                <a:cs typeface="Arial"/>
                <a:sym typeface="Arial"/>
              </a:rPr>
              <a:t>頭がスッキリしていい点数取れたんだよね。</a:t>
            </a:r>
            <a:endParaRPr b="0" i="0" u="none" strike="noStrike" cap="none" dirty="0">
              <a:solidFill>
                <a:srgbClr val="000000"/>
              </a:solidFill>
              <a:latin typeface="+mn-ea"/>
              <a:cs typeface="Arial"/>
              <a:sym typeface="Arial"/>
            </a:endParaRPr>
          </a:p>
        </p:txBody>
      </p:sp>
      <p:sp>
        <p:nvSpPr>
          <p:cNvPr id="13" name="Google Shape;214;p7">
            <a:extLst>
              <a:ext uri="{FF2B5EF4-FFF2-40B4-BE49-F238E27FC236}">
                <a16:creationId xmlns:a16="http://schemas.microsoft.com/office/drawing/2014/main" id="{F75B72D3-4742-9ECB-06AF-83427A9D6653}"/>
              </a:ext>
            </a:extLst>
          </p:cNvPr>
          <p:cNvSpPr txBox="1"/>
          <p:nvPr/>
        </p:nvSpPr>
        <p:spPr>
          <a:xfrm>
            <a:off x="755298" y="2031984"/>
            <a:ext cx="1162200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ja" b="0" i="0" u="none" strike="noStrike" cap="none" dirty="0">
                <a:solidFill>
                  <a:schemeClr val="dk1"/>
                </a:solidFill>
                <a:latin typeface="+mn-ea"/>
                <a:cs typeface="Arial"/>
                <a:sym typeface="Arial"/>
              </a:rPr>
              <a:t>Ａ</a:t>
            </a:r>
            <a:r>
              <a:rPr lang="ja" dirty="0">
                <a:solidFill>
                  <a:schemeClr val="dk1"/>
                </a:solidFill>
                <a:latin typeface="+mn-ea"/>
              </a:rPr>
              <a:t>さん</a:t>
            </a:r>
            <a:endParaRPr sz="1200" b="0" i="0" u="none" strike="noStrike" cap="none" dirty="0">
              <a:solidFill>
                <a:srgbClr val="000000"/>
              </a:solidFill>
              <a:latin typeface="+mn-ea"/>
              <a:cs typeface="Arial"/>
              <a:sym typeface="Arial"/>
            </a:endParaRPr>
          </a:p>
        </p:txBody>
      </p:sp>
      <p:sp>
        <p:nvSpPr>
          <p:cNvPr id="14" name="Google Shape;215;p7">
            <a:extLst>
              <a:ext uri="{FF2B5EF4-FFF2-40B4-BE49-F238E27FC236}">
                <a16:creationId xmlns:a16="http://schemas.microsoft.com/office/drawing/2014/main" id="{526B481C-6E90-148E-A073-970DA99A1E1D}"/>
              </a:ext>
            </a:extLst>
          </p:cNvPr>
          <p:cNvSpPr txBox="1"/>
          <p:nvPr/>
        </p:nvSpPr>
        <p:spPr>
          <a:xfrm>
            <a:off x="7534730" y="2981010"/>
            <a:ext cx="1162200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ja" b="0" i="0" u="none" strike="noStrike" cap="none" dirty="0">
                <a:solidFill>
                  <a:schemeClr val="dk1"/>
                </a:solidFill>
                <a:latin typeface="+mn-ea"/>
                <a:cs typeface="Arial"/>
                <a:sym typeface="Arial"/>
              </a:rPr>
              <a:t>Ｂ</a:t>
            </a:r>
            <a:r>
              <a:rPr lang="ja" dirty="0">
                <a:solidFill>
                  <a:schemeClr val="dk1"/>
                </a:solidFill>
                <a:latin typeface="+mn-ea"/>
              </a:rPr>
              <a:t>さん</a:t>
            </a:r>
            <a:endParaRPr sz="1200" b="0" i="0" u="none" strike="noStrike" cap="none" dirty="0">
              <a:solidFill>
                <a:srgbClr val="000000"/>
              </a:solidFill>
              <a:latin typeface="+mn-ea"/>
              <a:cs typeface="Arial"/>
              <a:sym typeface="Arial"/>
            </a:endParaRPr>
          </a:p>
        </p:txBody>
      </p:sp>
      <p:sp>
        <p:nvSpPr>
          <p:cNvPr id="15" name="Google Shape;216;p7">
            <a:extLst>
              <a:ext uri="{FF2B5EF4-FFF2-40B4-BE49-F238E27FC236}">
                <a16:creationId xmlns:a16="http://schemas.microsoft.com/office/drawing/2014/main" id="{D921B34E-8B2C-1E0A-4AB7-A627252AC43D}"/>
              </a:ext>
            </a:extLst>
          </p:cNvPr>
          <p:cNvSpPr/>
          <p:nvPr/>
        </p:nvSpPr>
        <p:spPr>
          <a:xfrm>
            <a:off x="2079631" y="4829037"/>
            <a:ext cx="4815770" cy="878400"/>
          </a:xfrm>
          <a:prstGeom prst="wedgeRoundRectCallout">
            <a:avLst>
              <a:gd name="adj1" fmla="val -57865"/>
              <a:gd name="adj2" fmla="val -56308"/>
              <a:gd name="adj3" fmla="val 16667"/>
            </a:avLst>
          </a:prstGeom>
          <a:solidFill>
            <a:schemeClr val="tx2">
              <a:lumMod val="10000"/>
              <a:lumOff val="90000"/>
            </a:schemeClr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ja" dirty="0">
                <a:solidFill>
                  <a:schemeClr val="dk1"/>
                </a:solidFill>
                <a:latin typeface="+mn-ea"/>
                <a:cs typeface="MS PGothic"/>
                <a:sym typeface="MS PGothic"/>
              </a:rPr>
              <a:t>「</a:t>
            </a:r>
            <a:r>
              <a:rPr lang="ja" i="0" u="none" strike="noStrike" cap="none" dirty="0">
                <a:solidFill>
                  <a:schemeClr val="dk1"/>
                </a:solidFill>
                <a:latin typeface="+mn-ea"/>
                <a:cs typeface="MS PGothic"/>
                <a:sym typeface="MS PGothic"/>
              </a:rPr>
              <a:t>スピード</a:t>
            </a:r>
            <a:r>
              <a:rPr lang="ja" dirty="0">
                <a:solidFill>
                  <a:schemeClr val="dk1"/>
                </a:solidFill>
                <a:latin typeface="+mn-ea"/>
                <a:cs typeface="MS PGothic"/>
                <a:sym typeface="MS PGothic"/>
              </a:rPr>
              <a:t>」</a:t>
            </a:r>
            <a:r>
              <a:rPr lang="ja" i="0" u="none" strike="noStrike" cap="none" dirty="0">
                <a:solidFill>
                  <a:schemeClr val="dk1"/>
                </a:solidFill>
                <a:latin typeface="+mn-ea"/>
                <a:cs typeface="MS PGothic"/>
                <a:sym typeface="MS PGothic"/>
              </a:rPr>
              <a:t>っていう</a:t>
            </a:r>
            <a:r>
              <a:rPr lang="ja-JP" altLang="en-US" i="0" u="none" strike="noStrike" cap="none" dirty="0">
                <a:solidFill>
                  <a:schemeClr val="dk1"/>
                </a:solidFill>
                <a:latin typeface="+mn-ea"/>
                <a:cs typeface="MS PGothic"/>
                <a:sym typeface="MS PGothic"/>
              </a:rPr>
              <a:t>んだけど</a:t>
            </a:r>
            <a:r>
              <a:rPr lang="ja" i="0" u="none" strike="noStrike" cap="none" dirty="0">
                <a:solidFill>
                  <a:schemeClr val="dk1"/>
                </a:solidFill>
                <a:latin typeface="+mn-ea"/>
                <a:cs typeface="MS PGothic"/>
                <a:sym typeface="MS PGothic"/>
              </a:rPr>
              <a:t>、違法な</a:t>
            </a:r>
            <a:br>
              <a:rPr lang="en-US" altLang="ja" i="0" u="none" strike="noStrike" cap="none" dirty="0">
                <a:solidFill>
                  <a:schemeClr val="dk1"/>
                </a:solidFill>
                <a:latin typeface="+mn-ea"/>
                <a:cs typeface="MS PGothic"/>
                <a:sym typeface="MS PGothic"/>
              </a:rPr>
            </a:br>
            <a:r>
              <a:rPr lang="ja" i="0" u="none" strike="noStrike" cap="none" dirty="0">
                <a:solidFill>
                  <a:schemeClr val="dk1"/>
                </a:solidFill>
                <a:latin typeface="+mn-ea"/>
                <a:cs typeface="MS PGothic"/>
                <a:sym typeface="MS PGothic"/>
              </a:rPr>
              <a:t>ものじゃないらしい</a:t>
            </a:r>
            <a:r>
              <a:rPr lang="ja" dirty="0">
                <a:solidFill>
                  <a:schemeClr val="dk1"/>
                </a:solidFill>
                <a:latin typeface="+mn-ea"/>
                <a:cs typeface="MS PGothic"/>
                <a:sym typeface="MS PGothic"/>
              </a:rPr>
              <a:t>よ</a:t>
            </a:r>
            <a:r>
              <a:rPr lang="ja" i="0" u="none" strike="noStrike" cap="none" dirty="0">
                <a:solidFill>
                  <a:schemeClr val="dk1"/>
                </a:solidFill>
                <a:latin typeface="+mn-ea"/>
                <a:cs typeface="MS PGothic"/>
                <a:sym typeface="MS PGothic"/>
              </a:rPr>
              <a:t>。1回試してみる？</a:t>
            </a:r>
            <a:endParaRPr i="0" u="none" strike="noStrike" cap="none" dirty="0">
              <a:solidFill>
                <a:srgbClr val="000000"/>
              </a:solidFill>
              <a:latin typeface="+mn-ea"/>
              <a:cs typeface="MS PGothic"/>
              <a:sym typeface="MS PGothic"/>
            </a:endParaRPr>
          </a:p>
        </p:txBody>
      </p:sp>
      <p:sp>
        <p:nvSpPr>
          <p:cNvPr id="16" name="Google Shape;217;p7">
            <a:extLst>
              <a:ext uri="{FF2B5EF4-FFF2-40B4-BE49-F238E27FC236}">
                <a16:creationId xmlns:a16="http://schemas.microsoft.com/office/drawing/2014/main" id="{3DC7F0F7-9841-93BC-5476-B9505D9ED5B2}"/>
              </a:ext>
            </a:extLst>
          </p:cNvPr>
          <p:cNvSpPr txBox="1"/>
          <p:nvPr/>
        </p:nvSpPr>
        <p:spPr>
          <a:xfrm>
            <a:off x="1644145" y="628277"/>
            <a:ext cx="4776900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ja" sz="2800" b="1" i="0" u="none" strike="noStrike" cap="none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MS PGothic"/>
                <a:sym typeface="MS PGothic"/>
              </a:rPr>
              <a:t>テストが終わって・・・</a:t>
            </a:r>
            <a:endParaRPr sz="2800" b="1" i="0" u="none" strike="noStrike" cap="none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cs typeface="MS PGothic"/>
              <a:sym typeface="MS PGothic"/>
            </a:endParaRPr>
          </a:p>
        </p:txBody>
      </p:sp>
      <p:sp>
        <p:nvSpPr>
          <p:cNvPr id="18" name="Google Shape;218;p7">
            <a:extLst>
              <a:ext uri="{FF2B5EF4-FFF2-40B4-BE49-F238E27FC236}">
                <a16:creationId xmlns:a16="http://schemas.microsoft.com/office/drawing/2014/main" id="{D88508CA-F53B-65C0-7378-C28B036D720F}"/>
              </a:ext>
            </a:extLst>
          </p:cNvPr>
          <p:cNvSpPr/>
          <p:nvPr/>
        </p:nvSpPr>
        <p:spPr>
          <a:xfrm>
            <a:off x="2592371" y="5845504"/>
            <a:ext cx="4606782" cy="527100"/>
          </a:xfrm>
          <a:prstGeom prst="wedgeRoundRectCallout">
            <a:avLst>
              <a:gd name="adj1" fmla="val 56952"/>
              <a:gd name="adj2" fmla="val -48751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 w="9525" cap="flat" cmpd="sng">
            <a:noFill/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ja-JP" altLang="en-US" i="0" u="none" strike="noStrike" cap="none" dirty="0">
                <a:solidFill>
                  <a:schemeClr val="dk1"/>
                </a:solidFill>
                <a:latin typeface="+mn-ea"/>
                <a:cs typeface="MS PGothic"/>
                <a:sym typeface="MS PGothic"/>
              </a:rPr>
              <a:t>うーん、でも・・・</a:t>
            </a:r>
            <a:endParaRPr i="0" u="none" strike="noStrike" cap="none" dirty="0">
              <a:solidFill>
                <a:srgbClr val="000000"/>
              </a:solidFill>
              <a:latin typeface="+mn-ea"/>
              <a:cs typeface="MS PGothic"/>
              <a:sym typeface="MS PGothic"/>
            </a:endParaRPr>
          </a:p>
        </p:txBody>
      </p:sp>
      <p:sp>
        <p:nvSpPr>
          <p:cNvPr id="19" name="Google Shape;219;p7">
            <a:extLst>
              <a:ext uri="{FF2B5EF4-FFF2-40B4-BE49-F238E27FC236}">
                <a16:creationId xmlns:a16="http://schemas.microsoft.com/office/drawing/2014/main" id="{3481D75C-8B66-2D72-BE9F-8516D77DBBC4}"/>
              </a:ext>
            </a:extLst>
          </p:cNvPr>
          <p:cNvSpPr/>
          <p:nvPr/>
        </p:nvSpPr>
        <p:spPr>
          <a:xfrm>
            <a:off x="2079631" y="1332456"/>
            <a:ext cx="4776900" cy="679500"/>
          </a:xfrm>
          <a:prstGeom prst="wedgeRoundRectCallout">
            <a:avLst>
              <a:gd name="adj1" fmla="val -60299"/>
              <a:gd name="adj2" fmla="val 53723"/>
              <a:gd name="adj3" fmla="val 16667"/>
            </a:avLst>
          </a:prstGeom>
          <a:solidFill>
            <a:schemeClr val="tx2">
              <a:lumMod val="10000"/>
              <a:lumOff val="90000"/>
            </a:schemeClr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ja" dirty="0">
                <a:solidFill>
                  <a:schemeClr val="dk1"/>
                </a:solidFill>
                <a:latin typeface="+mn-ea"/>
                <a:cs typeface="MS PGothic"/>
                <a:sym typeface="MS PGothic"/>
              </a:rPr>
              <a:t>テストどうだった？</a:t>
            </a:r>
            <a:br>
              <a:rPr lang="en-US" altLang="ja" dirty="0">
                <a:solidFill>
                  <a:schemeClr val="dk1"/>
                </a:solidFill>
                <a:latin typeface="+mn-ea"/>
                <a:cs typeface="MS PGothic"/>
                <a:sym typeface="MS PGothic"/>
              </a:rPr>
            </a:br>
            <a:r>
              <a:rPr lang="ja" dirty="0">
                <a:solidFill>
                  <a:schemeClr val="dk1"/>
                </a:solidFill>
                <a:latin typeface="+mn-ea"/>
                <a:cs typeface="MS PGothic"/>
                <a:sym typeface="MS PGothic"/>
              </a:rPr>
              <a:t>その調子だと進路大変そうだな？</a:t>
            </a:r>
            <a:endParaRPr i="0" u="none" strike="noStrike" cap="none" dirty="0">
              <a:solidFill>
                <a:srgbClr val="000000"/>
              </a:solidFill>
              <a:latin typeface="+mn-ea"/>
              <a:cs typeface="MS PGothic"/>
              <a:sym typeface="MS PGothic"/>
            </a:endParaRPr>
          </a:p>
        </p:txBody>
      </p:sp>
      <p:pic>
        <p:nvPicPr>
          <p:cNvPr id="4" name="図 3" descr="男性の顔の絵&#10;&#10;低い精度で自動的に生成された説明">
            <a:extLst>
              <a:ext uri="{FF2B5EF4-FFF2-40B4-BE49-F238E27FC236}">
                <a16:creationId xmlns:a16="http://schemas.microsoft.com/office/drawing/2014/main" id="{A093579C-4FDD-3EE8-FD29-B928076DF2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855" y="2366563"/>
            <a:ext cx="1241068" cy="1247368"/>
          </a:xfrm>
          <a:prstGeom prst="rect">
            <a:avLst/>
          </a:prstGeom>
        </p:spPr>
      </p:pic>
      <p:pic>
        <p:nvPicPr>
          <p:cNvPr id="6" name="図 5" descr="人の顔の絵&#10;&#10;低い精度で自動的に生成された説明">
            <a:extLst>
              <a:ext uri="{FF2B5EF4-FFF2-40B4-BE49-F238E27FC236}">
                <a16:creationId xmlns:a16="http://schemas.microsoft.com/office/drawing/2014/main" id="{1DD383DC-CB66-73A7-8FAD-3ED1FA556C4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0048" y="3246971"/>
            <a:ext cx="1038057" cy="1362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16353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B86326-F553-D9B6-BDD2-A74424F323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CE227231-7170-BBAC-ADF7-2F4FB52563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6FD1F-B238-489A-B820-857598A48E65}" type="slidenum">
              <a:rPr kumimoji="1" lang="ja-JP" altLang="en-US" smtClean="0"/>
              <a:t>3</a:t>
            </a:fld>
            <a:endParaRPr kumimoji="1" lang="ja-JP" altLang="en-US"/>
          </a:p>
        </p:txBody>
      </p:sp>
      <p:sp>
        <p:nvSpPr>
          <p:cNvPr id="3" name="タイトル 2">
            <a:extLst>
              <a:ext uri="{FF2B5EF4-FFF2-40B4-BE49-F238E27FC236}">
                <a16:creationId xmlns:a16="http://schemas.microsoft.com/office/drawing/2014/main" id="{4D5D27EB-CBD6-4C30-C252-D0A96329F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0450" y="324147"/>
            <a:ext cx="7871494" cy="985215"/>
          </a:xfrm>
        </p:spPr>
        <p:txBody>
          <a:bodyPr>
            <a:normAutofit/>
          </a:bodyPr>
          <a:lstStyle/>
          <a:p>
            <a:r>
              <a:rPr kumimoji="1" lang="ja-JP" altLang="en-US" sz="3200" dirty="0"/>
              <a:t>薬物事犯検挙人員の推移</a:t>
            </a:r>
            <a:endParaRPr lang="ja-JP" altLang="en-US" sz="3200" dirty="0"/>
          </a:p>
        </p:txBody>
      </p:sp>
      <p:grpSp>
        <p:nvGrpSpPr>
          <p:cNvPr id="14" name="グループ化 13">
            <a:extLst>
              <a:ext uri="{FF2B5EF4-FFF2-40B4-BE49-F238E27FC236}">
                <a16:creationId xmlns:a16="http://schemas.microsoft.com/office/drawing/2014/main" id="{BECE1116-7331-6D4B-5479-71359710353D}"/>
              </a:ext>
            </a:extLst>
          </p:cNvPr>
          <p:cNvGrpSpPr/>
          <p:nvPr/>
        </p:nvGrpSpPr>
        <p:grpSpPr>
          <a:xfrm>
            <a:off x="2002659" y="465996"/>
            <a:ext cx="5564210" cy="651773"/>
            <a:chOff x="2002659" y="465996"/>
            <a:chExt cx="5564210" cy="651773"/>
          </a:xfrm>
        </p:grpSpPr>
        <p:sp>
          <p:nvSpPr>
            <p:cNvPr id="15" name="平行四辺形 14">
              <a:extLst>
                <a:ext uri="{FF2B5EF4-FFF2-40B4-BE49-F238E27FC236}">
                  <a16:creationId xmlns:a16="http://schemas.microsoft.com/office/drawing/2014/main" id="{753EDB80-DB59-3CD3-BCD3-9257451F49A8}"/>
                </a:ext>
              </a:extLst>
            </p:cNvPr>
            <p:cNvSpPr/>
            <p:nvPr userDrawn="1"/>
          </p:nvSpPr>
          <p:spPr>
            <a:xfrm flipH="1">
              <a:off x="2002659" y="1002569"/>
              <a:ext cx="5148000" cy="115200"/>
            </a:xfrm>
            <a:prstGeom prst="parallelogram">
              <a:avLst/>
            </a:prstGeom>
            <a:solidFill>
              <a:schemeClr val="tx2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16" name="図 15" descr="暗い背景に白い文字がある&#10;&#10;中程度の精度で自動的に生成された説明">
              <a:extLst>
                <a:ext uri="{FF2B5EF4-FFF2-40B4-BE49-F238E27FC236}">
                  <a16:creationId xmlns:a16="http://schemas.microsoft.com/office/drawing/2014/main" id="{5BB8BCC1-EE2E-2F61-2A17-7F7DDCF4643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27886" y="465996"/>
              <a:ext cx="538983" cy="638794"/>
            </a:xfrm>
            <a:prstGeom prst="rect">
              <a:avLst/>
            </a:prstGeom>
          </p:spPr>
        </p:pic>
      </p:grpSp>
      <p:sp>
        <p:nvSpPr>
          <p:cNvPr id="18" name="コンテンツ プレースホルダー 2">
            <a:extLst>
              <a:ext uri="{FF2B5EF4-FFF2-40B4-BE49-F238E27FC236}">
                <a16:creationId xmlns:a16="http://schemas.microsoft.com/office/drawing/2014/main" id="{7D38F449-5F60-D533-CC04-A849D9A761ED}"/>
              </a:ext>
            </a:extLst>
          </p:cNvPr>
          <p:cNvSpPr txBox="1">
            <a:spLocks/>
          </p:cNvSpPr>
          <p:nvPr/>
        </p:nvSpPr>
        <p:spPr>
          <a:xfrm>
            <a:off x="3195381" y="6162782"/>
            <a:ext cx="5404043" cy="369332"/>
          </a:xfrm>
          <a:prstGeom prst="rect">
            <a:avLst/>
          </a:prstGeom>
        </p:spPr>
        <p:txBody>
          <a:bodyPr wrap="none" anchor="b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spcBef>
                <a:spcPts val="0"/>
              </a:spcBef>
              <a:buClr>
                <a:srgbClr val="0070C0"/>
              </a:buClr>
              <a:buNone/>
            </a:pPr>
            <a:r>
              <a:rPr lang="ja-JP" altLang="en-US" sz="900" dirty="0"/>
              <a:t>出典：「第六次薬物乱用防止五か年戦略」フォローアップ（令和</a:t>
            </a:r>
            <a:r>
              <a:rPr lang="en-US" altLang="ja-JP" sz="900" dirty="0"/>
              <a:t>6</a:t>
            </a:r>
            <a:r>
              <a:rPr lang="ja-JP" altLang="en-US" sz="900" dirty="0"/>
              <a:t>年</a:t>
            </a:r>
            <a:r>
              <a:rPr lang="en-US" altLang="ja-JP" sz="900" dirty="0"/>
              <a:t>7</a:t>
            </a:r>
            <a:r>
              <a:rPr lang="ja-JP" altLang="en-US" sz="900" dirty="0"/>
              <a:t>月</a:t>
            </a:r>
            <a:r>
              <a:rPr lang="en-US" altLang="ja-JP" sz="900" dirty="0"/>
              <a:t>23</a:t>
            </a:r>
            <a:r>
              <a:rPr lang="ja-JP" altLang="en-US" sz="900" dirty="0"/>
              <a:t>日）薬物乱用対策推進会議</a:t>
            </a:r>
          </a:p>
          <a:p>
            <a:pPr marL="0" indent="0" algn="r">
              <a:lnSpc>
                <a:spcPct val="100000"/>
              </a:lnSpc>
              <a:spcBef>
                <a:spcPts val="0"/>
              </a:spcBef>
              <a:buClr>
                <a:srgbClr val="0070C0"/>
              </a:buClr>
              <a:buNone/>
            </a:pPr>
            <a:r>
              <a:rPr lang="ja-JP" altLang="en-US" sz="900" dirty="0"/>
              <a:t>（</a:t>
            </a:r>
            <a:r>
              <a:rPr lang="en-US" altLang="ja-JP" sz="900" dirty="0"/>
              <a:t>https://www.mhlw.go.jp/content/11126000/001279247.pdf</a:t>
            </a:r>
            <a:r>
              <a:rPr lang="ja-JP" altLang="en-US" sz="900" dirty="0"/>
              <a:t>）</a:t>
            </a:r>
          </a:p>
        </p:txBody>
      </p:sp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8297F798-A188-F25F-E205-ACCC3F9E93FF}"/>
              </a:ext>
            </a:extLst>
          </p:cNvPr>
          <p:cNvGrpSpPr/>
          <p:nvPr/>
        </p:nvGrpSpPr>
        <p:grpSpPr>
          <a:xfrm>
            <a:off x="738096" y="1243335"/>
            <a:ext cx="7783848" cy="4272267"/>
            <a:chOff x="738096" y="1243335"/>
            <a:chExt cx="7783848" cy="4272267"/>
          </a:xfrm>
        </p:grpSpPr>
        <p:grpSp>
          <p:nvGrpSpPr>
            <p:cNvPr id="162" name="グループ化 161">
              <a:extLst>
                <a:ext uri="{FF2B5EF4-FFF2-40B4-BE49-F238E27FC236}">
                  <a16:creationId xmlns:a16="http://schemas.microsoft.com/office/drawing/2014/main" id="{B8BFA9FE-D9B1-B61C-A651-B13660FDAE05}"/>
                </a:ext>
              </a:extLst>
            </p:cNvPr>
            <p:cNvGrpSpPr/>
            <p:nvPr/>
          </p:nvGrpSpPr>
          <p:grpSpPr>
            <a:xfrm>
              <a:off x="1558752" y="1614037"/>
              <a:ext cx="6661821" cy="615513"/>
              <a:chOff x="2010571" y="1766111"/>
              <a:chExt cx="7171528" cy="662607"/>
            </a:xfrm>
          </p:grpSpPr>
          <p:grpSp>
            <p:nvGrpSpPr>
              <p:cNvPr id="289" name="グループ化 288">
                <a:extLst>
                  <a:ext uri="{FF2B5EF4-FFF2-40B4-BE49-F238E27FC236}">
                    <a16:creationId xmlns:a16="http://schemas.microsoft.com/office/drawing/2014/main" id="{A3E6D95D-9964-16C6-BAF1-3B463B1538BB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2010571" y="2063981"/>
                <a:ext cx="142872" cy="144000"/>
                <a:chOff x="2028598" y="1574006"/>
                <a:chExt cx="108000" cy="108853"/>
              </a:xfrm>
            </p:grpSpPr>
            <p:cxnSp>
              <p:nvCxnSpPr>
                <p:cNvPr id="326" name="直線コネクタ 325">
                  <a:extLst>
                    <a:ext uri="{FF2B5EF4-FFF2-40B4-BE49-F238E27FC236}">
                      <a16:creationId xmlns:a16="http://schemas.microsoft.com/office/drawing/2014/main" id="{F11372D3-E145-8320-05A0-F18E73A6116D}"/>
                    </a:ext>
                  </a:extLst>
                </p:cNvPr>
                <p:cNvCxnSpPr/>
                <p:nvPr/>
              </p:nvCxnSpPr>
              <p:spPr>
                <a:xfrm>
                  <a:off x="2084388" y="1574006"/>
                  <a:ext cx="0" cy="108000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7" name="直線コネクタ 326">
                  <a:extLst>
                    <a:ext uri="{FF2B5EF4-FFF2-40B4-BE49-F238E27FC236}">
                      <a16:creationId xmlns:a16="http://schemas.microsoft.com/office/drawing/2014/main" id="{7E591C52-64B7-4315-2B90-F50494E83A6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2700000">
                  <a:off x="2082598" y="1574859"/>
                  <a:ext cx="0" cy="108000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8" name="直線コネクタ 327">
                  <a:extLst>
                    <a:ext uri="{FF2B5EF4-FFF2-40B4-BE49-F238E27FC236}">
                      <a16:creationId xmlns:a16="http://schemas.microsoft.com/office/drawing/2014/main" id="{FCB115A5-2E5F-FDC4-FEDD-0F91BCC5219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8100000">
                  <a:off x="2084388" y="1574859"/>
                  <a:ext cx="0" cy="108000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90" name="グループ化 289">
                <a:extLst>
                  <a:ext uri="{FF2B5EF4-FFF2-40B4-BE49-F238E27FC236}">
                    <a16:creationId xmlns:a16="http://schemas.microsoft.com/office/drawing/2014/main" id="{698FF5C2-4E99-CED8-5BF7-8466CDDC0929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2790827" y="1944978"/>
                <a:ext cx="142872" cy="144000"/>
                <a:chOff x="2028598" y="1574006"/>
                <a:chExt cx="108000" cy="108853"/>
              </a:xfrm>
            </p:grpSpPr>
            <p:cxnSp>
              <p:nvCxnSpPr>
                <p:cNvPr id="323" name="直線コネクタ 322">
                  <a:extLst>
                    <a:ext uri="{FF2B5EF4-FFF2-40B4-BE49-F238E27FC236}">
                      <a16:creationId xmlns:a16="http://schemas.microsoft.com/office/drawing/2014/main" id="{154AE351-180E-C180-4975-BD08BDC93C46}"/>
                    </a:ext>
                  </a:extLst>
                </p:cNvPr>
                <p:cNvCxnSpPr/>
                <p:nvPr/>
              </p:nvCxnSpPr>
              <p:spPr>
                <a:xfrm>
                  <a:off x="2084388" y="1574006"/>
                  <a:ext cx="0" cy="108000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4" name="直線コネクタ 323">
                  <a:extLst>
                    <a:ext uri="{FF2B5EF4-FFF2-40B4-BE49-F238E27FC236}">
                      <a16:creationId xmlns:a16="http://schemas.microsoft.com/office/drawing/2014/main" id="{920BC391-FF1E-2ADF-CFCD-4BA8A97D7A2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2700000">
                  <a:off x="2082598" y="1574859"/>
                  <a:ext cx="0" cy="108000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5" name="直線コネクタ 324">
                  <a:extLst>
                    <a:ext uri="{FF2B5EF4-FFF2-40B4-BE49-F238E27FC236}">
                      <a16:creationId xmlns:a16="http://schemas.microsoft.com/office/drawing/2014/main" id="{CC8C9378-A192-CEDC-1B53-7793231C450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8100000">
                  <a:off x="2084388" y="1574859"/>
                  <a:ext cx="0" cy="108000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91" name="グループ化 290">
                <a:extLst>
                  <a:ext uri="{FF2B5EF4-FFF2-40B4-BE49-F238E27FC236}">
                    <a16:creationId xmlns:a16="http://schemas.microsoft.com/office/drawing/2014/main" id="{3C7DABA9-49FD-E784-2535-4862D6CF4771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3567908" y="1958652"/>
                <a:ext cx="142872" cy="144000"/>
                <a:chOff x="2028598" y="1574006"/>
                <a:chExt cx="108000" cy="108853"/>
              </a:xfrm>
            </p:grpSpPr>
            <p:cxnSp>
              <p:nvCxnSpPr>
                <p:cNvPr id="320" name="直線コネクタ 319">
                  <a:extLst>
                    <a:ext uri="{FF2B5EF4-FFF2-40B4-BE49-F238E27FC236}">
                      <a16:creationId xmlns:a16="http://schemas.microsoft.com/office/drawing/2014/main" id="{2AD8DEC2-96B2-78D0-52BF-D271E68A3417}"/>
                    </a:ext>
                  </a:extLst>
                </p:cNvPr>
                <p:cNvCxnSpPr/>
                <p:nvPr/>
              </p:nvCxnSpPr>
              <p:spPr>
                <a:xfrm>
                  <a:off x="2084388" y="1574006"/>
                  <a:ext cx="0" cy="108000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1" name="直線コネクタ 320">
                  <a:extLst>
                    <a:ext uri="{FF2B5EF4-FFF2-40B4-BE49-F238E27FC236}">
                      <a16:creationId xmlns:a16="http://schemas.microsoft.com/office/drawing/2014/main" id="{2676C42C-A932-2ED6-B894-68EB7B6C6C9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2700000">
                  <a:off x="2082598" y="1574859"/>
                  <a:ext cx="0" cy="108000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2" name="直線コネクタ 321">
                  <a:extLst>
                    <a:ext uri="{FF2B5EF4-FFF2-40B4-BE49-F238E27FC236}">
                      <a16:creationId xmlns:a16="http://schemas.microsoft.com/office/drawing/2014/main" id="{B6275313-D527-5865-1E25-98F055B50DC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8100000">
                  <a:off x="2084388" y="1574859"/>
                  <a:ext cx="0" cy="108000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92" name="グループ化 291">
                <a:extLst>
                  <a:ext uri="{FF2B5EF4-FFF2-40B4-BE49-F238E27FC236}">
                    <a16:creationId xmlns:a16="http://schemas.microsoft.com/office/drawing/2014/main" id="{DEE683A0-AF2E-1413-02E0-1DB722772483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4350546" y="1911570"/>
                <a:ext cx="142872" cy="144000"/>
                <a:chOff x="2028598" y="1574006"/>
                <a:chExt cx="108000" cy="108853"/>
              </a:xfrm>
            </p:grpSpPr>
            <p:cxnSp>
              <p:nvCxnSpPr>
                <p:cNvPr id="317" name="直線コネクタ 316">
                  <a:extLst>
                    <a:ext uri="{FF2B5EF4-FFF2-40B4-BE49-F238E27FC236}">
                      <a16:creationId xmlns:a16="http://schemas.microsoft.com/office/drawing/2014/main" id="{BA3895E8-8876-9692-FFDF-7403F45D691E}"/>
                    </a:ext>
                  </a:extLst>
                </p:cNvPr>
                <p:cNvCxnSpPr/>
                <p:nvPr/>
              </p:nvCxnSpPr>
              <p:spPr>
                <a:xfrm>
                  <a:off x="2084388" y="1574006"/>
                  <a:ext cx="0" cy="108000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8" name="直線コネクタ 317">
                  <a:extLst>
                    <a:ext uri="{FF2B5EF4-FFF2-40B4-BE49-F238E27FC236}">
                      <a16:creationId xmlns:a16="http://schemas.microsoft.com/office/drawing/2014/main" id="{92B6622D-D33B-4498-6E1F-CF165A10BDB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2700000">
                  <a:off x="2082598" y="1574859"/>
                  <a:ext cx="0" cy="108000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9" name="直線コネクタ 318">
                  <a:extLst>
                    <a:ext uri="{FF2B5EF4-FFF2-40B4-BE49-F238E27FC236}">
                      <a16:creationId xmlns:a16="http://schemas.microsoft.com/office/drawing/2014/main" id="{3B70BDC6-1C29-CD9E-729A-CD084CBAA0E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8100000">
                  <a:off x="2084388" y="1574859"/>
                  <a:ext cx="0" cy="108000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93" name="グループ化 292">
                <a:extLst>
                  <a:ext uri="{FF2B5EF4-FFF2-40B4-BE49-F238E27FC236}">
                    <a16:creationId xmlns:a16="http://schemas.microsoft.com/office/drawing/2014/main" id="{87D2CC00-7270-8F42-445F-DAE8F29C72C3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5133977" y="1828587"/>
                <a:ext cx="142872" cy="144000"/>
                <a:chOff x="2028598" y="1574006"/>
                <a:chExt cx="108000" cy="108853"/>
              </a:xfrm>
            </p:grpSpPr>
            <p:cxnSp>
              <p:nvCxnSpPr>
                <p:cNvPr id="314" name="直線コネクタ 313">
                  <a:extLst>
                    <a:ext uri="{FF2B5EF4-FFF2-40B4-BE49-F238E27FC236}">
                      <a16:creationId xmlns:a16="http://schemas.microsoft.com/office/drawing/2014/main" id="{FBA777CC-E9DC-F138-8729-9DC0F829BFB5}"/>
                    </a:ext>
                  </a:extLst>
                </p:cNvPr>
                <p:cNvCxnSpPr/>
                <p:nvPr/>
              </p:nvCxnSpPr>
              <p:spPr>
                <a:xfrm>
                  <a:off x="2084388" y="1574006"/>
                  <a:ext cx="0" cy="108000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5" name="直線コネクタ 314">
                  <a:extLst>
                    <a:ext uri="{FF2B5EF4-FFF2-40B4-BE49-F238E27FC236}">
                      <a16:creationId xmlns:a16="http://schemas.microsoft.com/office/drawing/2014/main" id="{0F2DD397-55C5-BE3E-3DA4-9AB77F28FB6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2700000">
                  <a:off x="2082598" y="1574859"/>
                  <a:ext cx="0" cy="108000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6" name="直線コネクタ 315">
                  <a:extLst>
                    <a:ext uri="{FF2B5EF4-FFF2-40B4-BE49-F238E27FC236}">
                      <a16:creationId xmlns:a16="http://schemas.microsoft.com/office/drawing/2014/main" id="{9F2B597D-7A35-7974-95DB-308978CB14F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8100000">
                  <a:off x="2084388" y="1574859"/>
                  <a:ext cx="0" cy="108000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94" name="グループ化 293">
                <a:extLst>
                  <a:ext uri="{FF2B5EF4-FFF2-40B4-BE49-F238E27FC236}">
                    <a16:creationId xmlns:a16="http://schemas.microsoft.com/office/drawing/2014/main" id="{CA1FC42A-0C3A-2810-8B00-4AE77D2F44C5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5915027" y="1952131"/>
                <a:ext cx="142872" cy="144000"/>
                <a:chOff x="2028598" y="1574006"/>
                <a:chExt cx="108000" cy="108853"/>
              </a:xfrm>
            </p:grpSpPr>
            <p:cxnSp>
              <p:nvCxnSpPr>
                <p:cNvPr id="311" name="直線コネクタ 310">
                  <a:extLst>
                    <a:ext uri="{FF2B5EF4-FFF2-40B4-BE49-F238E27FC236}">
                      <a16:creationId xmlns:a16="http://schemas.microsoft.com/office/drawing/2014/main" id="{C5CE5A93-941C-7094-E49C-7CE2F5E3662C}"/>
                    </a:ext>
                  </a:extLst>
                </p:cNvPr>
                <p:cNvCxnSpPr/>
                <p:nvPr/>
              </p:nvCxnSpPr>
              <p:spPr>
                <a:xfrm>
                  <a:off x="2084388" y="1574006"/>
                  <a:ext cx="0" cy="108000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2" name="直線コネクタ 311">
                  <a:extLst>
                    <a:ext uri="{FF2B5EF4-FFF2-40B4-BE49-F238E27FC236}">
                      <a16:creationId xmlns:a16="http://schemas.microsoft.com/office/drawing/2014/main" id="{340A90B2-C069-EFF6-AC91-24BC683A2EB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2700000">
                  <a:off x="2082598" y="1574859"/>
                  <a:ext cx="0" cy="108000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3" name="直線コネクタ 312">
                  <a:extLst>
                    <a:ext uri="{FF2B5EF4-FFF2-40B4-BE49-F238E27FC236}">
                      <a16:creationId xmlns:a16="http://schemas.microsoft.com/office/drawing/2014/main" id="{B2121A58-69FE-A847-14E2-68F49F2FB46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8100000">
                  <a:off x="2084388" y="1574859"/>
                  <a:ext cx="0" cy="108000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95" name="グループ化 294">
                <a:extLst>
                  <a:ext uri="{FF2B5EF4-FFF2-40B4-BE49-F238E27FC236}">
                    <a16:creationId xmlns:a16="http://schemas.microsoft.com/office/drawing/2014/main" id="{8240D7DB-9C03-4798-0242-F4A0381F9154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6693696" y="1766111"/>
                <a:ext cx="142872" cy="144000"/>
                <a:chOff x="2028598" y="1574006"/>
                <a:chExt cx="108000" cy="108853"/>
              </a:xfrm>
            </p:grpSpPr>
            <p:cxnSp>
              <p:nvCxnSpPr>
                <p:cNvPr id="308" name="直線コネクタ 307">
                  <a:extLst>
                    <a:ext uri="{FF2B5EF4-FFF2-40B4-BE49-F238E27FC236}">
                      <a16:creationId xmlns:a16="http://schemas.microsoft.com/office/drawing/2014/main" id="{D7A9D347-2358-EABE-594B-9DDD6B8F2906}"/>
                    </a:ext>
                  </a:extLst>
                </p:cNvPr>
                <p:cNvCxnSpPr/>
                <p:nvPr/>
              </p:nvCxnSpPr>
              <p:spPr>
                <a:xfrm>
                  <a:off x="2084388" y="1574006"/>
                  <a:ext cx="0" cy="108000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9" name="直線コネクタ 308">
                  <a:extLst>
                    <a:ext uri="{FF2B5EF4-FFF2-40B4-BE49-F238E27FC236}">
                      <a16:creationId xmlns:a16="http://schemas.microsoft.com/office/drawing/2014/main" id="{9A30CEE1-22AB-66B5-1A86-625F5933A9A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2700000">
                  <a:off x="2082598" y="1574859"/>
                  <a:ext cx="0" cy="108000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0" name="直線コネクタ 309">
                  <a:extLst>
                    <a:ext uri="{FF2B5EF4-FFF2-40B4-BE49-F238E27FC236}">
                      <a16:creationId xmlns:a16="http://schemas.microsoft.com/office/drawing/2014/main" id="{07D551CC-E963-1955-30D9-D0A7399BD10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8100000">
                  <a:off x="2084388" y="1574859"/>
                  <a:ext cx="0" cy="108000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96" name="グループ化 295">
                <a:extLst>
                  <a:ext uri="{FF2B5EF4-FFF2-40B4-BE49-F238E27FC236}">
                    <a16:creationId xmlns:a16="http://schemas.microsoft.com/office/drawing/2014/main" id="{3FE6769E-A9B3-EAC8-458D-617BD659716D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7477921" y="1807509"/>
                <a:ext cx="142872" cy="144000"/>
                <a:chOff x="2028598" y="1574006"/>
                <a:chExt cx="108000" cy="108853"/>
              </a:xfrm>
            </p:grpSpPr>
            <p:cxnSp>
              <p:nvCxnSpPr>
                <p:cNvPr id="305" name="直線コネクタ 304">
                  <a:extLst>
                    <a:ext uri="{FF2B5EF4-FFF2-40B4-BE49-F238E27FC236}">
                      <a16:creationId xmlns:a16="http://schemas.microsoft.com/office/drawing/2014/main" id="{86B33208-8113-7285-00A1-CF4B863E7A74}"/>
                    </a:ext>
                  </a:extLst>
                </p:cNvPr>
                <p:cNvCxnSpPr/>
                <p:nvPr/>
              </p:nvCxnSpPr>
              <p:spPr>
                <a:xfrm>
                  <a:off x="2084388" y="1574006"/>
                  <a:ext cx="0" cy="108000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6" name="直線コネクタ 305">
                  <a:extLst>
                    <a:ext uri="{FF2B5EF4-FFF2-40B4-BE49-F238E27FC236}">
                      <a16:creationId xmlns:a16="http://schemas.microsoft.com/office/drawing/2014/main" id="{BC6CB916-3FF8-B52F-3D02-7EC5EBB0A91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2700000">
                  <a:off x="2082598" y="1574859"/>
                  <a:ext cx="0" cy="108000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7" name="直線コネクタ 306">
                  <a:extLst>
                    <a:ext uri="{FF2B5EF4-FFF2-40B4-BE49-F238E27FC236}">
                      <a16:creationId xmlns:a16="http://schemas.microsoft.com/office/drawing/2014/main" id="{9B01786D-4EF9-4898-B607-5068F048C25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8100000">
                  <a:off x="2084388" y="1574859"/>
                  <a:ext cx="0" cy="108000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97" name="グループ化 296">
                <a:extLst>
                  <a:ext uri="{FF2B5EF4-FFF2-40B4-BE49-F238E27FC236}">
                    <a16:creationId xmlns:a16="http://schemas.microsoft.com/office/drawing/2014/main" id="{1F523262-2EEA-B1DE-C558-9CF31A37CFA3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8257151" y="2284718"/>
                <a:ext cx="142872" cy="144000"/>
                <a:chOff x="2028598" y="1574006"/>
                <a:chExt cx="108000" cy="108853"/>
              </a:xfrm>
            </p:grpSpPr>
            <p:cxnSp>
              <p:nvCxnSpPr>
                <p:cNvPr id="302" name="直線コネクタ 301">
                  <a:extLst>
                    <a:ext uri="{FF2B5EF4-FFF2-40B4-BE49-F238E27FC236}">
                      <a16:creationId xmlns:a16="http://schemas.microsoft.com/office/drawing/2014/main" id="{011156AE-5B34-6B0E-C8A1-00EA38CE2E91}"/>
                    </a:ext>
                  </a:extLst>
                </p:cNvPr>
                <p:cNvCxnSpPr/>
                <p:nvPr/>
              </p:nvCxnSpPr>
              <p:spPr>
                <a:xfrm>
                  <a:off x="2084388" y="1574006"/>
                  <a:ext cx="0" cy="108000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3" name="直線コネクタ 302">
                  <a:extLst>
                    <a:ext uri="{FF2B5EF4-FFF2-40B4-BE49-F238E27FC236}">
                      <a16:creationId xmlns:a16="http://schemas.microsoft.com/office/drawing/2014/main" id="{18C359CA-D631-E353-8B82-B19D4FC0BBD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2700000">
                  <a:off x="2082598" y="1574859"/>
                  <a:ext cx="0" cy="108000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4" name="直線コネクタ 303">
                  <a:extLst>
                    <a:ext uri="{FF2B5EF4-FFF2-40B4-BE49-F238E27FC236}">
                      <a16:creationId xmlns:a16="http://schemas.microsoft.com/office/drawing/2014/main" id="{54091E48-4A75-5588-8A04-AC317A9B8AB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8100000">
                  <a:off x="2084388" y="1574859"/>
                  <a:ext cx="0" cy="108000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98" name="グループ化 297">
                <a:extLst>
                  <a:ext uri="{FF2B5EF4-FFF2-40B4-BE49-F238E27FC236}">
                    <a16:creationId xmlns:a16="http://schemas.microsoft.com/office/drawing/2014/main" id="{002E0C85-E013-2224-32A4-2484D4D18E30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9039227" y="1967116"/>
                <a:ext cx="142872" cy="144000"/>
                <a:chOff x="2028598" y="1574006"/>
                <a:chExt cx="108000" cy="108853"/>
              </a:xfrm>
            </p:grpSpPr>
            <p:cxnSp>
              <p:nvCxnSpPr>
                <p:cNvPr id="299" name="直線コネクタ 298">
                  <a:extLst>
                    <a:ext uri="{FF2B5EF4-FFF2-40B4-BE49-F238E27FC236}">
                      <a16:creationId xmlns:a16="http://schemas.microsoft.com/office/drawing/2014/main" id="{91AD935C-D25E-1D65-0934-99F1F9E19AA8}"/>
                    </a:ext>
                  </a:extLst>
                </p:cNvPr>
                <p:cNvCxnSpPr/>
                <p:nvPr/>
              </p:nvCxnSpPr>
              <p:spPr>
                <a:xfrm>
                  <a:off x="2084388" y="1574006"/>
                  <a:ext cx="0" cy="108000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0" name="直線コネクタ 299">
                  <a:extLst>
                    <a:ext uri="{FF2B5EF4-FFF2-40B4-BE49-F238E27FC236}">
                      <a16:creationId xmlns:a16="http://schemas.microsoft.com/office/drawing/2014/main" id="{1FBE0BFF-2095-0533-6375-C1AADA2688D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2700000">
                  <a:off x="2082598" y="1574859"/>
                  <a:ext cx="0" cy="108000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1" name="直線コネクタ 300">
                  <a:extLst>
                    <a:ext uri="{FF2B5EF4-FFF2-40B4-BE49-F238E27FC236}">
                      <a16:creationId xmlns:a16="http://schemas.microsoft.com/office/drawing/2014/main" id="{B6FA0A41-FA40-F545-8930-5695886F0DA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8100000">
                  <a:off x="2084388" y="1574859"/>
                  <a:ext cx="0" cy="108000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63" name="グループ化 162">
              <a:extLst>
                <a:ext uri="{FF2B5EF4-FFF2-40B4-BE49-F238E27FC236}">
                  <a16:creationId xmlns:a16="http://schemas.microsoft.com/office/drawing/2014/main" id="{4582B4CA-41D0-B658-C396-B9F8253C5E8B}"/>
                </a:ext>
              </a:extLst>
            </p:cNvPr>
            <p:cNvGrpSpPr/>
            <p:nvPr/>
          </p:nvGrpSpPr>
          <p:grpSpPr>
            <a:xfrm>
              <a:off x="738096" y="1312451"/>
              <a:ext cx="7783848" cy="4203151"/>
              <a:chOff x="1127125" y="1441450"/>
              <a:chExt cx="8379403" cy="4524741"/>
            </a:xfrm>
          </p:grpSpPr>
          <p:cxnSp>
            <p:nvCxnSpPr>
              <p:cNvPr id="268" name="直線コネクタ 267">
                <a:extLst>
                  <a:ext uri="{FF2B5EF4-FFF2-40B4-BE49-F238E27FC236}">
                    <a16:creationId xmlns:a16="http://schemas.microsoft.com/office/drawing/2014/main" id="{EBC27301-F498-B51C-8C4C-144782E131B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692159" y="1441450"/>
                <a:ext cx="0" cy="4508500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9" name="直線コネクタ 268">
                <a:extLst>
                  <a:ext uri="{FF2B5EF4-FFF2-40B4-BE49-F238E27FC236}">
                    <a16:creationId xmlns:a16="http://schemas.microsoft.com/office/drawing/2014/main" id="{EB9A7C08-A74C-7FBA-EB02-CC81C65A935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27125" y="5966191"/>
                <a:ext cx="8377200" cy="0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70" name="グループ化 269">
                <a:extLst>
                  <a:ext uri="{FF2B5EF4-FFF2-40B4-BE49-F238E27FC236}">
                    <a16:creationId xmlns:a16="http://schemas.microsoft.com/office/drawing/2014/main" id="{DA413B6F-9C85-10D1-3772-8532F41FA943}"/>
                  </a:ext>
                </a:extLst>
              </p:cNvPr>
              <p:cNvGrpSpPr/>
              <p:nvPr/>
            </p:nvGrpSpPr>
            <p:grpSpPr>
              <a:xfrm>
                <a:off x="1691998" y="5724000"/>
                <a:ext cx="7811990" cy="242008"/>
                <a:chOff x="1691998" y="5724000"/>
                <a:chExt cx="7811990" cy="242008"/>
              </a:xfrm>
            </p:grpSpPr>
            <p:sp>
              <p:nvSpPr>
                <p:cNvPr id="279" name="正方形/長方形 278">
                  <a:extLst>
                    <a:ext uri="{FF2B5EF4-FFF2-40B4-BE49-F238E27FC236}">
                      <a16:creationId xmlns:a16="http://schemas.microsoft.com/office/drawing/2014/main" id="{ED7BC553-6EE6-3162-3B33-633ED3A394BE}"/>
                    </a:ext>
                  </a:extLst>
                </p:cNvPr>
                <p:cNvSpPr/>
                <p:nvPr/>
              </p:nvSpPr>
              <p:spPr>
                <a:xfrm>
                  <a:off x="1691998" y="5724000"/>
                  <a:ext cx="781200" cy="241825"/>
                </a:xfrm>
                <a:prstGeom prst="rect">
                  <a:avLst/>
                </a:prstGeom>
                <a:noFill/>
                <a:ln w="12700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kumimoji="1" lang="en-US" altLang="ja-JP" sz="1050" dirty="0">
                      <a:solidFill>
                        <a:schemeClr val="tx1"/>
                      </a:solidFill>
                    </a:rPr>
                    <a:t>H26</a:t>
                  </a:r>
                  <a:endParaRPr kumimoji="1" lang="ja-JP" altLang="en-US" sz="105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80" name="正方形/長方形 279">
                  <a:extLst>
                    <a:ext uri="{FF2B5EF4-FFF2-40B4-BE49-F238E27FC236}">
                      <a16:creationId xmlns:a16="http://schemas.microsoft.com/office/drawing/2014/main" id="{4F6CFD0E-FA51-AC5E-508B-EF6BAF93CC87}"/>
                    </a:ext>
                  </a:extLst>
                </p:cNvPr>
                <p:cNvSpPr/>
                <p:nvPr/>
              </p:nvSpPr>
              <p:spPr>
                <a:xfrm>
                  <a:off x="2473197" y="5724000"/>
                  <a:ext cx="781200" cy="241825"/>
                </a:xfrm>
                <a:prstGeom prst="rect">
                  <a:avLst/>
                </a:prstGeom>
                <a:noFill/>
                <a:ln w="12700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kumimoji="1" lang="en-US" altLang="ja-JP" sz="1050" dirty="0">
                      <a:solidFill>
                        <a:schemeClr val="tx1"/>
                      </a:solidFill>
                    </a:rPr>
                    <a:t>H27</a:t>
                  </a:r>
                  <a:endParaRPr kumimoji="1" lang="ja-JP" altLang="en-US" sz="105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81" name="正方形/長方形 280">
                  <a:extLst>
                    <a:ext uri="{FF2B5EF4-FFF2-40B4-BE49-F238E27FC236}">
                      <a16:creationId xmlns:a16="http://schemas.microsoft.com/office/drawing/2014/main" id="{BDF7D6F8-3BB9-79BC-A0A4-029D11FC8F1A}"/>
                    </a:ext>
                  </a:extLst>
                </p:cNvPr>
                <p:cNvSpPr/>
                <p:nvPr/>
              </p:nvSpPr>
              <p:spPr>
                <a:xfrm>
                  <a:off x="3254397" y="5724000"/>
                  <a:ext cx="781200" cy="241825"/>
                </a:xfrm>
                <a:prstGeom prst="rect">
                  <a:avLst/>
                </a:prstGeom>
                <a:noFill/>
                <a:ln w="12700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kumimoji="1" lang="en-US" altLang="ja-JP" sz="1050" dirty="0">
                      <a:solidFill>
                        <a:schemeClr val="tx1"/>
                      </a:solidFill>
                    </a:rPr>
                    <a:t>H28</a:t>
                  </a:r>
                  <a:endParaRPr kumimoji="1" lang="ja-JP" altLang="en-US" sz="105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82" name="正方形/長方形 281">
                  <a:extLst>
                    <a:ext uri="{FF2B5EF4-FFF2-40B4-BE49-F238E27FC236}">
                      <a16:creationId xmlns:a16="http://schemas.microsoft.com/office/drawing/2014/main" id="{7ED43AD4-B35E-3FA5-BE30-F3D4B596A413}"/>
                    </a:ext>
                  </a:extLst>
                </p:cNvPr>
                <p:cNvSpPr/>
                <p:nvPr/>
              </p:nvSpPr>
              <p:spPr>
                <a:xfrm>
                  <a:off x="4035596" y="5724183"/>
                  <a:ext cx="781200" cy="241825"/>
                </a:xfrm>
                <a:prstGeom prst="rect">
                  <a:avLst/>
                </a:prstGeom>
                <a:noFill/>
                <a:ln w="12700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kumimoji="1" lang="en-US" altLang="ja-JP" sz="1050" dirty="0">
                      <a:solidFill>
                        <a:schemeClr val="tx1"/>
                      </a:solidFill>
                    </a:rPr>
                    <a:t>H29</a:t>
                  </a:r>
                  <a:endParaRPr kumimoji="1" lang="ja-JP" altLang="en-US" sz="105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83" name="正方形/長方形 282">
                  <a:extLst>
                    <a:ext uri="{FF2B5EF4-FFF2-40B4-BE49-F238E27FC236}">
                      <a16:creationId xmlns:a16="http://schemas.microsoft.com/office/drawing/2014/main" id="{2D583B0B-80A3-9282-33B9-5C4CC25A19A9}"/>
                    </a:ext>
                  </a:extLst>
                </p:cNvPr>
                <p:cNvSpPr/>
                <p:nvPr/>
              </p:nvSpPr>
              <p:spPr>
                <a:xfrm>
                  <a:off x="4816795" y="5724182"/>
                  <a:ext cx="781200" cy="241825"/>
                </a:xfrm>
                <a:prstGeom prst="rect">
                  <a:avLst/>
                </a:prstGeom>
                <a:noFill/>
                <a:ln w="12700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kumimoji="1" lang="en-US" altLang="ja-JP" sz="1050" dirty="0">
                      <a:solidFill>
                        <a:schemeClr val="tx1"/>
                      </a:solidFill>
                    </a:rPr>
                    <a:t>H30</a:t>
                  </a:r>
                  <a:endParaRPr kumimoji="1" lang="ja-JP" altLang="en-US" sz="105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84" name="正方形/長方形 283">
                  <a:extLst>
                    <a:ext uri="{FF2B5EF4-FFF2-40B4-BE49-F238E27FC236}">
                      <a16:creationId xmlns:a16="http://schemas.microsoft.com/office/drawing/2014/main" id="{02A7A85E-34B1-CE86-77E6-9D8C83494BBC}"/>
                    </a:ext>
                  </a:extLst>
                </p:cNvPr>
                <p:cNvSpPr/>
                <p:nvPr/>
              </p:nvSpPr>
              <p:spPr>
                <a:xfrm>
                  <a:off x="5597994" y="5724183"/>
                  <a:ext cx="781200" cy="241825"/>
                </a:xfrm>
                <a:prstGeom prst="rect">
                  <a:avLst/>
                </a:prstGeom>
                <a:noFill/>
                <a:ln w="12700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/>
                  <a:r>
                    <a:rPr kumimoji="1" lang="en-US" altLang="ja-JP" sz="1050" dirty="0">
                      <a:solidFill>
                        <a:schemeClr val="tx1"/>
                      </a:solidFill>
                    </a:rPr>
                    <a:t>H31</a:t>
                  </a:r>
                  <a:r>
                    <a:rPr kumimoji="1" lang="ja-JP" altLang="en-US" sz="1050" dirty="0">
                      <a:solidFill>
                        <a:schemeClr val="tx1"/>
                      </a:solidFill>
                    </a:rPr>
                    <a:t>・</a:t>
                  </a:r>
                  <a:r>
                    <a:rPr kumimoji="1" lang="en-US" altLang="ja-JP" sz="1050" dirty="0">
                      <a:solidFill>
                        <a:schemeClr val="tx1"/>
                      </a:solidFill>
                    </a:rPr>
                    <a:t>R1</a:t>
                  </a:r>
                  <a:endParaRPr kumimoji="1" lang="ja-JP" altLang="en-US" sz="105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85" name="正方形/長方形 284">
                  <a:extLst>
                    <a:ext uri="{FF2B5EF4-FFF2-40B4-BE49-F238E27FC236}">
                      <a16:creationId xmlns:a16="http://schemas.microsoft.com/office/drawing/2014/main" id="{4E763172-D085-D409-31F0-93D168D6EE31}"/>
                    </a:ext>
                  </a:extLst>
                </p:cNvPr>
                <p:cNvSpPr/>
                <p:nvPr/>
              </p:nvSpPr>
              <p:spPr>
                <a:xfrm>
                  <a:off x="6379192" y="5724182"/>
                  <a:ext cx="781200" cy="241825"/>
                </a:xfrm>
                <a:prstGeom prst="rect">
                  <a:avLst/>
                </a:prstGeom>
                <a:noFill/>
                <a:ln w="12700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kumimoji="1" lang="en-US" altLang="ja-JP" sz="1050" dirty="0">
                      <a:solidFill>
                        <a:schemeClr val="tx1"/>
                      </a:solidFill>
                    </a:rPr>
                    <a:t>R2</a:t>
                  </a:r>
                  <a:endParaRPr kumimoji="1" lang="ja-JP" altLang="en-US" sz="105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86" name="正方形/長方形 285">
                  <a:extLst>
                    <a:ext uri="{FF2B5EF4-FFF2-40B4-BE49-F238E27FC236}">
                      <a16:creationId xmlns:a16="http://schemas.microsoft.com/office/drawing/2014/main" id="{B56E694B-652A-A586-3C87-77A8B4CC9C3F}"/>
                    </a:ext>
                  </a:extLst>
                </p:cNvPr>
                <p:cNvSpPr/>
                <p:nvPr/>
              </p:nvSpPr>
              <p:spPr>
                <a:xfrm>
                  <a:off x="7160391" y="5724183"/>
                  <a:ext cx="781200" cy="241825"/>
                </a:xfrm>
                <a:prstGeom prst="rect">
                  <a:avLst/>
                </a:prstGeom>
                <a:noFill/>
                <a:ln w="12700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kumimoji="1" lang="en-US" altLang="ja-JP" sz="1050" dirty="0">
                      <a:solidFill>
                        <a:schemeClr val="tx1"/>
                      </a:solidFill>
                    </a:rPr>
                    <a:t>R3</a:t>
                  </a:r>
                  <a:endParaRPr kumimoji="1" lang="ja-JP" altLang="en-US" sz="105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87" name="正方形/長方形 286">
                  <a:extLst>
                    <a:ext uri="{FF2B5EF4-FFF2-40B4-BE49-F238E27FC236}">
                      <a16:creationId xmlns:a16="http://schemas.microsoft.com/office/drawing/2014/main" id="{6C138DF0-3345-0C57-9686-5DD34FF3534E}"/>
                    </a:ext>
                  </a:extLst>
                </p:cNvPr>
                <p:cNvSpPr/>
                <p:nvPr/>
              </p:nvSpPr>
              <p:spPr>
                <a:xfrm>
                  <a:off x="7941589" y="5724182"/>
                  <a:ext cx="781200" cy="241825"/>
                </a:xfrm>
                <a:prstGeom prst="rect">
                  <a:avLst/>
                </a:prstGeom>
                <a:noFill/>
                <a:ln w="12700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kumimoji="1" lang="en-US" altLang="ja-JP" sz="1050" dirty="0">
                      <a:solidFill>
                        <a:schemeClr val="tx1"/>
                      </a:solidFill>
                    </a:rPr>
                    <a:t>R4</a:t>
                  </a:r>
                  <a:endParaRPr kumimoji="1" lang="ja-JP" altLang="en-US" sz="105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88" name="正方形/長方形 287">
                  <a:extLst>
                    <a:ext uri="{FF2B5EF4-FFF2-40B4-BE49-F238E27FC236}">
                      <a16:creationId xmlns:a16="http://schemas.microsoft.com/office/drawing/2014/main" id="{4A8B5F66-AFDA-C3A9-8F72-D1DC4A0ED05E}"/>
                    </a:ext>
                  </a:extLst>
                </p:cNvPr>
                <p:cNvSpPr/>
                <p:nvPr/>
              </p:nvSpPr>
              <p:spPr>
                <a:xfrm>
                  <a:off x="8722788" y="5724183"/>
                  <a:ext cx="781200" cy="241825"/>
                </a:xfrm>
                <a:prstGeom prst="rect">
                  <a:avLst/>
                </a:prstGeom>
                <a:noFill/>
                <a:ln w="12700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kumimoji="1" lang="en-US" altLang="ja-JP" sz="1050" dirty="0">
                      <a:solidFill>
                        <a:schemeClr val="tx1"/>
                      </a:solidFill>
                    </a:rPr>
                    <a:t>R5</a:t>
                  </a:r>
                  <a:endParaRPr kumimoji="1" lang="ja-JP" altLang="en-US" sz="1050" dirty="0">
                    <a:solidFill>
                      <a:schemeClr val="tx1"/>
                    </a:solidFill>
                  </a:endParaRPr>
                </a:p>
              </p:txBody>
            </p:sp>
          </p:grpSp>
          <p:cxnSp>
            <p:nvCxnSpPr>
              <p:cNvPr id="271" name="直線コネクタ 270">
                <a:extLst>
                  <a:ext uri="{FF2B5EF4-FFF2-40B4-BE49-F238E27FC236}">
                    <a16:creationId xmlns:a16="http://schemas.microsoft.com/office/drawing/2014/main" id="{05DA0DA9-21D2-7775-2AF4-DDBF181EE13E}"/>
                  </a:ext>
                </a:extLst>
              </p:cNvPr>
              <p:cNvCxnSpPr/>
              <p:nvPr/>
            </p:nvCxnSpPr>
            <p:spPr>
              <a:xfrm>
                <a:off x="1691998" y="1441450"/>
                <a:ext cx="7811990" cy="0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2" name="直線コネクタ 271">
                <a:extLst>
                  <a:ext uri="{FF2B5EF4-FFF2-40B4-BE49-F238E27FC236}">
                    <a16:creationId xmlns:a16="http://schemas.microsoft.com/office/drawing/2014/main" id="{9BFCB2B2-21C8-C560-B8AF-C1622295ECCB}"/>
                  </a:ext>
                </a:extLst>
              </p:cNvPr>
              <p:cNvCxnSpPr/>
              <p:nvPr/>
            </p:nvCxnSpPr>
            <p:spPr>
              <a:xfrm>
                <a:off x="1693863" y="1979930"/>
                <a:ext cx="7811990" cy="0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3" name="直線コネクタ 272">
                <a:extLst>
                  <a:ext uri="{FF2B5EF4-FFF2-40B4-BE49-F238E27FC236}">
                    <a16:creationId xmlns:a16="http://schemas.microsoft.com/office/drawing/2014/main" id="{7D087948-CC08-FCEB-1753-142FC1D53635}"/>
                  </a:ext>
                </a:extLst>
              </p:cNvPr>
              <p:cNvCxnSpPr/>
              <p:nvPr/>
            </p:nvCxnSpPr>
            <p:spPr>
              <a:xfrm>
                <a:off x="1693863" y="2515870"/>
                <a:ext cx="7811990" cy="0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4" name="直線コネクタ 273">
                <a:extLst>
                  <a:ext uri="{FF2B5EF4-FFF2-40B4-BE49-F238E27FC236}">
                    <a16:creationId xmlns:a16="http://schemas.microsoft.com/office/drawing/2014/main" id="{483B7CE6-94C9-CF0A-86DC-EBFB32864C77}"/>
                  </a:ext>
                </a:extLst>
              </p:cNvPr>
              <p:cNvCxnSpPr/>
              <p:nvPr/>
            </p:nvCxnSpPr>
            <p:spPr>
              <a:xfrm>
                <a:off x="1693863" y="3049270"/>
                <a:ext cx="7811990" cy="0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5" name="直線コネクタ 274">
                <a:extLst>
                  <a:ext uri="{FF2B5EF4-FFF2-40B4-BE49-F238E27FC236}">
                    <a16:creationId xmlns:a16="http://schemas.microsoft.com/office/drawing/2014/main" id="{0F7BDA67-7536-8781-445C-2E8C18BE83D8}"/>
                  </a:ext>
                </a:extLst>
              </p:cNvPr>
              <p:cNvCxnSpPr/>
              <p:nvPr/>
            </p:nvCxnSpPr>
            <p:spPr>
              <a:xfrm>
                <a:off x="1691998" y="3582670"/>
                <a:ext cx="7811990" cy="0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6" name="直線コネクタ 275">
                <a:extLst>
                  <a:ext uri="{FF2B5EF4-FFF2-40B4-BE49-F238E27FC236}">
                    <a16:creationId xmlns:a16="http://schemas.microsoft.com/office/drawing/2014/main" id="{1E293428-4BF1-9A07-0520-727DC92AB381}"/>
                  </a:ext>
                </a:extLst>
              </p:cNvPr>
              <p:cNvCxnSpPr/>
              <p:nvPr/>
            </p:nvCxnSpPr>
            <p:spPr>
              <a:xfrm>
                <a:off x="1691998" y="4116070"/>
                <a:ext cx="7811990" cy="0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7" name="直線コネクタ 276">
                <a:extLst>
                  <a:ext uri="{FF2B5EF4-FFF2-40B4-BE49-F238E27FC236}">
                    <a16:creationId xmlns:a16="http://schemas.microsoft.com/office/drawing/2014/main" id="{B5F220B9-7C1D-760A-5636-DFF2E0169276}"/>
                  </a:ext>
                </a:extLst>
              </p:cNvPr>
              <p:cNvCxnSpPr/>
              <p:nvPr/>
            </p:nvCxnSpPr>
            <p:spPr>
              <a:xfrm>
                <a:off x="1694538" y="4652010"/>
                <a:ext cx="7811990" cy="0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8" name="直線コネクタ 277">
                <a:extLst>
                  <a:ext uri="{FF2B5EF4-FFF2-40B4-BE49-F238E27FC236}">
                    <a16:creationId xmlns:a16="http://schemas.microsoft.com/office/drawing/2014/main" id="{7288144C-ED94-CD14-7549-FF1D86AF067F}"/>
                  </a:ext>
                </a:extLst>
              </p:cNvPr>
              <p:cNvCxnSpPr/>
              <p:nvPr/>
            </p:nvCxnSpPr>
            <p:spPr>
              <a:xfrm>
                <a:off x="1694538" y="5190490"/>
                <a:ext cx="7811990" cy="0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4" name="グループ化 163">
              <a:extLst>
                <a:ext uri="{FF2B5EF4-FFF2-40B4-BE49-F238E27FC236}">
                  <a16:creationId xmlns:a16="http://schemas.microsoft.com/office/drawing/2014/main" id="{0459CDAE-2988-EA01-C103-A96F8F01725D}"/>
                </a:ext>
              </a:extLst>
            </p:cNvPr>
            <p:cNvGrpSpPr/>
            <p:nvPr/>
          </p:nvGrpSpPr>
          <p:grpSpPr>
            <a:xfrm>
              <a:off x="837292" y="1243335"/>
              <a:ext cx="427891" cy="4270603"/>
              <a:chOff x="1233911" y="1367046"/>
              <a:chExt cx="460630" cy="4597354"/>
            </a:xfrm>
          </p:grpSpPr>
          <p:sp>
            <p:nvSpPr>
              <p:cNvPr id="258" name="テキスト ボックス 257">
                <a:extLst>
                  <a:ext uri="{FF2B5EF4-FFF2-40B4-BE49-F238E27FC236}">
                    <a16:creationId xmlns:a16="http://schemas.microsoft.com/office/drawing/2014/main" id="{03A58C2F-E03D-B39A-99F4-93FADB09B6CC}"/>
                  </a:ext>
                </a:extLst>
              </p:cNvPr>
              <p:cNvSpPr txBox="1"/>
              <p:nvPr/>
            </p:nvSpPr>
            <p:spPr>
              <a:xfrm>
                <a:off x="1233911" y="1367046"/>
                <a:ext cx="460630" cy="153888"/>
              </a:xfrm>
              <a:prstGeom prst="rect">
                <a:avLst/>
              </a:prstGeom>
              <a:noFill/>
            </p:spPr>
            <p:txBody>
              <a:bodyPr wrap="none" lIns="0" tIns="0" rIns="72000" bIns="0" rtlCol="0" anchor="ctr">
                <a:spAutoFit/>
              </a:bodyPr>
              <a:lstStyle/>
              <a:p>
                <a:pPr algn="r"/>
                <a:r>
                  <a:rPr kumimoji="1" lang="en-US" altLang="ja-JP" sz="1000" dirty="0"/>
                  <a:t>16,000</a:t>
                </a:r>
                <a:endParaRPr kumimoji="1" lang="ja-JP" altLang="en-US" sz="1000" dirty="0"/>
              </a:p>
            </p:txBody>
          </p:sp>
          <p:sp>
            <p:nvSpPr>
              <p:cNvPr id="259" name="テキスト ボックス 258">
                <a:extLst>
                  <a:ext uri="{FF2B5EF4-FFF2-40B4-BE49-F238E27FC236}">
                    <a16:creationId xmlns:a16="http://schemas.microsoft.com/office/drawing/2014/main" id="{BCFEF731-B3BC-E4CE-EA71-F1835841CD7A}"/>
                  </a:ext>
                </a:extLst>
              </p:cNvPr>
              <p:cNvSpPr txBox="1"/>
              <p:nvPr/>
            </p:nvSpPr>
            <p:spPr>
              <a:xfrm>
                <a:off x="1233911" y="1902815"/>
                <a:ext cx="460630" cy="153888"/>
              </a:xfrm>
              <a:prstGeom prst="rect">
                <a:avLst/>
              </a:prstGeom>
              <a:noFill/>
            </p:spPr>
            <p:txBody>
              <a:bodyPr wrap="none" lIns="0" tIns="0" rIns="72000" bIns="0" rtlCol="0" anchor="ctr">
                <a:spAutoFit/>
              </a:bodyPr>
              <a:lstStyle/>
              <a:p>
                <a:pPr algn="r"/>
                <a:r>
                  <a:rPr kumimoji="1" lang="en-US" altLang="ja-JP" sz="1000" dirty="0"/>
                  <a:t>14,000</a:t>
                </a:r>
                <a:endParaRPr kumimoji="1" lang="ja-JP" altLang="en-US" sz="1000" dirty="0"/>
              </a:p>
            </p:txBody>
          </p:sp>
          <p:sp>
            <p:nvSpPr>
              <p:cNvPr id="260" name="テキスト ボックス 259">
                <a:extLst>
                  <a:ext uri="{FF2B5EF4-FFF2-40B4-BE49-F238E27FC236}">
                    <a16:creationId xmlns:a16="http://schemas.microsoft.com/office/drawing/2014/main" id="{9B55C331-E876-5ADC-0DB7-FBB8C5B845DC}"/>
                  </a:ext>
                </a:extLst>
              </p:cNvPr>
              <p:cNvSpPr txBox="1"/>
              <p:nvPr/>
            </p:nvSpPr>
            <p:spPr>
              <a:xfrm>
                <a:off x="1233911" y="2440987"/>
                <a:ext cx="460630" cy="153888"/>
              </a:xfrm>
              <a:prstGeom prst="rect">
                <a:avLst/>
              </a:prstGeom>
              <a:noFill/>
            </p:spPr>
            <p:txBody>
              <a:bodyPr wrap="none" lIns="0" tIns="0" rIns="72000" bIns="0" rtlCol="0" anchor="ctr">
                <a:spAutoFit/>
              </a:bodyPr>
              <a:lstStyle/>
              <a:p>
                <a:pPr algn="r"/>
                <a:r>
                  <a:rPr kumimoji="1" lang="en-US" altLang="ja-JP" sz="1000" dirty="0"/>
                  <a:t>12,000</a:t>
                </a:r>
                <a:endParaRPr kumimoji="1" lang="ja-JP" altLang="en-US" sz="1000" dirty="0"/>
              </a:p>
            </p:txBody>
          </p:sp>
          <p:sp>
            <p:nvSpPr>
              <p:cNvPr id="261" name="テキスト ボックス 260">
                <a:extLst>
                  <a:ext uri="{FF2B5EF4-FFF2-40B4-BE49-F238E27FC236}">
                    <a16:creationId xmlns:a16="http://schemas.microsoft.com/office/drawing/2014/main" id="{9F0AA086-A9E2-C77B-CEBE-D2A61A0A7E9A}"/>
                  </a:ext>
                </a:extLst>
              </p:cNvPr>
              <p:cNvSpPr txBox="1"/>
              <p:nvPr/>
            </p:nvSpPr>
            <p:spPr>
              <a:xfrm>
                <a:off x="1233911" y="2974393"/>
                <a:ext cx="460630" cy="153888"/>
              </a:xfrm>
              <a:prstGeom prst="rect">
                <a:avLst/>
              </a:prstGeom>
              <a:noFill/>
            </p:spPr>
            <p:txBody>
              <a:bodyPr wrap="none" lIns="0" tIns="0" rIns="72000" bIns="0" rtlCol="0" anchor="ctr">
                <a:spAutoFit/>
              </a:bodyPr>
              <a:lstStyle/>
              <a:p>
                <a:pPr algn="r"/>
                <a:r>
                  <a:rPr kumimoji="1" lang="en-US" altLang="ja-JP" sz="1000" dirty="0"/>
                  <a:t>10,000</a:t>
                </a:r>
                <a:endParaRPr kumimoji="1" lang="ja-JP" altLang="en-US" sz="1000" dirty="0"/>
              </a:p>
            </p:txBody>
          </p:sp>
          <p:sp>
            <p:nvSpPr>
              <p:cNvPr id="262" name="テキスト ボックス 261">
                <a:extLst>
                  <a:ext uri="{FF2B5EF4-FFF2-40B4-BE49-F238E27FC236}">
                    <a16:creationId xmlns:a16="http://schemas.microsoft.com/office/drawing/2014/main" id="{60BDC0F3-B9B0-4A7F-D644-96ED5F9A6DE5}"/>
                  </a:ext>
                </a:extLst>
              </p:cNvPr>
              <p:cNvSpPr txBox="1"/>
              <p:nvPr/>
            </p:nvSpPr>
            <p:spPr>
              <a:xfrm>
                <a:off x="1304442" y="3507808"/>
                <a:ext cx="390099" cy="153888"/>
              </a:xfrm>
              <a:prstGeom prst="rect">
                <a:avLst/>
              </a:prstGeom>
              <a:noFill/>
            </p:spPr>
            <p:txBody>
              <a:bodyPr wrap="none" lIns="0" tIns="0" rIns="72000" bIns="0" rtlCol="0" anchor="ctr">
                <a:spAutoFit/>
              </a:bodyPr>
              <a:lstStyle/>
              <a:p>
                <a:pPr algn="r"/>
                <a:r>
                  <a:rPr kumimoji="1" lang="en-US" altLang="ja-JP" sz="1000" dirty="0"/>
                  <a:t>8,000</a:t>
                </a:r>
                <a:endParaRPr kumimoji="1" lang="ja-JP" altLang="en-US" sz="1000" dirty="0"/>
              </a:p>
            </p:txBody>
          </p:sp>
          <p:sp>
            <p:nvSpPr>
              <p:cNvPr id="263" name="テキスト ボックス 262">
                <a:extLst>
                  <a:ext uri="{FF2B5EF4-FFF2-40B4-BE49-F238E27FC236}">
                    <a16:creationId xmlns:a16="http://schemas.microsoft.com/office/drawing/2014/main" id="{3DD53B12-EF44-6732-ED04-412790648C32}"/>
                  </a:ext>
                </a:extLst>
              </p:cNvPr>
              <p:cNvSpPr txBox="1"/>
              <p:nvPr/>
            </p:nvSpPr>
            <p:spPr>
              <a:xfrm>
                <a:off x="1304443" y="4041215"/>
                <a:ext cx="390098" cy="153888"/>
              </a:xfrm>
              <a:prstGeom prst="rect">
                <a:avLst/>
              </a:prstGeom>
              <a:noFill/>
            </p:spPr>
            <p:txBody>
              <a:bodyPr wrap="none" lIns="0" tIns="0" rIns="72000" bIns="0" rtlCol="0" anchor="ctr">
                <a:spAutoFit/>
              </a:bodyPr>
              <a:lstStyle/>
              <a:p>
                <a:pPr algn="r"/>
                <a:r>
                  <a:rPr kumimoji="1" lang="en-US" altLang="ja-JP" sz="1000" dirty="0"/>
                  <a:t>6,000</a:t>
                </a:r>
                <a:endParaRPr kumimoji="1" lang="ja-JP" altLang="en-US" sz="1000" dirty="0"/>
              </a:p>
            </p:txBody>
          </p:sp>
          <p:sp>
            <p:nvSpPr>
              <p:cNvPr id="264" name="テキスト ボックス 263">
                <a:extLst>
                  <a:ext uri="{FF2B5EF4-FFF2-40B4-BE49-F238E27FC236}">
                    <a16:creationId xmlns:a16="http://schemas.microsoft.com/office/drawing/2014/main" id="{58F64E9B-2467-8870-00EF-17748A77F979}"/>
                  </a:ext>
                </a:extLst>
              </p:cNvPr>
              <p:cNvSpPr txBox="1"/>
              <p:nvPr/>
            </p:nvSpPr>
            <p:spPr>
              <a:xfrm>
                <a:off x="1304442" y="4577000"/>
                <a:ext cx="390099" cy="153888"/>
              </a:xfrm>
              <a:prstGeom prst="rect">
                <a:avLst/>
              </a:prstGeom>
              <a:noFill/>
            </p:spPr>
            <p:txBody>
              <a:bodyPr wrap="none" lIns="0" tIns="0" rIns="72000" bIns="0" rtlCol="0" anchor="ctr">
                <a:spAutoFit/>
              </a:bodyPr>
              <a:lstStyle/>
              <a:p>
                <a:pPr algn="r"/>
                <a:r>
                  <a:rPr kumimoji="1" lang="en-US" altLang="ja-JP" sz="1000" dirty="0"/>
                  <a:t>4,000</a:t>
                </a:r>
                <a:endParaRPr kumimoji="1" lang="ja-JP" altLang="en-US" sz="1000" dirty="0"/>
              </a:p>
            </p:txBody>
          </p:sp>
          <p:sp>
            <p:nvSpPr>
              <p:cNvPr id="265" name="テキスト ボックス 264">
                <a:extLst>
                  <a:ext uri="{FF2B5EF4-FFF2-40B4-BE49-F238E27FC236}">
                    <a16:creationId xmlns:a16="http://schemas.microsoft.com/office/drawing/2014/main" id="{0D9493B5-20D8-35C8-24D5-E4DCABE06A44}"/>
                  </a:ext>
                </a:extLst>
              </p:cNvPr>
              <p:cNvSpPr txBox="1"/>
              <p:nvPr/>
            </p:nvSpPr>
            <p:spPr>
              <a:xfrm>
                <a:off x="1304442" y="5115173"/>
                <a:ext cx="390099" cy="153888"/>
              </a:xfrm>
              <a:prstGeom prst="rect">
                <a:avLst/>
              </a:prstGeom>
              <a:noFill/>
            </p:spPr>
            <p:txBody>
              <a:bodyPr wrap="none" lIns="0" tIns="0" rIns="72000" bIns="0" rtlCol="0" anchor="ctr">
                <a:spAutoFit/>
              </a:bodyPr>
              <a:lstStyle/>
              <a:p>
                <a:pPr algn="r"/>
                <a:r>
                  <a:rPr kumimoji="1" lang="en-US" altLang="ja-JP" sz="1000" dirty="0"/>
                  <a:t>2,000</a:t>
                </a:r>
                <a:endParaRPr kumimoji="1" lang="ja-JP" altLang="en-US" sz="1000" dirty="0"/>
              </a:p>
            </p:txBody>
          </p:sp>
          <p:sp>
            <p:nvSpPr>
              <p:cNvPr id="266" name="テキスト ボックス 265">
                <a:extLst>
                  <a:ext uri="{FF2B5EF4-FFF2-40B4-BE49-F238E27FC236}">
                    <a16:creationId xmlns:a16="http://schemas.microsoft.com/office/drawing/2014/main" id="{AAE27CF2-B6A2-1322-AF4F-4B64A44C58C8}"/>
                  </a:ext>
                </a:extLst>
              </p:cNvPr>
              <p:cNvSpPr txBox="1"/>
              <p:nvPr/>
            </p:nvSpPr>
            <p:spPr>
              <a:xfrm>
                <a:off x="1551306" y="5648586"/>
                <a:ext cx="143235" cy="153888"/>
              </a:xfrm>
              <a:prstGeom prst="rect">
                <a:avLst/>
              </a:prstGeom>
              <a:noFill/>
            </p:spPr>
            <p:txBody>
              <a:bodyPr wrap="none" lIns="0" tIns="0" rIns="72000" bIns="0" rtlCol="0" anchor="ctr">
                <a:spAutoFit/>
              </a:bodyPr>
              <a:lstStyle/>
              <a:p>
                <a:pPr algn="r"/>
                <a:r>
                  <a:rPr kumimoji="1" lang="en-US" altLang="ja-JP" sz="1000" dirty="0"/>
                  <a:t>0</a:t>
                </a:r>
                <a:endParaRPr kumimoji="1" lang="ja-JP" altLang="en-US" sz="1000" dirty="0"/>
              </a:p>
            </p:txBody>
          </p:sp>
          <p:sp>
            <p:nvSpPr>
              <p:cNvPr id="267" name="テキスト ボックス 266">
                <a:extLst>
                  <a:ext uri="{FF2B5EF4-FFF2-40B4-BE49-F238E27FC236}">
                    <a16:creationId xmlns:a16="http://schemas.microsoft.com/office/drawing/2014/main" id="{333B34C6-72F6-6118-0B34-3C3A6B21D664}"/>
                  </a:ext>
                </a:extLst>
              </p:cNvPr>
              <p:cNvSpPr txBox="1"/>
              <p:nvPr/>
            </p:nvSpPr>
            <p:spPr>
              <a:xfrm>
                <a:off x="1407035" y="5810512"/>
                <a:ext cx="287506" cy="153888"/>
              </a:xfrm>
              <a:prstGeom prst="rect">
                <a:avLst/>
              </a:prstGeom>
              <a:noFill/>
            </p:spPr>
            <p:txBody>
              <a:bodyPr wrap="none" lIns="0" tIns="0" rIns="72000" bIns="0" rtlCol="0" anchor="ctr">
                <a:spAutoFit/>
              </a:bodyPr>
              <a:lstStyle/>
              <a:p>
                <a:pPr algn="r"/>
                <a:r>
                  <a:rPr kumimoji="1" lang="en-US" altLang="ja-JP" sz="1000" dirty="0"/>
                  <a:t>(</a:t>
                </a:r>
                <a:r>
                  <a:rPr kumimoji="1" lang="ja-JP" altLang="en-US" sz="1000" dirty="0"/>
                  <a:t>人</a:t>
                </a:r>
                <a:r>
                  <a:rPr kumimoji="1" lang="en-US" altLang="ja-JP" sz="1000" dirty="0"/>
                  <a:t>)</a:t>
                </a:r>
                <a:endParaRPr kumimoji="1" lang="ja-JP" altLang="en-US" sz="1000" dirty="0"/>
              </a:p>
            </p:txBody>
          </p:sp>
        </p:grpSp>
        <p:cxnSp>
          <p:nvCxnSpPr>
            <p:cNvPr id="165" name="直線コネクタ 164">
              <a:extLst>
                <a:ext uri="{FF2B5EF4-FFF2-40B4-BE49-F238E27FC236}">
                  <a16:creationId xmlns:a16="http://schemas.microsoft.com/office/drawing/2014/main" id="{51C18EE9-F240-92BC-A181-64732A52065A}"/>
                </a:ext>
              </a:extLst>
            </p:cNvPr>
            <p:cNvCxnSpPr>
              <a:cxnSpLocks/>
              <a:stCxn id="279" idx="0"/>
            </p:cNvCxnSpPr>
            <p:nvPr/>
          </p:nvCxnSpPr>
          <p:spPr>
            <a:xfrm>
              <a:off x="1625660" y="5290624"/>
              <a:ext cx="6526374" cy="0"/>
            </a:xfrm>
            <a:prstGeom prst="line">
              <a:avLst/>
            </a:prstGeom>
            <a:ln w="25400">
              <a:solidFill>
                <a:srgbClr val="0070C0"/>
              </a:solidFill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66" name="グループ化 165">
              <a:extLst>
                <a:ext uri="{FF2B5EF4-FFF2-40B4-BE49-F238E27FC236}">
                  <a16:creationId xmlns:a16="http://schemas.microsoft.com/office/drawing/2014/main" id="{894E6098-1BD3-85D2-3244-EA27A0471300}"/>
                </a:ext>
              </a:extLst>
            </p:cNvPr>
            <p:cNvGrpSpPr/>
            <p:nvPr/>
          </p:nvGrpSpPr>
          <p:grpSpPr>
            <a:xfrm>
              <a:off x="1594922" y="5255720"/>
              <a:ext cx="6594973" cy="68096"/>
              <a:chOff x="2049508" y="5686425"/>
              <a:chExt cx="7099565" cy="73306"/>
            </a:xfrm>
          </p:grpSpPr>
          <p:sp>
            <p:nvSpPr>
              <p:cNvPr id="248" name="正方形/長方形 247">
                <a:extLst>
                  <a:ext uri="{FF2B5EF4-FFF2-40B4-BE49-F238E27FC236}">
                    <a16:creationId xmlns:a16="http://schemas.microsoft.com/office/drawing/2014/main" id="{9765B050-FA60-0264-926D-BF1CA6AE8DA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049508" y="5686425"/>
                <a:ext cx="72000" cy="72000"/>
              </a:xfrm>
              <a:prstGeom prst="rect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49" name="正方形/長方形 248">
                <a:extLst>
                  <a:ext uri="{FF2B5EF4-FFF2-40B4-BE49-F238E27FC236}">
                    <a16:creationId xmlns:a16="http://schemas.microsoft.com/office/drawing/2014/main" id="{8D06778B-D71D-2128-BA74-FA3E945EB55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828164" y="5686938"/>
                <a:ext cx="72000" cy="72000"/>
              </a:xfrm>
              <a:prstGeom prst="rect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50" name="正方形/長方形 249">
                <a:extLst>
                  <a:ext uri="{FF2B5EF4-FFF2-40B4-BE49-F238E27FC236}">
                    <a16:creationId xmlns:a16="http://schemas.microsoft.com/office/drawing/2014/main" id="{92755437-D2B6-0380-2173-9FADDB0E606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606980" y="5687731"/>
                <a:ext cx="72000" cy="72000"/>
              </a:xfrm>
              <a:prstGeom prst="rect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51" name="正方形/長方形 250">
                <a:extLst>
                  <a:ext uri="{FF2B5EF4-FFF2-40B4-BE49-F238E27FC236}">
                    <a16:creationId xmlns:a16="http://schemas.microsoft.com/office/drawing/2014/main" id="{BC53AAF4-A1AA-19A5-64E7-E9170FF9AB3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389012" y="5687731"/>
                <a:ext cx="72000" cy="72000"/>
              </a:xfrm>
              <a:prstGeom prst="rect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52" name="正方形/長方形 251">
                <a:extLst>
                  <a:ext uri="{FF2B5EF4-FFF2-40B4-BE49-F238E27FC236}">
                    <a16:creationId xmlns:a16="http://schemas.microsoft.com/office/drawing/2014/main" id="{3DAE5BF7-7288-D18F-FB7D-B730EBD9CCD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171705" y="5687731"/>
                <a:ext cx="72000" cy="72000"/>
              </a:xfrm>
              <a:prstGeom prst="rect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53" name="正方形/長方形 252">
                <a:extLst>
                  <a:ext uri="{FF2B5EF4-FFF2-40B4-BE49-F238E27FC236}">
                    <a16:creationId xmlns:a16="http://schemas.microsoft.com/office/drawing/2014/main" id="{DFD7A2BD-13C9-86EC-6923-96520404F99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951092" y="5686682"/>
                <a:ext cx="72000" cy="72000"/>
              </a:xfrm>
              <a:prstGeom prst="rect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54" name="正方形/長方形 253">
                <a:extLst>
                  <a:ext uri="{FF2B5EF4-FFF2-40B4-BE49-F238E27FC236}">
                    <a16:creationId xmlns:a16="http://schemas.microsoft.com/office/drawing/2014/main" id="{2BCE272F-1559-EE15-B232-FE5780A0CDB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731721" y="5687129"/>
                <a:ext cx="72000" cy="72000"/>
              </a:xfrm>
              <a:prstGeom prst="rect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55" name="正方形/長方形 254">
                <a:extLst>
                  <a:ext uri="{FF2B5EF4-FFF2-40B4-BE49-F238E27FC236}">
                    <a16:creationId xmlns:a16="http://schemas.microsoft.com/office/drawing/2014/main" id="{5F9956F7-FFED-F9AE-90DF-D872D3C00D0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517060" y="5687731"/>
                <a:ext cx="72000" cy="72000"/>
              </a:xfrm>
              <a:prstGeom prst="rect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56" name="正方形/長方形 255">
                <a:extLst>
                  <a:ext uri="{FF2B5EF4-FFF2-40B4-BE49-F238E27FC236}">
                    <a16:creationId xmlns:a16="http://schemas.microsoft.com/office/drawing/2014/main" id="{3D61D9DF-449B-99E5-A24C-09E1EB7905F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298257" y="5686855"/>
                <a:ext cx="72000" cy="72000"/>
              </a:xfrm>
              <a:prstGeom prst="rect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57" name="正方形/長方形 256">
                <a:extLst>
                  <a:ext uri="{FF2B5EF4-FFF2-40B4-BE49-F238E27FC236}">
                    <a16:creationId xmlns:a16="http://schemas.microsoft.com/office/drawing/2014/main" id="{95AB5CD5-1915-D065-BE45-03C583A0AF8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077073" y="5686856"/>
                <a:ext cx="72000" cy="72000"/>
              </a:xfrm>
              <a:prstGeom prst="rect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167" name="フリーフォーム: 図形 166">
              <a:extLst>
                <a:ext uri="{FF2B5EF4-FFF2-40B4-BE49-F238E27FC236}">
                  <a16:creationId xmlns:a16="http://schemas.microsoft.com/office/drawing/2014/main" id="{99801A9B-801B-6E9A-EC25-877F552BDF23}"/>
                </a:ext>
              </a:extLst>
            </p:cNvPr>
            <p:cNvSpPr/>
            <p:nvPr/>
          </p:nvSpPr>
          <p:spPr>
            <a:xfrm>
              <a:off x="1626552" y="5037920"/>
              <a:ext cx="6530865" cy="141866"/>
            </a:xfrm>
            <a:custGeom>
              <a:avLst/>
              <a:gdLst>
                <a:gd name="connsiteX0" fmla="*/ 0 w 7037696"/>
                <a:gd name="connsiteY0" fmla="*/ 145577 h 145577"/>
                <a:gd name="connsiteX1" fmla="*/ 782472 w 7037696"/>
                <a:gd name="connsiteY1" fmla="*/ 127380 h 145577"/>
                <a:gd name="connsiteX2" fmla="*/ 1564943 w 7037696"/>
                <a:gd name="connsiteY2" fmla="*/ 131929 h 145577"/>
                <a:gd name="connsiteX3" fmla="*/ 2347415 w 7037696"/>
                <a:gd name="connsiteY3" fmla="*/ 131929 h 145577"/>
                <a:gd name="connsiteX4" fmla="*/ 3125338 w 7037696"/>
                <a:gd name="connsiteY4" fmla="*/ 131929 h 145577"/>
                <a:gd name="connsiteX5" fmla="*/ 3907809 w 7037696"/>
                <a:gd name="connsiteY5" fmla="*/ 118281 h 145577"/>
                <a:gd name="connsiteX6" fmla="*/ 4685732 w 7037696"/>
                <a:gd name="connsiteY6" fmla="*/ 100084 h 145577"/>
                <a:gd name="connsiteX7" fmla="*/ 5468203 w 7037696"/>
                <a:gd name="connsiteY7" fmla="*/ 95535 h 145577"/>
                <a:gd name="connsiteX8" fmla="*/ 6255224 w 7037696"/>
                <a:gd name="connsiteY8" fmla="*/ 63690 h 145577"/>
                <a:gd name="connsiteX9" fmla="*/ 7037696 w 7037696"/>
                <a:gd name="connsiteY9" fmla="*/ 0 h 145577"/>
                <a:gd name="connsiteX10" fmla="*/ 7024048 w 7037696"/>
                <a:gd name="connsiteY10" fmla="*/ 0 h 145577"/>
                <a:gd name="connsiteX0" fmla="*/ 0 w 7037696"/>
                <a:gd name="connsiteY0" fmla="*/ 145577 h 145577"/>
                <a:gd name="connsiteX1" fmla="*/ 782472 w 7037696"/>
                <a:gd name="connsiteY1" fmla="*/ 127380 h 145577"/>
                <a:gd name="connsiteX2" fmla="*/ 1564943 w 7037696"/>
                <a:gd name="connsiteY2" fmla="*/ 131929 h 145577"/>
                <a:gd name="connsiteX3" fmla="*/ 2347415 w 7037696"/>
                <a:gd name="connsiteY3" fmla="*/ 131929 h 145577"/>
                <a:gd name="connsiteX4" fmla="*/ 3125338 w 7037696"/>
                <a:gd name="connsiteY4" fmla="*/ 131929 h 145577"/>
                <a:gd name="connsiteX5" fmla="*/ 3907809 w 7037696"/>
                <a:gd name="connsiteY5" fmla="*/ 118281 h 145577"/>
                <a:gd name="connsiteX6" fmla="*/ 4685732 w 7037696"/>
                <a:gd name="connsiteY6" fmla="*/ 100084 h 145577"/>
                <a:gd name="connsiteX7" fmla="*/ 5468203 w 7037696"/>
                <a:gd name="connsiteY7" fmla="*/ 95535 h 145577"/>
                <a:gd name="connsiteX8" fmla="*/ 6255224 w 7037696"/>
                <a:gd name="connsiteY8" fmla="*/ 63690 h 145577"/>
                <a:gd name="connsiteX9" fmla="*/ 7037696 w 7037696"/>
                <a:gd name="connsiteY9" fmla="*/ 0 h 145577"/>
                <a:gd name="connsiteX0" fmla="*/ 0 w 7030552"/>
                <a:gd name="connsiteY0" fmla="*/ 152720 h 152720"/>
                <a:gd name="connsiteX1" fmla="*/ 782472 w 7030552"/>
                <a:gd name="connsiteY1" fmla="*/ 134523 h 152720"/>
                <a:gd name="connsiteX2" fmla="*/ 1564943 w 7030552"/>
                <a:gd name="connsiteY2" fmla="*/ 139072 h 152720"/>
                <a:gd name="connsiteX3" fmla="*/ 2347415 w 7030552"/>
                <a:gd name="connsiteY3" fmla="*/ 139072 h 152720"/>
                <a:gd name="connsiteX4" fmla="*/ 3125338 w 7030552"/>
                <a:gd name="connsiteY4" fmla="*/ 139072 h 152720"/>
                <a:gd name="connsiteX5" fmla="*/ 3907809 w 7030552"/>
                <a:gd name="connsiteY5" fmla="*/ 125424 h 152720"/>
                <a:gd name="connsiteX6" fmla="*/ 4685732 w 7030552"/>
                <a:gd name="connsiteY6" fmla="*/ 107227 h 152720"/>
                <a:gd name="connsiteX7" fmla="*/ 5468203 w 7030552"/>
                <a:gd name="connsiteY7" fmla="*/ 102678 h 152720"/>
                <a:gd name="connsiteX8" fmla="*/ 6255224 w 7030552"/>
                <a:gd name="connsiteY8" fmla="*/ 70833 h 152720"/>
                <a:gd name="connsiteX9" fmla="*/ 7030552 w 7030552"/>
                <a:gd name="connsiteY9" fmla="*/ 0 h 152720"/>
                <a:gd name="connsiteX0" fmla="*/ 0 w 7030552"/>
                <a:gd name="connsiteY0" fmla="*/ 152720 h 152720"/>
                <a:gd name="connsiteX1" fmla="*/ 782472 w 7030552"/>
                <a:gd name="connsiteY1" fmla="*/ 134523 h 152720"/>
                <a:gd name="connsiteX2" fmla="*/ 1564943 w 7030552"/>
                <a:gd name="connsiteY2" fmla="*/ 139072 h 152720"/>
                <a:gd name="connsiteX3" fmla="*/ 2347415 w 7030552"/>
                <a:gd name="connsiteY3" fmla="*/ 139072 h 152720"/>
                <a:gd name="connsiteX4" fmla="*/ 3125338 w 7030552"/>
                <a:gd name="connsiteY4" fmla="*/ 139072 h 152720"/>
                <a:gd name="connsiteX5" fmla="*/ 3907809 w 7030552"/>
                <a:gd name="connsiteY5" fmla="*/ 125424 h 152720"/>
                <a:gd name="connsiteX6" fmla="*/ 4685732 w 7030552"/>
                <a:gd name="connsiteY6" fmla="*/ 107227 h 152720"/>
                <a:gd name="connsiteX7" fmla="*/ 5468203 w 7030552"/>
                <a:gd name="connsiteY7" fmla="*/ 102678 h 152720"/>
                <a:gd name="connsiteX8" fmla="*/ 6250462 w 7030552"/>
                <a:gd name="connsiteY8" fmla="*/ 66071 h 152720"/>
                <a:gd name="connsiteX9" fmla="*/ 7030552 w 7030552"/>
                <a:gd name="connsiteY9" fmla="*/ 0 h 152720"/>
                <a:gd name="connsiteX0" fmla="*/ 0 w 7030552"/>
                <a:gd name="connsiteY0" fmla="*/ 152720 h 152720"/>
                <a:gd name="connsiteX1" fmla="*/ 782472 w 7030552"/>
                <a:gd name="connsiteY1" fmla="*/ 134523 h 152720"/>
                <a:gd name="connsiteX2" fmla="*/ 1564943 w 7030552"/>
                <a:gd name="connsiteY2" fmla="*/ 139072 h 152720"/>
                <a:gd name="connsiteX3" fmla="*/ 2340272 w 7030552"/>
                <a:gd name="connsiteY3" fmla="*/ 139072 h 152720"/>
                <a:gd name="connsiteX4" fmla="*/ 3125338 w 7030552"/>
                <a:gd name="connsiteY4" fmla="*/ 139072 h 152720"/>
                <a:gd name="connsiteX5" fmla="*/ 3907809 w 7030552"/>
                <a:gd name="connsiteY5" fmla="*/ 125424 h 152720"/>
                <a:gd name="connsiteX6" fmla="*/ 4685732 w 7030552"/>
                <a:gd name="connsiteY6" fmla="*/ 107227 h 152720"/>
                <a:gd name="connsiteX7" fmla="*/ 5468203 w 7030552"/>
                <a:gd name="connsiteY7" fmla="*/ 102678 h 152720"/>
                <a:gd name="connsiteX8" fmla="*/ 6250462 w 7030552"/>
                <a:gd name="connsiteY8" fmla="*/ 66071 h 152720"/>
                <a:gd name="connsiteX9" fmla="*/ 7030552 w 7030552"/>
                <a:gd name="connsiteY9" fmla="*/ 0 h 152720"/>
                <a:gd name="connsiteX0" fmla="*/ 0 w 7030552"/>
                <a:gd name="connsiteY0" fmla="*/ 152720 h 152720"/>
                <a:gd name="connsiteX1" fmla="*/ 782472 w 7030552"/>
                <a:gd name="connsiteY1" fmla="*/ 134523 h 152720"/>
                <a:gd name="connsiteX2" fmla="*/ 1557800 w 7030552"/>
                <a:gd name="connsiteY2" fmla="*/ 139072 h 152720"/>
                <a:gd name="connsiteX3" fmla="*/ 2340272 w 7030552"/>
                <a:gd name="connsiteY3" fmla="*/ 139072 h 152720"/>
                <a:gd name="connsiteX4" fmla="*/ 3125338 w 7030552"/>
                <a:gd name="connsiteY4" fmla="*/ 139072 h 152720"/>
                <a:gd name="connsiteX5" fmla="*/ 3907809 w 7030552"/>
                <a:gd name="connsiteY5" fmla="*/ 125424 h 152720"/>
                <a:gd name="connsiteX6" fmla="*/ 4685732 w 7030552"/>
                <a:gd name="connsiteY6" fmla="*/ 107227 h 152720"/>
                <a:gd name="connsiteX7" fmla="*/ 5468203 w 7030552"/>
                <a:gd name="connsiteY7" fmla="*/ 102678 h 152720"/>
                <a:gd name="connsiteX8" fmla="*/ 6250462 w 7030552"/>
                <a:gd name="connsiteY8" fmla="*/ 66071 h 152720"/>
                <a:gd name="connsiteX9" fmla="*/ 7030552 w 7030552"/>
                <a:gd name="connsiteY9" fmla="*/ 0 h 152720"/>
                <a:gd name="connsiteX0" fmla="*/ 0 w 7030552"/>
                <a:gd name="connsiteY0" fmla="*/ 152720 h 152720"/>
                <a:gd name="connsiteX1" fmla="*/ 782472 w 7030552"/>
                <a:gd name="connsiteY1" fmla="*/ 134523 h 152720"/>
                <a:gd name="connsiteX2" fmla="*/ 1557800 w 7030552"/>
                <a:gd name="connsiteY2" fmla="*/ 139072 h 152720"/>
                <a:gd name="connsiteX3" fmla="*/ 2340272 w 7030552"/>
                <a:gd name="connsiteY3" fmla="*/ 139072 h 152720"/>
                <a:gd name="connsiteX4" fmla="*/ 3125338 w 7030552"/>
                <a:gd name="connsiteY4" fmla="*/ 139072 h 152720"/>
                <a:gd name="connsiteX5" fmla="*/ 3903046 w 7030552"/>
                <a:gd name="connsiteY5" fmla="*/ 127806 h 152720"/>
                <a:gd name="connsiteX6" fmla="*/ 4685732 w 7030552"/>
                <a:gd name="connsiteY6" fmla="*/ 107227 h 152720"/>
                <a:gd name="connsiteX7" fmla="*/ 5468203 w 7030552"/>
                <a:gd name="connsiteY7" fmla="*/ 102678 h 152720"/>
                <a:gd name="connsiteX8" fmla="*/ 6250462 w 7030552"/>
                <a:gd name="connsiteY8" fmla="*/ 66071 h 152720"/>
                <a:gd name="connsiteX9" fmla="*/ 7030552 w 7030552"/>
                <a:gd name="connsiteY9" fmla="*/ 0 h 152720"/>
                <a:gd name="connsiteX0" fmla="*/ 0 w 7030552"/>
                <a:gd name="connsiteY0" fmla="*/ 152720 h 152720"/>
                <a:gd name="connsiteX1" fmla="*/ 782472 w 7030552"/>
                <a:gd name="connsiteY1" fmla="*/ 134523 h 152720"/>
                <a:gd name="connsiteX2" fmla="*/ 1557800 w 7030552"/>
                <a:gd name="connsiteY2" fmla="*/ 139072 h 152720"/>
                <a:gd name="connsiteX3" fmla="*/ 2340272 w 7030552"/>
                <a:gd name="connsiteY3" fmla="*/ 139072 h 152720"/>
                <a:gd name="connsiteX4" fmla="*/ 3120575 w 7030552"/>
                <a:gd name="connsiteY4" fmla="*/ 134310 h 152720"/>
                <a:gd name="connsiteX5" fmla="*/ 3903046 w 7030552"/>
                <a:gd name="connsiteY5" fmla="*/ 127806 h 152720"/>
                <a:gd name="connsiteX6" fmla="*/ 4685732 w 7030552"/>
                <a:gd name="connsiteY6" fmla="*/ 107227 h 152720"/>
                <a:gd name="connsiteX7" fmla="*/ 5468203 w 7030552"/>
                <a:gd name="connsiteY7" fmla="*/ 102678 h 152720"/>
                <a:gd name="connsiteX8" fmla="*/ 6250462 w 7030552"/>
                <a:gd name="connsiteY8" fmla="*/ 66071 h 152720"/>
                <a:gd name="connsiteX9" fmla="*/ 7030552 w 7030552"/>
                <a:gd name="connsiteY9" fmla="*/ 0 h 152720"/>
                <a:gd name="connsiteX0" fmla="*/ 0 w 7030552"/>
                <a:gd name="connsiteY0" fmla="*/ 152720 h 152720"/>
                <a:gd name="connsiteX1" fmla="*/ 777709 w 7030552"/>
                <a:gd name="connsiteY1" fmla="*/ 144048 h 152720"/>
                <a:gd name="connsiteX2" fmla="*/ 1557800 w 7030552"/>
                <a:gd name="connsiteY2" fmla="*/ 139072 h 152720"/>
                <a:gd name="connsiteX3" fmla="*/ 2340272 w 7030552"/>
                <a:gd name="connsiteY3" fmla="*/ 139072 h 152720"/>
                <a:gd name="connsiteX4" fmla="*/ 3120575 w 7030552"/>
                <a:gd name="connsiteY4" fmla="*/ 134310 h 152720"/>
                <a:gd name="connsiteX5" fmla="*/ 3903046 w 7030552"/>
                <a:gd name="connsiteY5" fmla="*/ 127806 h 152720"/>
                <a:gd name="connsiteX6" fmla="*/ 4685732 w 7030552"/>
                <a:gd name="connsiteY6" fmla="*/ 107227 h 152720"/>
                <a:gd name="connsiteX7" fmla="*/ 5468203 w 7030552"/>
                <a:gd name="connsiteY7" fmla="*/ 102678 h 152720"/>
                <a:gd name="connsiteX8" fmla="*/ 6250462 w 7030552"/>
                <a:gd name="connsiteY8" fmla="*/ 66071 h 152720"/>
                <a:gd name="connsiteX9" fmla="*/ 7030552 w 7030552"/>
                <a:gd name="connsiteY9" fmla="*/ 0 h 152720"/>
                <a:gd name="connsiteX0" fmla="*/ 0 w 7030552"/>
                <a:gd name="connsiteY0" fmla="*/ 152720 h 152720"/>
                <a:gd name="connsiteX1" fmla="*/ 777709 w 7030552"/>
                <a:gd name="connsiteY1" fmla="*/ 136904 h 152720"/>
                <a:gd name="connsiteX2" fmla="*/ 1557800 w 7030552"/>
                <a:gd name="connsiteY2" fmla="*/ 139072 h 152720"/>
                <a:gd name="connsiteX3" fmla="*/ 2340272 w 7030552"/>
                <a:gd name="connsiteY3" fmla="*/ 139072 h 152720"/>
                <a:gd name="connsiteX4" fmla="*/ 3120575 w 7030552"/>
                <a:gd name="connsiteY4" fmla="*/ 134310 h 152720"/>
                <a:gd name="connsiteX5" fmla="*/ 3903046 w 7030552"/>
                <a:gd name="connsiteY5" fmla="*/ 127806 h 152720"/>
                <a:gd name="connsiteX6" fmla="*/ 4685732 w 7030552"/>
                <a:gd name="connsiteY6" fmla="*/ 107227 h 152720"/>
                <a:gd name="connsiteX7" fmla="*/ 5468203 w 7030552"/>
                <a:gd name="connsiteY7" fmla="*/ 102678 h 152720"/>
                <a:gd name="connsiteX8" fmla="*/ 6250462 w 7030552"/>
                <a:gd name="connsiteY8" fmla="*/ 66071 h 152720"/>
                <a:gd name="connsiteX9" fmla="*/ 7030552 w 7030552"/>
                <a:gd name="connsiteY9" fmla="*/ 0 h 152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030552" h="152720">
                  <a:moveTo>
                    <a:pt x="0" y="152720"/>
                  </a:moveTo>
                  <a:lnTo>
                    <a:pt x="777709" y="136904"/>
                  </a:lnTo>
                  <a:lnTo>
                    <a:pt x="1557800" y="139072"/>
                  </a:lnTo>
                  <a:lnTo>
                    <a:pt x="2340272" y="139072"/>
                  </a:lnTo>
                  <a:lnTo>
                    <a:pt x="3120575" y="134310"/>
                  </a:lnTo>
                  <a:lnTo>
                    <a:pt x="3903046" y="127806"/>
                  </a:lnTo>
                  <a:lnTo>
                    <a:pt x="4685732" y="107227"/>
                  </a:lnTo>
                  <a:lnTo>
                    <a:pt x="5468203" y="102678"/>
                  </a:lnTo>
                  <a:lnTo>
                    <a:pt x="6250462" y="66071"/>
                  </a:lnTo>
                  <a:lnTo>
                    <a:pt x="7030552" y="0"/>
                  </a:lnTo>
                </a:path>
              </a:pathLst>
            </a:custGeom>
            <a:noFill/>
            <a:ln w="25400">
              <a:solidFill>
                <a:srgbClr val="FFC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168" name="グループ化 167">
              <a:extLst>
                <a:ext uri="{FF2B5EF4-FFF2-40B4-BE49-F238E27FC236}">
                  <a16:creationId xmlns:a16="http://schemas.microsoft.com/office/drawing/2014/main" id="{FB1C9157-D722-7793-5814-AACF4C298169}"/>
                </a:ext>
              </a:extLst>
            </p:cNvPr>
            <p:cNvGrpSpPr/>
            <p:nvPr/>
          </p:nvGrpSpPr>
          <p:grpSpPr>
            <a:xfrm>
              <a:off x="1582552" y="4994110"/>
              <a:ext cx="6619757" cy="231044"/>
              <a:chOff x="2036192" y="5404799"/>
              <a:chExt cx="7126246" cy="248722"/>
            </a:xfrm>
            <a:solidFill>
              <a:srgbClr val="FFC000"/>
            </a:solidFill>
          </p:grpSpPr>
          <p:sp>
            <p:nvSpPr>
              <p:cNvPr id="238" name="ひし形 237">
                <a:extLst>
                  <a:ext uri="{FF2B5EF4-FFF2-40B4-BE49-F238E27FC236}">
                    <a16:creationId xmlns:a16="http://schemas.microsoft.com/office/drawing/2014/main" id="{4AEC4D77-06DE-0CBC-133F-E15C3F00826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036192" y="5556321"/>
                <a:ext cx="97200" cy="97200"/>
              </a:xfrm>
              <a:prstGeom prst="diamond">
                <a:avLst/>
              </a:prstGeom>
              <a:grpFill/>
              <a:ln w="3175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39" name="ひし形 238">
                <a:extLst>
                  <a:ext uri="{FF2B5EF4-FFF2-40B4-BE49-F238E27FC236}">
                    <a16:creationId xmlns:a16="http://schemas.microsoft.com/office/drawing/2014/main" id="{45CCBE75-D4F5-8D78-30DC-35FC6EBBD8A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813663" y="5540243"/>
                <a:ext cx="97200" cy="97200"/>
              </a:xfrm>
              <a:prstGeom prst="diamond">
                <a:avLst/>
              </a:prstGeom>
              <a:grpFill/>
              <a:ln w="3175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40" name="ひし形 239">
                <a:extLst>
                  <a:ext uri="{FF2B5EF4-FFF2-40B4-BE49-F238E27FC236}">
                    <a16:creationId xmlns:a16="http://schemas.microsoft.com/office/drawing/2014/main" id="{7DDE88AA-02ED-EDC2-7851-E3F1625712A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594517" y="5542337"/>
                <a:ext cx="97200" cy="97200"/>
              </a:xfrm>
              <a:prstGeom prst="diamond">
                <a:avLst/>
              </a:prstGeom>
              <a:grpFill/>
              <a:ln w="3175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41" name="ひし形 240">
                <a:extLst>
                  <a:ext uri="{FF2B5EF4-FFF2-40B4-BE49-F238E27FC236}">
                    <a16:creationId xmlns:a16="http://schemas.microsoft.com/office/drawing/2014/main" id="{DAF463E1-04BA-A16C-5107-1A729BE2AB1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376412" y="5542337"/>
                <a:ext cx="97200" cy="97200"/>
              </a:xfrm>
              <a:prstGeom prst="diamond">
                <a:avLst/>
              </a:prstGeom>
              <a:grpFill/>
              <a:ln w="3175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42" name="ひし形 241">
                <a:extLst>
                  <a:ext uri="{FF2B5EF4-FFF2-40B4-BE49-F238E27FC236}">
                    <a16:creationId xmlns:a16="http://schemas.microsoft.com/office/drawing/2014/main" id="{C72B14CF-D773-C286-3292-1247A63F55F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158795" y="5537931"/>
                <a:ext cx="97200" cy="97200"/>
              </a:xfrm>
              <a:prstGeom prst="diamond">
                <a:avLst/>
              </a:prstGeom>
              <a:grpFill/>
              <a:ln w="3175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43" name="ひし形 242">
                <a:extLst>
                  <a:ext uri="{FF2B5EF4-FFF2-40B4-BE49-F238E27FC236}">
                    <a16:creationId xmlns:a16="http://schemas.microsoft.com/office/drawing/2014/main" id="{B48180DB-2B72-6888-68CD-3ADC25A69D5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937500" y="5530984"/>
                <a:ext cx="97200" cy="97200"/>
              </a:xfrm>
              <a:prstGeom prst="diamond">
                <a:avLst/>
              </a:prstGeom>
              <a:grpFill/>
              <a:ln w="3175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44" name="ひし形 243">
                <a:extLst>
                  <a:ext uri="{FF2B5EF4-FFF2-40B4-BE49-F238E27FC236}">
                    <a16:creationId xmlns:a16="http://schemas.microsoft.com/office/drawing/2014/main" id="{6E5914F6-823C-BB54-21F4-FCDE0AD6C07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718913" y="5513186"/>
                <a:ext cx="97200" cy="97200"/>
              </a:xfrm>
              <a:prstGeom prst="diamond">
                <a:avLst/>
              </a:prstGeom>
              <a:grpFill/>
              <a:ln w="3175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45" name="ひし形 244">
                <a:extLst>
                  <a:ext uri="{FF2B5EF4-FFF2-40B4-BE49-F238E27FC236}">
                    <a16:creationId xmlns:a16="http://schemas.microsoft.com/office/drawing/2014/main" id="{4F0A7292-3DBE-B22F-6DEB-BDC03C3EA7E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502557" y="5506043"/>
                <a:ext cx="97200" cy="97200"/>
              </a:xfrm>
              <a:prstGeom prst="diamond">
                <a:avLst/>
              </a:prstGeom>
              <a:grpFill/>
              <a:ln w="3175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46" name="ひし形 245">
                <a:extLst>
                  <a:ext uri="{FF2B5EF4-FFF2-40B4-BE49-F238E27FC236}">
                    <a16:creationId xmlns:a16="http://schemas.microsoft.com/office/drawing/2014/main" id="{803D55B0-2D3D-D7DA-CCB4-40811AF1687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284188" y="5473904"/>
                <a:ext cx="97200" cy="97200"/>
              </a:xfrm>
              <a:prstGeom prst="diamond">
                <a:avLst/>
              </a:prstGeom>
              <a:grpFill/>
              <a:ln w="3175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47" name="ひし形 246">
                <a:extLst>
                  <a:ext uri="{FF2B5EF4-FFF2-40B4-BE49-F238E27FC236}">
                    <a16:creationId xmlns:a16="http://schemas.microsoft.com/office/drawing/2014/main" id="{2A9C4364-07EA-B5F3-881C-08B00E53D6A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065238" y="5404799"/>
                <a:ext cx="97200" cy="97200"/>
              </a:xfrm>
              <a:prstGeom prst="diamond">
                <a:avLst/>
              </a:prstGeom>
              <a:grpFill/>
              <a:ln w="3175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169" name="グループ化 168">
              <a:extLst>
                <a:ext uri="{FF2B5EF4-FFF2-40B4-BE49-F238E27FC236}">
                  <a16:creationId xmlns:a16="http://schemas.microsoft.com/office/drawing/2014/main" id="{F3CFD1C4-F584-3618-1A50-F8EA60415A8A}"/>
                </a:ext>
              </a:extLst>
            </p:cNvPr>
            <p:cNvGrpSpPr/>
            <p:nvPr/>
          </p:nvGrpSpPr>
          <p:grpSpPr>
            <a:xfrm>
              <a:off x="1545325" y="4834138"/>
              <a:ext cx="6732454" cy="255742"/>
              <a:chOff x="1996116" y="5232587"/>
              <a:chExt cx="7247565" cy="275309"/>
            </a:xfrm>
          </p:grpSpPr>
          <p:sp>
            <p:nvSpPr>
              <p:cNvPr id="228" name="テキスト ボックス 227">
                <a:extLst>
                  <a:ext uri="{FF2B5EF4-FFF2-40B4-BE49-F238E27FC236}">
                    <a16:creationId xmlns:a16="http://schemas.microsoft.com/office/drawing/2014/main" id="{AD40D5A0-C807-FECC-F176-62542E673EA6}"/>
                  </a:ext>
                </a:extLst>
              </p:cNvPr>
              <p:cNvSpPr txBox="1"/>
              <p:nvPr/>
            </p:nvSpPr>
            <p:spPr>
              <a:xfrm>
                <a:off x="1996116" y="5384785"/>
                <a:ext cx="173124" cy="123111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b">
                <a:spAutoFit/>
              </a:bodyPr>
              <a:lstStyle/>
              <a:p>
                <a:pPr algn="ctr"/>
                <a:r>
                  <a:rPr kumimoji="1" lang="en-US" altLang="ja-JP" sz="800" dirty="0"/>
                  <a:t>452</a:t>
                </a:r>
                <a:endParaRPr kumimoji="1" lang="ja-JP" altLang="en-US" sz="800" dirty="0"/>
              </a:p>
            </p:txBody>
          </p:sp>
          <p:sp>
            <p:nvSpPr>
              <p:cNvPr id="229" name="テキスト ボックス 228">
                <a:extLst>
                  <a:ext uri="{FF2B5EF4-FFF2-40B4-BE49-F238E27FC236}">
                    <a16:creationId xmlns:a16="http://schemas.microsoft.com/office/drawing/2014/main" id="{A2927771-8201-7F4D-AB81-A30852E5DB95}"/>
                  </a:ext>
                </a:extLst>
              </p:cNvPr>
              <p:cNvSpPr txBox="1"/>
              <p:nvPr/>
            </p:nvSpPr>
            <p:spPr>
              <a:xfrm>
                <a:off x="2775701" y="5362969"/>
                <a:ext cx="173124" cy="123111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b">
                <a:spAutoFit/>
              </a:bodyPr>
              <a:lstStyle/>
              <a:p>
                <a:pPr algn="ctr"/>
                <a:r>
                  <a:rPr kumimoji="1" lang="en-US" altLang="ja-JP" sz="800" dirty="0"/>
                  <a:t>516</a:t>
                </a:r>
                <a:endParaRPr kumimoji="1" lang="ja-JP" altLang="en-US" sz="800" dirty="0"/>
              </a:p>
            </p:txBody>
          </p:sp>
          <p:sp>
            <p:nvSpPr>
              <p:cNvPr id="230" name="テキスト ボックス 229">
                <a:extLst>
                  <a:ext uri="{FF2B5EF4-FFF2-40B4-BE49-F238E27FC236}">
                    <a16:creationId xmlns:a16="http://schemas.microsoft.com/office/drawing/2014/main" id="{F5021D98-2731-0DF0-A05F-68545DFC6571}"/>
                  </a:ext>
                </a:extLst>
              </p:cNvPr>
              <p:cNvSpPr txBox="1"/>
              <p:nvPr/>
            </p:nvSpPr>
            <p:spPr>
              <a:xfrm>
                <a:off x="3555163" y="5373137"/>
                <a:ext cx="173124" cy="123111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b">
                <a:spAutoFit/>
              </a:bodyPr>
              <a:lstStyle/>
              <a:p>
                <a:pPr algn="ctr"/>
                <a:r>
                  <a:rPr kumimoji="1" lang="en-US" altLang="ja-JP" sz="800" dirty="0"/>
                  <a:t>505</a:t>
                </a:r>
                <a:endParaRPr kumimoji="1" lang="ja-JP" altLang="en-US" sz="800" dirty="0"/>
              </a:p>
            </p:txBody>
          </p:sp>
          <p:sp>
            <p:nvSpPr>
              <p:cNvPr id="231" name="テキスト ボックス 230">
                <a:extLst>
                  <a:ext uri="{FF2B5EF4-FFF2-40B4-BE49-F238E27FC236}">
                    <a16:creationId xmlns:a16="http://schemas.microsoft.com/office/drawing/2014/main" id="{BA5F2D6A-1DBE-719E-53D5-F8A77DBB46E4}"/>
                  </a:ext>
                </a:extLst>
              </p:cNvPr>
              <p:cNvSpPr txBox="1"/>
              <p:nvPr/>
            </p:nvSpPr>
            <p:spPr>
              <a:xfrm>
                <a:off x="4338450" y="5370647"/>
                <a:ext cx="173124" cy="123111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b">
                <a:spAutoFit/>
              </a:bodyPr>
              <a:lstStyle/>
              <a:p>
                <a:pPr algn="ctr"/>
                <a:r>
                  <a:rPr kumimoji="1" lang="en-US" altLang="ja-JP" sz="800" dirty="0"/>
                  <a:t>505</a:t>
                </a:r>
                <a:endParaRPr kumimoji="1" lang="ja-JP" altLang="en-US" sz="800" dirty="0"/>
              </a:p>
            </p:txBody>
          </p:sp>
          <p:sp>
            <p:nvSpPr>
              <p:cNvPr id="232" name="テキスト ボックス 231">
                <a:extLst>
                  <a:ext uri="{FF2B5EF4-FFF2-40B4-BE49-F238E27FC236}">
                    <a16:creationId xmlns:a16="http://schemas.microsoft.com/office/drawing/2014/main" id="{7B75D98D-EA35-9499-C9F8-43CE752B7066}"/>
                  </a:ext>
                </a:extLst>
              </p:cNvPr>
              <p:cNvSpPr txBox="1"/>
              <p:nvPr/>
            </p:nvSpPr>
            <p:spPr>
              <a:xfrm>
                <a:off x="5120833" y="5365980"/>
                <a:ext cx="173124" cy="123111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b">
                <a:spAutoFit/>
              </a:bodyPr>
              <a:lstStyle/>
              <a:p>
                <a:pPr algn="ctr"/>
                <a:r>
                  <a:rPr kumimoji="1" lang="en-US" altLang="ja-JP" sz="800" dirty="0"/>
                  <a:t>528</a:t>
                </a:r>
                <a:endParaRPr kumimoji="1" lang="ja-JP" altLang="en-US" sz="800" dirty="0"/>
              </a:p>
            </p:txBody>
          </p:sp>
          <p:sp>
            <p:nvSpPr>
              <p:cNvPr id="233" name="テキスト ボックス 232">
                <a:extLst>
                  <a:ext uri="{FF2B5EF4-FFF2-40B4-BE49-F238E27FC236}">
                    <a16:creationId xmlns:a16="http://schemas.microsoft.com/office/drawing/2014/main" id="{40310C14-D779-6B6A-69F3-8FCCD314824D}"/>
                  </a:ext>
                </a:extLst>
              </p:cNvPr>
              <p:cNvSpPr txBox="1"/>
              <p:nvPr/>
            </p:nvSpPr>
            <p:spPr>
              <a:xfrm>
                <a:off x="5900295" y="5353759"/>
                <a:ext cx="173124" cy="123111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b">
                <a:spAutoFit/>
              </a:bodyPr>
              <a:lstStyle/>
              <a:p>
                <a:pPr algn="ctr"/>
                <a:r>
                  <a:rPr kumimoji="1" lang="en-US" altLang="ja-JP" sz="800" dirty="0"/>
                  <a:t>558</a:t>
                </a:r>
                <a:endParaRPr kumimoji="1" lang="ja-JP" altLang="en-US" sz="800" dirty="0"/>
              </a:p>
            </p:txBody>
          </p:sp>
          <p:sp>
            <p:nvSpPr>
              <p:cNvPr id="234" name="テキスト ボックス 233">
                <a:extLst>
                  <a:ext uri="{FF2B5EF4-FFF2-40B4-BE49-F238E27FC236}">
                    <a16:creationId xmlns:a16="http://schemas.microsoft.com/office/drawing/2014/main" id="{041154F4-65CF-3D36-1621-8AC406B505CC}"/>
                  </a:ext>
                </a:extLst>
              </p:cNvPr>
              <p:cNvSpPr txBox="1"/>
              <p:nvPr/>
            </p:nvSpPr>
            <p:spPr>
              <a:xfrm>
                <a:off x="6689790" y="5330416"/>
                <a:ext cx="173124" cy="123111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b">
                <a:spAutoFit/>
              </a:bodyPr>
              <a:lstStyle/>
              <a:p>
                <a:pPr algn="ctr"/>
                <a:r>
                  <a:rPr kumimoji="1" lang="en-US" altLang="ja-JP" sz="800" dirty="0"/>
                  <a:t>638</a:t>
                </a:r>
                <a:endParaRPr kumimoji="1" lang="ja-JP" altLang="en-US" sz="800" dirty="0"/>
              </a:p>
            </p:txBody>
          </p:sp>
          <p:sp>
            <p:nvSpPr>
              <p:cNvPr id="235" name="テキスト ボックス 234">
                <a:extLst>
                  <a:ext uri="{FF2B5EF4-FFF2-40B4-BE49-F238E27FC236}">
                    <a16:creationId xmlns:a16="http://schemas.microsoft.com/office/drawing/2014/main" id="{A5636B5A-78BA-A24C-2A2A-BE7302D5E132}"/>
                  </a:ext>
                </a:extLst>
              </p:cNvPr>
              <p:cNvSpPr txBox="1"/>
              <p:nvPr/>
            </p:nvSpPr>
            <p:spPr>
              <a:xfrm>
                <a:off x="7462140" y="5335024"/>
                <a:ext cx="173124" cy="123111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b">
                <a:spAutoFit/>
              </a:bodyPr>
              <a:lstStyle/>
              <a:p>
                <a:pPr algn="ctr"/>
                <a:r>
                  <a:rPr kumimoji="1" lang="en-US" altLang="ja-JP" sz="800" dirty="0"/>
                  <a:t>639</a:t>
                </a:r>
                <a:endParaRPr kumimoji="1" lang="ja-JP" altLang="en-US" sz="800" dirty="0"/>
              </a:p>
            </p:txBody>
          </p:sp>
          <p:sp>
            <p:nvSpPr>
              <p:cNvPr id="236" name="テキスト ボックス 235">
                <a:extLst>
                  <a:ext uri="{FF2B5EF4-FFF2-40B4-BE49-F238E27FC236}">
                    <a16:creationId xmlns:a16="http://schemas.microsoft.com/office/drawing/2014/main" id="{4CECE656-1050-4210-891D-C94A1885E1FC}"/>
                  </a:ext>
                </a:extLst>
              </p:cNvPr>
              <p:cNvSpPr txBox="1"/>
              <p:nvPr/>
            </p:nvSpPr>
            <p:spPr>
              <a:xfrm>
                <a:off x="8243612" y="5295740"/>
                <a:ext cx="173124" cy="123111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b">
                <a:spAutoFit/>
              </a:bodyPr>
              <a:lstStyle/>
              <a:p>
                <a:pPr algn="ctr"/>
                <a:r>
                  <a:rPr kumimoji="1" lang="en-US" altLang="ja-JP" sz="800" dirty="0"/>
                  <a:t>783</a:t>
                </a:r>
                <a:endParaRPr kumimoji="1" lang="ja-JP" altLang="en-US" sz="800" dirty="0"/>
              </a:p>
            </p:txBody>
          </p:sp>
          <p:sp>
            <p:nvSpPr>
              <p:cNvPr id="237" name="テキスト ボックス 236">
                <a:extLst>
                  <a:ext uri="{FF2B5EF4-FFF2-40B4-BE49-F238E27FC236}">
                    <a16:creationId xmlns:a16="http://schemas.microsoft.com/office/drawing/2014/main" id="{2D38C123-2B51-7C96-5057-495589872C34}"/>
                  </a:ext>
                </a:extLst>
              </p:cNvPr>
              <p:cNvSpPr txBox="1"/>
              <p:nvPr/>
            </p:nvSpPr>
            <p:spPr>
              <a:xfrm>
                <a:off x="8983994" y="5232587"/>
                <a:ext cx="259687" cy="123111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b">
                <a:spAutoFit/>
              </a:bodyPr>
              <a:lstStyle/>
              <a:p>
                <a:pPr algn="ctr"/>
                <a:r>
                  <a:rPr kumimoji="1" lang="en-US" altLang="ja-JP" sz="800" dirty="0"/>
                  <a:t>1,033</a:t>
                </a:r>
                <a:endParaRPr kumimoji="1" lang="ja-JP" altLang="en-US" sz="800" dirty="0"/>
              </a:p>
            </p:txBody>
          </p:sp>
        </p:grpSp>
        <p:sp>
          <p:nvSpPr>
            <p:cNvPr id="170" name="フリーフォーム: 図形 169">
              <a:extLst>
                <a:ext uri="{FF2B5EF4-FFF2-40B4-BE49-F238E27FC236}">
                  <a16:creationId xmlns:a16="http://schemas.microsoft.com/office/drawing/2014/main" id="{B6B77FE3-E42E-7008-F873-17D61798B57B}"/>
                </a:ext>
              </a:extLst>
            </p:cNvPr>
            <p:cNvSpPr/>
            <p:nvPr/>
          </p:nvSpPr>
          <p:spPr>
            <a:xfrm>
              <a:off x="1628797" y="3632108"/>
              <a:ext cx="6523206" cy="1212179"/>
            </a:xfrm>
            <a:custGeom>
              <a:avLst/>
              <a:gdLst>
                <a:gd name="connsiteX0" fmla="*/ 0 w 7034213"/>
                <a:gd name="connsiteY0" fmla="*/ 1304925 h 1304925"/>
                <a:gd name="connsiteX1" fmla="*/ 781050 w 7034213"/>
                <a:gd name="connsiteY1" fmla="*/ 1209675 h 1304925"/>
                <a:gd name="connsiteX2" fmla="*/ 1557338 w 7034213"/>
                <a:gd name="connsiteY2" fmla="*/ 1057275 h 1304925"/>
                <a:gd name="connsiteX3" fmla="*/ 2343150 w 7034213"/>
                <a:gd name="connsiteY3" fmla="*/ 933450 h 1304925"/>
                <a:gd name="connsiteX4" fmla="*/ 3124200 w 7034213"/>
                <a:gd name="connsiteY4" fmla="*/ 785812 h 1304925"/>
                <a:gd name="connsiteX5" fmla="*/ 3905250 w 7034213"/>
                <a:gd name="connsiteY5" fmla="*/ 571500 h 1304925"/>
                <a:gd name="connsiteX6" fmla="*/ 4686300 w 7034213"/>
                <a:gd name="connsiteY6" fmla="*/ 381000 h 1304925"/>
                <a:gd name="connsiteX7" fmla="*/ 5472113 w 7034213"/>
                <a:gd name="connsiteY7" fmla="*/ 242887 h 1304925"/>
                <a:gd name="connsiteX8" fmla="*/ 6253163 w 7034213"/>
                <a:gd name="connsiteY8" fmla="*/ 309562 h 1304925"/>
                <a:gd name="connsiteX9" fmla="*/ 7034213 w 7034213"/>
                <a:gd name="connsiteY9" fmla="*/ 0 h 1304925"/>
                <a:gd name="connsiteX0" fmla="*/ 0 w 7034213"/>
                <a:gd name="connsiteY0" fmla="*/ 1304925 h 1304925"/>
                <a:gd name="connsiteX1" fmla="*/ 781050 w 7034213"/>
                <a:gd name="connsiteY1" fmla="*/ 1209675 h 1304925"/>
                <a:gd name="connsiteX2" fmla="*/ 1557338 w 7034213"/>
                <a:gd name="connsiteY2" fmla="*/ 1057275 h 1304925"/>
                <a:gd name="connsiteX3" fmla="*/ 2343150 w 7034213"/>
                <a:gd name="connsiteY3" fmla="*/ 926307 h 1304925"/>
                <a:gd name="connsiteX4" fmla="*/ 3124200 w 7034213"/>
                <a:gd name="connsiteY4" fmla="*/ 785812 h 1304925"/>
                <a:gd name="connsiteX5" fmla="*/ 3905250 w 7034213"/>
                <a:gd name="connsiteY5" fmla="*/ 571500 h 1304925"/>
                <a:gd name="connsiteX6" fmla="*/ 4686300 w 7034213"/>
                <a:gd name="connsiteY6" fmla="*/ 381000 h 1304925"/>
                <a:gd name="connsiteX7" fmla="*/ 5472113 w 7034213"/>
                <a:gd name="connsiteY7" fmla="*/ 242887 h 1304925"/>
                <a:gd name="connsiteX8" fmla="*/ 6253163 w 7034213"/>
                <a:gd name="connsiteY8" fmla="*/ 309562 h 1304925"/>
                <a:gd name="connsiteX9" fmla="*/ 7034213 w 7034213"/>
                <a:gd name="connsiteY9" fmla="*/ 0 h 1304925"/>
                <a:gd name="connsiteX0" fmla="*/ 0 w 7034213"/>
                <a:gd name="connsiteY0" fmla="*/ 1304925 h 1304925"/>
                <a:gd name="connsiteX1" fmla="*/ 781050 w 7034213"/>
                <a:gd name="connsiteY1" fmla="*/ 1209675 h 1304925"/>
                <a:gd name="connsiteX2" fmla="*/ 1557338 w 7034213"/>
                <a:gd name="connsiteY2" fmla="*/ 1057275 h 1304925"/>
                <a:gd name="connsiteX3" fmla="*/ 2343150 w 7034213"/>
                <a:gd name="connsiteY3" fmla="*/ 926307 h 1304925"/>
                <a:gd name="connsiteX4" fmla="*/ 3119437 w 7034213"/>
                <a:gd name="connsiteY4" fmla="*/ 778668 h 1304925"/>
                <a:gd name="connsiteX5" fmla="*/ 3905250 w 7034213"/>
                <a:gd name="connsiteY5" fmla="*/ 571500 h 1304925"/>
                <a:gd name="connsiteX6" fmla="*/ 4686300 w 7034213"/>
                <a:gd name="connsiteY6" fmla="*/ 381000 h 1304925"/>
                <a:gd name="connsiteX7" fmla="*/ 5472113 w 7034213"/>
                <a:gd name="connsiteY7" fmla="*/ 242887 h 1304925"/>
                <a:gd name="connsiteX8" fmla="*/ 6253163 w 7034213"/>
                <a:gd name="connsiteY8" fmla="*/ 309562 h 1304925"/>
                <a:gd name="connsiteX9" fmla="*/ 7034213 w 7034213"/>
                <a:gd name="connsiteY9" fmla="*/ 0 h 1304925"/>
                <a:gd name="connsiteX0" fmla="*/ 0 w 7034213"/>
                <a:gd name="connsiteY0" fmla="*/ 1304925 h 1304925"/>
                <a:gd name="connsiteX1" fmla="*/ 781050 w 7034213"/>
                <a:gd name="connsiteY1" fmla="*/ 1209675 h 1304925"/>
                <a:gd name="connsiteX2" fmla="*/ 1557338 w 7034213"/>
                <a:gd name="connsiteY2" fmla="*/ 1057275 h 1304925"/>
                <a:gd name="connsiteX3" fmla="*/ 2343150 w 7034213"/>
                <a:gd name="connsiteY3" fmla="*/ 926307 h 1304925"/>
                <a:gd name="connsiteX4" fmla="*/ 3119437 w 7034213"/>
                <a:gd name="connsiteY4" fmla="*/ 778668 h 1304925"/>
                <a:gd name="connsiteX5" fmla="*/ 3902869 w 7034213"/>
                <a:gd name="connsiteY5" fmla="*/ 564356 h 1304925"/>
                <a:gd name="connsiteX6" fmla="*/ 4686300 w 7034213"/>
                <a:gd name="connsiteY6" fmla="*/ 381000 h 1304925"/>
                <a:gd name="connsiteX7" fmla="*/ 5472113 w 7034213"/>
                <a:gd name="connsiteY7" fmla="*/ 242887 h 1304925"/>
                <a:gd name="connsiteX8" fmla="*/ 6253163 w 7034213"/>
                <a:gd name="connsiteY8" fmla="*/ 309562 h 1304925"/>
                <a:gd name="connsiteX9" fmla="*/ 7034213 w 7034213"/>
                <a:gd name="connsiteY9" fmla="*/ 0 h 1304925"/>
                <a:gd name="connsiteX0" fmla="*/ 0 w 7034213"/>
                <a:gd name="connsiteY0" fmla="*/ 1304925 h 1304925"/>
                <a:gd name="connsiteX1" fmla="*/ 781050 w 7034213"/>
                <a:gd name="connsiteY1" fmla="*/ 1209675 h 1304925"/>
                <a:gd name="connsiteX2" fmla="*/ 1557338 w 7034213"/>
                <a:gd name="connsiteY2" fmla="*/ 1057275 h 1304925"/>
                <a:gd name="connsiteX3" fmla="*/ 2343150 w 7034213"/>
                <a:gd name="connsiteY3" fmla="*/ 926307 h 1304925"/>
                <a:gd name="connsiteX4" fmla="*/ 3119437 w 7034213"/>
                <a:gd name="connsiteY4" fmla="*/ 778668 h 1304925"/>
                <a:gd name="connsiteX5" fmla="*/ 3902869 w 7034213"/>
                <a:gd name="connsiteY5" fmla="*/ 564356 h 1304925"/>
                <a:gd name="connsiteX6" fmla="*/ 4686300 w 7034213"/>
                <a:gd name="connsiteY6" fmla="*/ 381000 h 1304925"/>
                <a:gd name="connsiteX7" fmla="*/ 5472113 w 7034213"/>
                <a:gd name="connsiteY7" fmla="*/ 242887 h 1304925"/>
                <a:gd name="connsiteX8" fmla="*/ 6250782 w 7034213"/>
                <a:gd name="connsiteY8" fmla="*/ 304799 h 1304925"/>
                <a:gd name="connsiteX9" fmla="*/ 7034213 w 7034213"/>
                <a:gd name="connsiteY9" fmla="*/ 0 h 1304925"/>
                <a:gd name="connsiteX0" fmla="*/ 0 w 7034213"/>
                <a:gd name="connsiteY0" fmla="*/ 1304925 h 1304925"/>
                <a:gd name="connsiteX1" fmla="*/ 781050 w 7034213"/>
                <a:gd name="connsiteY1" fmla="*/ 1209675 h 1304925"/>
                <a:gd name="connsiteX2" fmla="*/ 1557338 w 7034213"/>
                <a:gd name="connsiteY2" fmla="*/ 1057275 h 1304925"/>
                <a:gd name="connsiteX3" fmla="*/ 2343150 w 7034213"/>
                <a:gd name="connsiteY3" fmla="*/ 926307 h 1304925"/>
                <a:gd name="connsiteX4" fmla="*/ 3119437 w 7034213"/>
                <a:gd name="connsiteY4" fmla="*/ 778668 h 1304925"/>
                <a:gd name="connsiteX5" fmla="*/ 3902869 w 7034213"/>
                <a:gd name="connsiteY5" fmla="*/ 564356 h 1304925"/>
                <a:gd name="connsiteX6" fmla="*/ 4686300 w 7034213"/>
                <a:gd name="connsiteY6" fmla="*/ 381000 h 1304925"/>
                <a:gd name="connsiteX7" fmla="*/ 5472113 w 7034213"/>
                <a:gd name="connsiteY7" fmla="*/ 242887 h 1304925"/>
                <a:gd name="connsiteX8" fmla="*/ 6243639 w 7034213"/>
                <a:gd name="connsiteY8" fmla="*/ 302417 h 1304925"/>
                <a:gd name="connsiteX9" fmla="*/ 7034213 w 7034213"/>
                <a:gd name="connsiteY9" fmla="*/ 0 h 1304925"/>
                <a:gd name="connsiteX0" fmla="*/ 0 w 7022307"/>
                <a:gd name="connsiteY0" fmla="*/ 1304925 h 1304925"/>
                <a:gd name="connsiteX1" fmla="*/ 781050 w 7022307"/>
                <a:gd name="connsiteY1" fmla="*/ 1209675 h 1304925"/>
                <a:gd name="connsiteX2" fmla="*/ 1557338 w 7022307"/>
                <a:gd name="connsiteY2" fmla="*/ 1057275 h 1304925"/>
                <a:gd name="connsiteX3" fmla="*/ 2343150 w 7022307"/>
                <a:gd name="connsiteY3" fmla="*/ 926307 h 1304925"/>
                <a:gd name="connsiteX4" fmla="*/ 3119437 w 7022307"/>
                <a:gd name="connsiteY4" fmla="*/ 778668 h 1304925"/>
                <a:gd name="connsiteX5" fmla="*/ 3902869 w 7022307"/>
                <a:gd name="connsiteY5" fmla="*/ 564356 h 1304925"/>
                <a:gd name="connsiteX6" fmla="*/ 4686300 w 7022307"/>
                <a:gd name="connsiteY6" fmla="*/ 381000 h 1304925"/>
                <a:gd name="connsiteX7" fmla="*/ 5472113 w 7022307"/>
                <a:gd name="connsiteY7" fmla="*/ 242887 h 1304925"/>
                <a:gd name="connsiteX8" fmla="*/ 6243639 w 7022307"/>
                <a:gd name="connsiteY8" fmla="*/ 302417 h 1304925"/>
                <a:gd name="connsiteX9" fmla="*/ 7022307 w 7022307"/>
                <a:gd name="connsiteY9" fmla="*/ 0 h 1304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022307" h="1304925">
                  <a:moveTo>
                    <a:pt x="0" y="1304925"/>
                  </a:moveTo>
                  <a:lnTo>
                    <a:pt x="781050" y="1209675"/>
                  </a:lnTo>
                  <a:lnTo>
                    <a:pt x="1557338" y="1057275"/>
                  </a:lnTo>
                  <a:lnTo>
                    <a:pt x="2343150" y="926307"/>
                  </a:lnTo>
                  <a:lnTo>
                    <a:pt x="3119437" y="778668"/>
                  </a:lnTo>
                  <a:lnTo>
                    <a:pt x="3902869" y="564356"/>
                  </a:lnTo>
                  <a:lnTo>
                    <a:pt x="4686300" y="381000"/>
                  </a:lnTo>
                  <a:lnTo>
                    <a:pt x="5472113" y="242887"/>
                  </a:lnTo>
                  <a:lnTo>
                    <a:pt x="6243639" y="302417"/>
                  </a:lnTo>
                  <a:lnTo>
                    <a:pt x="7022307" y="0"/>
                  </a:lnTo>
                </a:path>
              </a:pathLst>
            </a:custGeom>
            <a:noFill/>
            <a:ln w="25400">
              <a:solidFill>
                <a:srgbClr val="00B05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171" name="グループ化 170">
              <a:extLst>
                <a:ext uri="{FF2B5EF4-FFF2-40B4-BE49-F238E27FC236}">
                  <a16:creationId xmlns:a16="http://schemas.microsoft.com/office/drawing/2014/main" id="{3C00446E-95CE-F7BE-D280-8422E0C18564}"/>
                </a:ext>
              </a:extLst>
            </p:cNvPr>
            <p:cNvGrpSpPr/>
            <p:nvPr/>
          </p:nvGrpSpPr>
          <p:grpSpPr>
            <a:xfrm>
              <a:off x="1580287" y="3585453"/>
              <a:ext cx="6625367" cy="1294790"/>
              <a:chOff x="2033753" y="3888363"/>
              <a:chExt cx="7132285" cy="1393856"/>
            </a:xfrm>
            <a:solidFill>
              <a:srgbClr val="00B050"/>
            </a:solidFill>
          </p:grpSpPr>
          <p:sp>
            <p:nvSpPr>
              <p:cNvPr id="218" name="二等辺三角形 217">
                <a:extLst>
                  <a:ext uri="{FF2B5EF4-FFF2-40B4-BE49-F238E27FC236}">
                    <a16:creationId xmlns:a16="http://schemas.microsoft.com/office/drawing/2014/main" id="{4543B6F0-4415-2107-6098-34533D6E6E4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033753" y="5192219"/>
                <a:ext cx="104400" cy="90000"/>
              </a:xfrm>
              <a:prstGeom prst="triangle">
                <a:avLst/>
              </a:prstGeom>
              <a:grpFill/>
              <a:ln w="3175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19" name="二等辺三角形 218">
                <a:extLst>
                  <a:ext uri="{FF2B5EF4-FFF2-40B4-BE49-F238E27FC236}">
                    <a16:creationId xmlns:a16="http://schemas.microsoft.com/office/drawing/2014/main" id="{20CD84EA-A738-2F0F-766F-258DBE9A47C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812427" y="5092205"/>
                <a:ext cx="104400" cy="90000"/>
              </a:xfrm>
              <a:prstGeom prst="triangle">
                <a:avLst/>
              </a:prstGeom>
              <a:grpFill/>
              <a:ln w="3175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20" name="二等辺三角形 219">
                <a:extLst>
                  <a:ext uri="{FF2B5EF4-FFF2-40B4-BE49-F238E27FC236}">
                    <a16:creationId xmlns:a16="http://schemas.microsoft.com/office/drawing/2014/main" id="{A940D618-8FC7-2B01-BA60-D9C62EBBCE7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590801" y="4953577"/>
                <a:ext cx="104400" cy="90000"/>
              </a:xfrm>
              <a:prstGeom prst="triangle">
                <a:avLst/>
              </a:prstGeom>
              <a:grpFill/>
              <a:ln w="3175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21" name="二等辺三角形 220">
                <a:extLst>
                  <a:ext uri="{FF2B5EF4-FFF2-40B4-BE49-F238E27FC236}">
                    <a16:creationId xmlns:a16="http://schemas.microsoft.com/office/drawing/2014/main" id="{9E54BEE2-6E7D-3478-8C27-57302F36B7D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372343" y="4815459"/>
                <a:ext cx="104400" cy="90000"/>
              </a:xfrm>
              <a:prstGeom prst="triangle">
                <a:avLst/>
              </a:prstGeom>
              <a:grpFill/>
              <a:ln w="3175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22" name="二等辺三角形 221">
                <a:extLst>
                  <a:ext uri="{FF2B5EF4-FFF2-40B4-BE49-F238E27FC236}">
                    <a16:creationId xmlns:a16="http://schemas.microsoft.com/office/drawing/2014/main" id="{E88349D1-2069-C37E-FD01-7E68F0E196C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154033" y="4670578"/>
                <a:ext cx="104400" cy="90000"/>
              </a:xfrm>
              <a:prstGeom prst="triangle">
                <a:avLst/>
              </a:prstGeom>
              <a:grpFill/>
              <a:ln w="3175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23" name="二等辺三角形 222">
                <a:extLst>
                  <a:ext uri="{FF2B5EF4-FFF2-40B4-BE49-F238E27FC236}">
                    <a16:creationId xmlns:a16="http://schemas.microsoft.com/office/drawing/2014/main" id="{4F4F6F82-ED99-51FB-3005-BD3A3E469F8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934425" y="4453502"/>
                <a:ext cx="104400" cy="90000"/>
              </a:xfrm>
              <a:prstGeom prst="triangle">
                <a:avLst/>
              </a:prstGeom>
              <a:grpFill/>
              <a:ln w="3175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24" name="二等辺三角形 223">
                <a:extLst>
                  <a:ext uri="{FF2B5EF4-FFF2-40B4-BE49-F238E27FC236}">
                    <a16:creationId xmlns:a16="http://schemas.microsoft.com/office/drawing/2014/main" id="{8A858CF2-1F1B-4E86-0C78-FD2B3C8DCAB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716532" y="4270939"/>
                <a:ext cx="104400" cy="90000"/>
              </a:xfrm>
              <a:prstGeom prst="triangle">
                <a:avLst/>
              </a:prstGeom>
              <a:grpFill/>
              <a:ln w="3175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25" name="二等辺三角形 224">
                <a:extLst>
                  <a:ext uri="{FF2B5EF4-FFF2-40B4-BE49-F238E27FC236}">
                    <a16:creationId xmlns:a16="http://schemas.microsoft.com/office/drawing/2014/main" id="{9121EA38-5481-E7D8-0847-1C1C707558E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500176" y="4134638"/>
                <a:ext cx="104400" cy="90000"/>
              </a:xfrm>
              <a:prstGeom prst="triangle">
                <a:avLst/>
              </a:prstGeom>
              <a:grpFill/>
              <a:ln w="3175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26" name="二等辺三角形 225">
                <a:extLst>
                  <a:ext uri="{FF2B5EF4-FFF2-40B4-BE49-F238E27FC236}">
                    <a16:creationId xmlns:a16="http://schemas.microsoft.com/office/drawing/2014/main" id="{4AAA9DDB-EF8A-F81D-9E28-1998908B81C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281879" y="4192616"/>
                <a:ext cx="104400" cy="90000"/>
              </a:xfrm>
              <a:prstGeom prst="triangle">
                <a:avLst/>
              </a:prstGeom>
              <a:grpFill/>
              <a:ln w="3175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27" name="二等辺三角形 226">
                <a:extLst>
                  <a:ext uri="{FF2B5EF4-FFF2-40B4-BE49-F238E27FC236}">
                    <a16:creationId xmlns:a16="http://schemas.microsoft.com/office/drawing/2014/main" id="{2AC34879-7119-9C99-D23C-BFF7A7589E7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061638" y="3888363"/>
                <a:ext cx="104400" cy="90000"/>
              </a:xfrm>
              <a:prstGeom prst="triangle">
                <a:avLst/>
              </a:prstGeom>
              <a:grpFill/>
              <a:ln w="3175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172" name="グループ化 171">
              <a:extLst>
                <a:ext uri="{FF2B5EF4-FFF2-40B4-BE49-F238E27FC236}">
                  <a16:creationId xmlns:a16="http://schemas.microsoft.com/office/drawing/2014/main" id="{FA06E7FE-83D7-82A1-99BB-EA3E7EAF7AF3}"/>
                </a:ext>
              </a:extLst>
            </p:cNvPr>
            <p:cNvGrpSpPr/>
            <p:nvPr/>
          </p:nvGrpSpPr>
          <p:grpSpPr>
            <a:xfrm>
              <a:off x="1507372" y="3424243"/>
              <a:ext cx="6771880" cy="1323836"/>
              <a:chOff x="1955260" y="3714819"/>
              <a:chExt cx="7290008" cy="1425125"/>
            </a:xfrm>
          </p:grpSpPr>
          <p:sp>
            <p:nvSpPr>
              <p:cNvPr id="208" name="テキスト ボックス 207">
                <a:extLst>
                  <a:ext uri="{FF2B5EF4-FFF2-40B4-BE49-F238E27FC236}">
                    <a16:creationId xmlns:a16="http://schemas.microsoft.com/office/drawing/2014/main" id="{FDFA0E1E-64A7-EE32-F415-F145CF669ECE}"/>
                  </a:ext>
                </a:extLst>
              </p:cNvPr>
              <p:cNvSpPr txBox="1"/>
              <p:nvPr/>
            </p:nvSpPr>
            <p:spPr>
              <a:xfrm>
                <a:off x="1955260" y="5016833"/>
                <a:ext cx="259687" cy="123111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b">
                <a:spAutoFit/>
              </a:bodyPr>
              <a:lstStyle/>
              <a:p>
                <a:pPr algn="ctr"/>
                <a:r>
                  <a:rPr kumimoji="1" lang="en-US" altLang="ja-JP" sz="800" dirty="0"/>
                  <a:t>1,813</a:t>
                </a:r>
                <a:endParaRPr kumimoji="1" lang="ja-JP" altLang="en-US" sz="800" dirty="0"/>
              </a:p>
            </p:txBody>
          </p:sp>
          <p:sp>
            <p:nvSpPr>
              <p:cNvPr id="209" name="テキスト ボックス 208">
                <a:extLst>
                  <a:ext uri="{FF2B5EF4-FFF2-40B4-BE49-F238E27FC236}">
                    <a16:creationId xmlns:a16="http://schemas.microsoft.com/office/drawing/2014/main" id="{732908D3-5E2F-DB36-E734-AE985CB2CFA7}"/>
                  </a:ext>
                </a:extLst>
              </p:cNvPr>
              <p:cNvSpPr txBox="1"/>
              <p:nvPr/>
            </p:nvSpPr>
            <p:spPr>
              <a:xfrm>
                <a:off x="2734800" y="4926895"/>
                <a:ext cx="259687" cy="123111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b">
                <a:spAutoFit/>
              </a:bodyPr>
              <a:lstStyle/>
              <a:p>
                <a:pPr algn="ctr"/>
                <a:r>
                  <a:rPr kumimoji="1" lang="en-US" altLang="ja-JP" sz="800" dirty="0"/>
                  <a:t>2,167</a:t>
                </a:r>
                <a:endParaRPr kumimoji="1" lang="ja-JP" altLang="en-US" sz="800" dirty="0"/>
              </a:p>
            </p:txBody>
          </p:sp>
          <p:sp>
            <p:nvSpPr>
              <p:cNvPr id="210" name="テキスト ボックス 209">
                <a:extLst>
                  <a:ext uri="{FF2B5EF4-FFF2-40B4-BE49-F238E27FC236}">
                    <a16:creationId xmlns:a16="http://schemas.microsoft.com/office/drawing/2014/main" id="{B66377F4-0016-029C-FAE0-D649C500D96D}"/>
                  </a:ext>
                </a:extLst>
              </p:cNvPr>
              <p:cNvSpPr txBox="1"/>
              <p:nvPr/>
            </p:nvSpPr>
            <p:spPr>
              <a:xfrm>
                <a:off x="3511881" y="4775256"/>
                <a:ext cx="259687" cy="123111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b">
                <a:spAutoFit/>
              </a:bodyPr>
              <a:lstStyle/>
              <a:p>
                <a:pPr algn="ctr"/>
                <a:r>
                  <a:rPr kumimoji="1" lang="en-US" altLang="ja-JP" sz="800" dirty="0"/>
                  <a:t>2,722</a:t>
                </a:r>
                <a:endParaRPr kumimoji="1" lang="ja-JP" altLang="en-US" sz="800" dirty="0"/>
              </a:p>
            </p:txBody>
          </p:sp>
          <p:sp>
            <p:nvSpPr>
              <p:cNvPr id="211" name="テキスト ボックス 210">
                <a:extLst>
                  <a:ext uri="{FF2B5EF4-FFF2-40B4-BE49-F238E27FC236}">
                    <a16:creationId xmlns:a16="http://schemas.microsoft.com/office/drawing/2014/main" id="{BA62E64B-7B38-60A6-BC27-E4FDA7F158F9}"/>
                  </a:ext>
                </a:extLst>
              </p:cNvPr>
              <p:cNvSpPr txBox="1"/>
              <p:nvPr/>
            </p:nvSpPr>
            <p:spPr>
              <a:xfrm>
                <a:off x="4294699" y="4639951"/>
                <a:ext cx="259687" cy="123111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b">
                <a:spAutoFit/>
              </a:bodyPr>
              <a:lstStyle/>
              <a:p>
                <a:pPr algn="ctr"/>
                <a:r>
                  <a:rPr kumimoji="1" lang="en-US" altLang="ja-JP" sz="800" dirty="0"/>
                  <a:t>3,218</a:t>
                </a:r>
                <a:endParaRPr kumimoji="1" lang="ja-JP" altLang="en-US" sz="800" dirty="0"/>
              </a:p>
            </p:txBody>
          </p:sp>
          <p:sp>
            <p:nvSpPr>
              <p:cNvPr id="212" name="テキスト ボックス 211">
                <a:extLst>
                  <a:ext uri="{FF2B5EF4-FFF2-40B4-BE49-F238E27FC236}">
                    <a16:creationId xmlns:a16="http://schemas.microsoft.com/office/drawing/2014/main" id="{862A50F1-8322-0FE7-7EBB-B026131617EC}"/>
                  </a:ext>
                </a:extLst>
              </p:cNvPr>
              <p:cNvSpPr txBox="1"/>
              <p:nvPr/>
            </p:nvSpPr>
            <p:spPr>
              <a:xfrm>
                <a:off x="5076389" y="4498449"/>
                <a:ext cx="259687" cy="123111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b">
                <a:spAutoFit/>
              </a:bodyPr>
              <a:lstStyle/>
              <a:p>
                <a:pPr algn="ctr"/>
                <a:r>
                  <a:rPr kumimoji="1" lang="en-US" altLang="ja-JP" sz="800" dirty="0"/>
                  <a:t>3,762</a:t>
                </a:r>
                <a:endParaRPr kumimoji="1" lang="ja-JP" altLang="en-US" sz="800" dirty="0"/>
              </a:p>
            </p:txBody>
          </p:sp>
          <p:sp>
            <p:nvSpPr>
              <p:cNvPr id="213" name="テキスト ボックス 212">
                <a:extLst>
                  <a:ext uri="{FF2B5EF4-FFF2-40B4-BE49-F238E27FC236}">
                    <a16:creationId xmlns:a16="http://schemas.microsoft.com/office/drawing/2014/main" id="{45667348-3936-042F-6036-5BCADA464E50}"/>
                  </a:ext>
                </a:extLst>
              </p:cNvPr>
              <p:cNvSpPr txBox="1"/>
              <p:nvPr/>
            </p:nvSpPr>
            <p:spPr>
              <a:xfrm>
                <a:off x="5858596" y="4280103"/>
                <a:ext cx="259687" cy="123111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b">
                <a:spAutoFit/>
              </a:bodyPr>
              <a:lstStyle/>
              <a:p>
                <a:pPr algn="ctr"/>
                <a:r>
                  <a:rPr kumimoji="1" lang="en-US" altLang="ja-JP" sz="800" dirty="0"/>
                  <a:t>4,570</a:t>
                </a:r>
                <a:endParaRPr kumimoji="1" lang="ja-JP" altLang="en-US" sz="800" dirty="0"/>
              </a:p>
            </p:txBody>
          </p:sp>
          <p:sp>
            <p:nvSpPr>
              <p:cNvPr id="214" name="テキスト ボックス 213">
                <a:extLst>
                  <a:ext uri="{FF2B5EF4-FFF2-40B4-BE49-F238E27FC236}">
                    <a16:creationId xmlns:a16="http://schemas.microsoft.com/office/drawing/2014/main" id="{B1575969-6DC4-C8C8-56DF-69B4492E50A6}"/>
                  </a:ext>
                </a:extLst>
              </p:cNvPr>
              <p:cNvSpPr txBox="1"/>
              <p:nvPr/>
            </p:nvSpPr>
            <p:spPr>
              <a:xfrm>
                <a:off x="6639366" y="4108010"/>
                <a:ext cx="259686" cy="123111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b">
                <a:spAutoFit/>
              </a:bodyPr>
              <a:lstStyle/>
              <a:p>
                <a:pPr algn="ctr"/>
                <a:r>
                  <a:rPr kumimoji="1" lang="en-US" altLang="ja-JP" sz="800" dirty="0"/>
                  <a:t>5,260</a:t>
                </a:r>
                <a:endParaRPr kumimoji="1" lang="ja-JP" altLang="en-US" sz="800" dirty="0"/>
              </a:p>
            </p:txBody>
          </p:sp>
          <p:sp>
            <p:nvSpPr>
              <p:cNvPr id="215" name="テキスト ボックス 214">
                <a:extLst>
                  <a:ext uri="{FF2B5EF4-FFF2-40B4-BE49-F238E27FC236}">
                    <a16:creationId xmlns:a16="http://schemas.microsoft.com/office/drawing/2014/main" id="{17803C48-1AB8-9537-F57E-DA73B0465B1D}"/>
                  </a:ext>
                </a:extLst>
              </p:cNvPr>
              <p:cNvSpPr txBox="1"/>
              <p:nvPr/>
            </p:nvSpPr>
            <p:spPr>
              <a:xfrm>
                <a:off x="7421895" y="3953466"/>
                <a:ext cx="259686" cy="123111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b">
                <a:spAutoFit/>
              </a:bodyPr>
              <a:lstStyle/>
              <a:p>
                <a:pPr algn="ctr"/>
                <a:r>
                  <a:rPr kumimoji="1" lang="en-US" altLang="ja-JP" sz="800" dirty="0"/>
                  <a:t>5,783</a:t>
                </a:r>
                <a:endParaRPr kumimoji="1" lang="ja-JP" altLang="en-US" sz="800" dirty="0"/>
              </a:p>
            </p:txBody>
          </p:sp>
          <p:sp>
            <p:nvSpPr>
              <p:cNvPr id="216" name="テキスト ボックス 215">
                <a:extLst>
                  <a:ext uri="{FF2B5EF4-FFF2-40B4-BE49-F238E27FC236}">
                    <a16:creationId xmlns:a16="http://schemas.microsoft.com/office/drawing/2014/main" id="{8E2365DA-3BDF-8877-E878-E524EA6E73FC}"/>
                  </a:ext>
                </a:extLst>
              </p:cNvPr>
              <p:cNvSpPr txBox="1"/>
              <p:nvPr/>
            </p:nvSpPr>
            <p:spPr>
              <a:xfrm>
                <a:off x="8208097" y="4347571"/>
                <a:ext cx="259687" cy="123111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b">
                <a:spAutoFit/>
              </a:bodyPr>
              <a:lstStyle/>
              <a:p>
                <a:pPr algn="ctr"/>
                <a:r>
                  <a:rPr kumimoji="1" lang="en-US" altLang="ja-JP" sz="800" dirty="0"/>
                  <a:t>5,546</a:t>
                </a:r>
                <a:endParaRPr kumimoji="1" lang="ja-JP" altLang="en-US" sz="800" dirty="0"/>
              </a:p>
            </p:txBody>
          </p:sp>
          <p:sp>
            <p:nvSpPr>
              <p:cNvPr id="217" name="テキスト ボックス 216">
                <a:extLst>
                  <a:ext uri="{FF2B5EF4-FFF2-40B4-BE49-F238E27FC236}">
                    <a16:creationId xmlns:a16="http://schemas.microsoft.com/office/drawing/2014/main" id="{4580618C-1552-0743-2D55-6600E596CF51}"/>
                  </a:ext>
                </a:extLst>
              </p:cNvPr>
              <p:cNvSpPr txBox="1"/>
              <p:nvPr/>
            </p:nvSpPr>
            <p:spPr>
              <a:xfrm>
                <a:off x="8985581" y="3714819"/>
                <a:ext cx="259687" cy="123111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b">
                <a:spAutoFit/>
              </a:bodyPr>
              <a:lstStyle/>
              <a:p>
                <a:pPr algn="ctr"/>
                <a:r>
                  <a:rPr kumimoji="1" lang="en-US" altLang="ja-JP" sz="800" dirty="0"/>
                  <a:t>6,703</a:t>
                </a:r>
                <a:endParaRPr kumimoji="1" lang="ja-JP" altLang="en-US" sz="800" dirty="0"/>
              </a:p>
            </p:txBody>
          </p:sp>
        </p:grpSp>
        <p:sp>
          <p:nvSpPr>
            <p:cNvPr id="173" name="フリーフォーム: 図形 172">
              <a:extLst>
                <a:ext uri="{FF2B5EF4-FFF2-40B4-BE49-F238E27FC236}">
                  <a16:creationId xmlns:a16="http://schemas.microsoft.com/office/drawing/2014/main" id="{585A7040-9097-7D1F-C18A-0DE4FCAC67F7}"/>
                </a:ext>
              </a:extLst>
            </p:cNvPr>
            <p:cNvSpPr/>
            <p:nvPr/>
          </p:nvSpPr>
          <p:spPr>
            <a:xfrm>
              <a:off x="1631010" y="2512833"/>
              <a:ext cx="6529840" cy="1269692"/>
            </a:xfrm>
            <a:custGeom>
              <a:avLst/>
              <a:gdLst>
                <a:gd name="connsiteX0" fmla="*/ 0 w 7038975"/>
                <a:gd name="connsiteY0" fmla="*/ 9525 h 1385888"/>
                <a:gd name="connsiteX1" fmla="*/ 781050 w 7038975"/>
                <a:gd name="connsiteY1" fmla="*/ 0 h 1385888"/>
                <a:gd name="connsiteX2" fmla="*/ 1566862 w 7038975"/>
                <a:gd name="connsiteY2" fmla="*/ 161925 h 1385888"/>
                <a:gd name="connsiteX3" fmla="*/ 2343150 w 7038975"/>
                <a:gd name="connsiteY3" fmla="*/ 247650 h 1385888"/>
                <a:gd name="connsiteX4" fmla="*/ 3133725 w 7038975"/>
                <a:gd name="connsiteY4" fmla="*/ 314325 h 1385888"/>
                <a:gd name="connsiteX5" fmla="*/ 3914775 w 7038975"/>
                <a:gd name="connsiteY5" fmla="*/ 661988 h 1385888"/>
                <a:gd name="connsiteX6" fmla="*/ 4691062 w 7038975"/>
                <a:gd name="connsiteY6" fmla="*/ 681038 h 1385888"/>
                <a:gd name="connsiteX7" fmla="*/ 5476875 w 7038975"/>
                <a:gd name="connsiteY7" fmla="*/ 866775 h 1385888"/>
                <a:gd name="connsiteX8" fmla="*/ 6257925 w 7038975"/>
                <a:gd name="connsiteY8" fmla="*/ 1314450 h 1385888"/>
                <a:gd name="connsiteX9" fmla="*/ 7038975 w 7038975"/>
                <a:gd name="connsiteY9" fmla="*/ 1385888 h 1385888"/>
                <a:gd name="connsiteX0" fmla="*/ 0 w 7031831"/>
                <a:gd name="connsiteY0" fmla="*/ 16669 h 1385888"/>
                <a:gd name="connsiteX1" fmla="*/ 773906 w 7031831"/>
                <a:gd name="connsiteY1" fmla="*/ 0 h 1385888"/>
                <a:gd name="connsiteX2" fmla="*/ 1559718 w 7031831"/>
                <a:gd name="connsiteY2" fmla="*/ 161925 h 1385888"/>
                <a:gd name="connsiteX3" fmla="*/ 2336006 w 7031831"/>
                <a:gd name="connsiteY3" fmla="*/ 247650 h 1385888"/>
                <a:gd name="connsiteX4" fmla="*/ 3126581 w 7031831"/>
                <a:gd name="connsiteY4" fmla="*/ 314325 h 1385888"/>
                <a:gd name="connsiteX5" fmla="*/ 3907631 w 7031831"/>
                <a:gd name="connsiteY5" fmla="*/ 661988 h 1385888"/>
                <a:gd name="connsiteX6" fmla="*/ 4683918 w 7031831"/>
                <a:gd name="connsiteY6" fmla="*/ 681038 h 1385888"/>
                <a:gd name="connsiteX7" fmla="*/ 5469731 w 7031831"/>
                <a:gd name="connsiteY7" fmla="*/ 866775 h 1385888"/>
                <a:gd name="connsiteX8" fmla="*/ 6250781 w 7031831"/>
                <a:gd name="connsiteY8" fmla="*/ 1314450 h 1385888"/>
                <a:gd name="connsiteX9" fmla="*/ 7031831 w 7031831"/>
                <a:gd name="connsiteY9" fmla="*/ 1385888 h 1385888"/>
                <a:gd name="connsiteX0" fmla="*/ 0 w 7031831"/>
                <a:gd name="connsiteY0" fmla="*/ 16669 h 1385888"/>
                <a:gd name="connsiteX1" fmla="*/ 773906 w 7031831"/>
                <a:gd name="connsiteY1" fmla="*/ 0 h 1385888"/>
                <a:gd name="connsiteX2" fmla="*/ 1554955 w 7031831"/>
                <a:gd name="connsiteY2" fmla="*/ 159544 h 1385888"/>
                <a:gd name="connsiteX3" fmla="*/ 2336006 w 7031831"/>
                <a:gd name="connsiteY3" fmla="*/ 247650 h 1385888"/>
                <a:gd name="connsiteX4" fmla="*/ 3126581 w 7031831"/>
                <a:gd name="connsiteY4" fmla="*/ 314325 h 1385888"/>
                <a:gd name="connsiteX5" fmla="*/ 3907631 w 7031831"/>
                <a:gd name="connsiteY5" fmla="*/ 661988 h 1385888"/>
                <a:gd name="connsiteX6" fmla="*/ 4683918 w 7031831"/>
                <a:gd name="connsiteY6" fmla="*/ 681038 h 1385888"/>
                <a:gd name="connsiteX7" fmla="*/ 5469731 w 7031831"/>
                <a:gd name="connsiteY7" fmla="*/ 866775 h 1385888"/>
                <a:gd name="connsiteX8" fmla="*/ 6250781 w 7031831"/>
                <a:gd name="connsiteY8" fmla="*/ 1314450 h 1385888"/>
                <a:gd name="connsiteX9" fmla="*/ 7031831 w 7031831"/>
                <a:gd name="connsiteY9" fmla="*/ 1385888 h 1385888"/>
                <a:gd name="connsiteX0" fmla="*/ 0 w 7031831"/>
                <a:gd name="connsiteY0" fmla="*/ 16669 h 1385888"/>
                <a:gd name="connsiteX1" fmla="*/ 773906 w 7031831"/>
                <a:gd name="connsiteY1" fmla="*/ 0 h 1385888"/>
                <a:gd name="connsiteX2" fmla="*/ 1554955 w 7031831"/>
                <a:gd name="connsiteY2" fmla="*/ 159544 h 1385888"/>
                <a:gd name="connsiteX3" fmla="*/ 2336006 w 7031831"/>
                <a:gd name="connsiteY3" fmla="*/ 247650 h 1385888"/>
                <a:gd name="connsiteX4" fmla="*/ 3117056 w 7031831"/>
                <a:gd name="connsiteY4" fmla="*/ 307181 h 1385888"/>
                <a:gd name="connsiteX5" fmla="*/ 3907631 w 7031831"/>
                <a:gd name="connsiteY5" fmla="*/ 661988 h 1385888"/>
                <a:gd name="connsiteX6" fmla="*/ 4683918 w 7031831"/>
                <a:gd name="connsiteY6" fmla="*/ 681038 h 1385888"/>
                <a:gd name="connsiteX7" fmla="*/ 5469731 w 7031831"/>
                <a:gd name="connsiteY7" fmla="*/ 866775 h 1385888"/>
                <a:gd name="connsiteX8" fmla="*/ 6250781 w 7031831"/>
                <a:gd name="connsiteY8" fmla="*/ 1314450 h 1385888"/>
                <a:gd name="connsiteX9" fmla="*/ 7031831 w 7031831"/>
                <a:gd name="connsiteY9" fmla="*/ 1385888 h 1385888"/>
                <a:gd name="connsiteX0" fmla="*/ 0 w 7031831"/>
                <a:gd name="connsiteY0" fmla="*/ 16669 h 1385888"/>
                <a:gd name="connsiteX1" fmla="*/ 773906 w 7031831"/>
                <a:gd name="connsiteY1" fmla="*/ 0 h 1385888"/>
                <a:gd name="connsiteX2" fmla="*/ 1554955 w 7031831"/>
                <a:gd name="connsiteY2" fmla="*/ 159544 h 1385888"/>
                <a:gd name="connsiteX3" fmla="*/ 2336006 w 7031831"/>
                <a:gd name="connsiteY3" fmla="*/ 247650 h 1385888"/>
                <a:gd name="connsiteX4" fmla="*/ 3117056 w 7031831"/>
                <a:gd name="connsiteY4" fmla="*/ 307181 h 1385888"/>
                <a:gd name="connsiteX5" fmla="*/ 3900487 w 7031831"/>
                <a:gd name="connsiteY5" fmla="*/ 661988 h 1385888"/>
                <a:gd name="connsiteX6" fmla="*/ 4683918 w 7031831"/>
                <a:gd name="connsiteY6" fmla="*/ 681038 h 1385888"/>
                <a:gd name="connsiteX7" fmla="*/ 5469731 w 7031831"/>
                <a:gd name="connsiteY7" fmla="*/ 866775 h 1385888"/>
                <a:gd name="connsiteX8" fmla="*/ 6250781 w 7031831"/>
                <a:gd name="connsiteY8" fmla="*/ 1314450 h 1385888"/>
                <a:gd name="connsiteX9" fmla="*/ 7031831 w 7031831"/>
                <a:gd name="connsiteY9" fmla="*/ 1385888 h 1385888"/>
                <a:gd name="connsiteX0" fmla="*/ 0 w 7031831"/>
                <a:gd name="connsiteY0" fmla="*/ 16669 h 1385888"/>
                <a:gd name="connsiteX1" fmla="*/ 773906 w 7031831"/>
                <a:gd name="connsiteY1" fmla="*/ 0 h 1385888"/>
                <a:gd name="connsiteX2" fmla="*/ 1554955 w 7031831"/>
                <a:gd name="connsiteY2" fmla="*/ 159544 h 1385888"/>
                <a:gd name="connsiteX3" fmla="*/ 2336006 w 7031831"/>
                <a:gd name="connsiteY3" fmla="*/ 247650 h 1385888"/>
                <a:gd name="connsiteX4" fmla="*/ 3117056 w 7031831"/>
                <a:gd name="connsiteY4" fmla="*/ 307181 h 1385888"/>
                <a:gd name="connsiteX5" fmla="*/ 3900487 w 7031831"/>
                <a:gd name="connsiteY5" fmla="*/ 661988 h 1385888"/>
                <a:gd name="connsiteX6" fmla="*/ 4683918 w 7031831"/>
                <a:gd name="connsiteY6" fmla="*/ 681038 h 1385888"/>
                <a:gd name="connsiteX7" fmla="*/ 5460206 w 7031831"/>
                <a:gd name="connsiteY7" fmla="*/ 862013 h 1385888"/>
                <a:gd name="connsiteX8" fmla="*/ 6250781 w 7031831"/>
                <a:gd name="connsiteY8" fmla="*/ 1314450 h 1385888"/>
                <a:gd name="connsiteX9" fmla="*/ 7031831 w 7031831"/>
                <a:gd name="connsiteY9" fmla="*/ 1385888 h 1385888"/>
                <a:gd name="connsiteX0" fmla="*/ 0 w 7031831"/>
                <a:gd name="connsiteY0" fmla="*/ 16669 h 1385888"/>
                <a:gd name="connsiteX1" fmla="*/ 773906 w 7031831"/>
                <a:gd name="connsiteY1" fmla="*/ 0 h 1385888"/>
                <a:gd name="connsiteX2" fmla="*/ 1554955 w 7031831"/>
                <a:gd name="connsiteY2" fmla="*/ 159544 h 1385888"/>
                <a:gd name="connsiteX3" fmla="*/ 2336006 w 7031831"/>
                <a:gd name="connsiteY3" fmla="*/ 247650 h 1385888"/>
                <a:gd name="connsiteX4" fmla="*/ 3117056 w 7031831"/>
                <a:gd name="connsiteY4" fmla="*/ 307181 h 1385888"/>
                <a:gd name="connsiteX5" fmla="*/ 3900487 w 7031831"/>
                <a:gd name="connsiteY5" fmla="*/ 661988 h 1385888"/>
                <a:gd name="connsiteX6" fmla="*/ 4683918 w 7031831"/>
                <a:gd name="connsiteY6" fmla="*/ 681038 h 1385888"/>
                <a:gd name="connsiteX7" fmla="*/ 5460206 w 7031831"/>
                <a:gd name="connsiteY7" fmla="*/ 862013 h 1385888"/>
                <a:gd name="connsiteX8" fmla="*/ 6243637 w 7031831"/>
                <a:gd name="connsiteY8" fmla="*/ 1309688 h 1385888"/>
                <a:gd name="connsiteX9" fmla="*/ 7031831 w 7031831"/>
                <a:gd name="connsiteY9" fmla="*/ 1385888 h 1385888"/>
                <a:gd name="connsiteX0" fmla="*/ 0 w 7029449"/>
                <a:gd name="connsiteY0" fmla="*/ 16669 h 1366838"/>
                <a:gd name="connsiteX1" fmla="*/ 773906 w 7029449"/>
                <a:gd name="connsiteY1" fmla="*/ 0 h 1366838"/>
                <a:gd name="connsiteX2" fmla="*/ 1554955 w 7029449"/>
                <a:gd name="connsiteY2" fmla="*/ 159544 h 1366838"/>
                <a:gd name="connsiteX3" fmla="*/ 2336006 w 7029449"/>
                <a:gd name="connsiteY3" fmla="*/ 247650 h 1366838"/>
                <a:gd name="connsiteX4" fmla="*/ 3117056 w 7029449"/>
                <a:gd name="connsiteY4" fmla="*/ 307181 h 1366838"/>
                <a:gd name="connsiteX5" fmla="*/ 3900487 w 7029449"/>
                <a:gd name="connsiteY5" fmla="*/ 661988 h 1366838"/>
                <a:gd name="connsiteX6" fmla="*/ 4683918 w 7029449"/>
                <a:gd name="connsiteY6" fmla="*/ 681038 h 1366838"/>
                <a:gd name="connsiteX7" fmla="*/ 5460206 w 7029449"/>
                <a:gd name="connsiteY7" fmla="*/ 862013 h 1366838"/>
                <a:gd name="connsiteX8" fmla="*/ 6243637 w 7029449"/>
                <a:gd name="connsiteY8" fmla="*/ 1309688 h 1366838"/>
                <a:gd name="connsiteX9" fmla="*/ 7029449 w 7029449"/>
                <a:gd name="connsiteY9" fmla="*/ 1366838 h 1366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029449" h="1366838">
                  <a:moveTo>
                    <a:pt x="0" y="16669"/>
                  </a:moveTo>
                  <a:lnTo>
                    <a:pt x="773906" y="0"/>
                  </a:lnTo>
                  <a:lnTo>
                    <a:pt x="1554955" y="159544"/>
                  </a:lnTo>
                  <a:lnTo>
                    <a:pt x="2336006" y="247650"/>
                  </a:lnTo>
                  <a:lnTo>
                    <a:pt x="3117056" y="307181"/>
                  </a:lnTo>
                  <a:lnTo>
                    <a:pt x="3900487" y="661988"/>
                  </a:lnTo>
                  <a:lnTo>
                    <a:pt x="4683918" y="681038"/>
                  </a:lnTo>
                  <a:lnTo>
                    <a:pt x="5460206" y="862013"/>
                  </a:lnTo>
                  <a:lnTo>
                    <a:pt x="6243637" y="1309688"/>
                  </a:lnTo>
                  <a:lnTo>
                    <a:pt x="7029449" y="1366838"/>
                  </a:lnTo>
                </a:path>
              </a:pathLst>
            </a:custGeom>
            <a:noFill/>
            <a:ln w="25400">
              <a:solidFill>
                <a:srgbClr val="00B0F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174" name="グループ化 173">
              <a:extLst>
                <a:ext uri="{FF2B5EF4-FFF2-40B4-BE49-F238E27FC236}">
                  <a16:creationId xmlns:a16="http://schemas.microsoft.com/office/drawing/2014/main" id="{D959AE7B-E5D4-9980-5CD6-BD111514C9C3}"/>
                </a:ext>
              </a:extLst>
            </p:cNvPr>
            <p:cNvGrpSpPr/>
            <p:nvPr/>
          </p:nvGrpSpPr>
          <p:grpSpPr>
            <a:xfrm>
              <a:off x="1586070" y="2471031"/>
              <a:ext cx="6612158" cy="1354877"/>
              <a:chOff x="2039979" y="2688675"/>
              <a:chExt cx="7118065" cy="1458541"/>
            </a:xfrm>
            <a:solidFill>
              <a:srgbClr val="00B0F0"/>
            </a:solidFill>
          </p:grpSpPr>
          <p:sp>
            <p:nvSpPr>
              <p:cNvPr id="198" name="楕円 197">
                <a:extLst>
                  <a:ext uri="{FF2B5EF4-FFF2-40B4-BE49-F238E27FC236}">
                    <a16:creationId xmlns:a16="http://schemas.microsoft.com/office/drawing/2014/main" id="{686CFF38-1438-5747-6738-22F4CA9B136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039979" y="2704397"/>
                <a:ext cx="90000" cy="90000"/>
              </a:xfrm>
              <a:prstGeom prst="ellipse">
                <a:avLst/>
              </a:prstGeom>
              <a:grpFill/>
              <a:ln w="3175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99" name="楕円 198">
                <a:extLst>
                  <a:ext uri="{FF2B5EF4-FFF2-40B4-BE49-F238E27FC236}">
                    <a16:creationId xmlns:a16="http://schemas.microsoft.com/office/drawing/2014/main" id="{50743181-D860-628A-33AE-6AB942BE11D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817263" y="2688675"/>
                <a:ext cx="90000" cy="90000"/>
              </a:xfrm>
              <a:prstGeom prst="ellipse">
                <a:avLst/>
              </a:prstGeom>
              <a:grpFill/>
              <a:ln w="3175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00" name="楕円 199">
                <a:extLst>
                  <a:ext uri="{FF2B5EF4-FFF2-40B4-BE49-F238E27FC236}">
                    <a16:creationId xmlns:a16="http://schemas.microsoft.com/office/drawing/2014/main" id="{1519F752-05A4-2131-A5DD-F4D942C0573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596725" y="2849654"/>
                <a:ext cx="90000" cy="90000"/>
              </a:xfrm>
              <a:prstGeom prst="ellipse">
                <a:avLst/>
              </a:prstGeom>
              <a:grpFill/>
              <a:ln w="3175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01" name="楕円 200">
                <a:extLst>
                  <a:ext uri="{FF2B5EF4-FFF2-40B4-BE49-F238E27FC236}">
                    <a16:creationId xmlns:a16="http://schemas.microsoft.com/office/drawing/2014/main" id="{F099E5EE-8CDC-C63B-B2B9-D86ED7BB792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379363" y="2931825"/>
                <a:ext cx="90000" cy="90000"/>
              </a:xfrm>
              <a:prstGeom prst="ellipse">
                <a:avLst/>
              </a:prstGeom>
              <a:grpFill/>
              <a:ln w="3175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02" name="楕円 201">
                <a:extLst>
                  <a:ext uri="{FF2B5EF4-FFF2-40B4-BE49-F238E27FC236}">
                    <a16:creationId xmlns:a16="http://schemas.microsoft.com/office/drawing/2014/main" id="{ED3BC7DD-3D27-BFE1-BE82-9C290DB167B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160413" y="3004259"/>
                <a:ext cx="90000" cy="90000"/>
              </a:xfrm>
              <a:prstGeom prst="ellipse">
                <a:avLst/>
              </a:prstGeom>
              <a:grpFill/>
              <a:ln w="3175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03" name="楕円 202">
                <a:extLst>
                  <a:ext uri="{FF2B5EF4-FFF2-40B4-BE49-F238E27FC236}">
                    <a16:creationId xmlns:a16="http://schemas.microsoft.com/office/drawing/2014/main" id="{BD36D8F4-6A1D-57F2-E9E1-65632D9E991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941463" y="3349121"/>
                <a:ext cx="90000" cy="90000"/>
              </a:xfrm>
              <a:prstGeom prst="ellipse">
                <a:avLst/>
              </a:prstGeom>
              <a:grpFill/>
              <a:ln w="3175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04" name="楕円 203">
                <a:extLst>
                  <a:ext uri="{FF2B5EF4-FFF2-40B4-BE49-F238E27FC236}">
                    <a16:creationId xmlns:a16="http://schemas.microsoft.com/office/drawing/2014/main" id="{6B227BD4-DC2F-0D0E-8D14-CAB3F1E86FE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722513" y="3372094"/>
                <a:ext cx="90000" cy="90000"/>
              </a:xfrm>
              <a:prstGeom prst="ellipse">
                <a:avLst/>
              </a:prstGeom>
              <a:grpFill/>
              <a:ln w="3175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05" name="楕円 204">
                <a:extLst>
                  <a:ext uri="{FF2B5EF4-FFF2-40B4-BE49-F238E27FC236}">
                    <a16:creationId xmlns:a16="http://schemas.microsoft.com/office/drawing/2014/main" id="{43600CBF-B300-001B-54B7-19A68786AAF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506738" y="3553855"/>
                <a:ext cx="90000" cy="90000"/>
              </a:xfrm>
              <a:prstGeom prst="ellipse">
                <a:avLst/>
              </a:prstGeom>
              <a:grpFill/>
              <a:ln w="3175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06" name="楕円 205">
                <a:extLst>
                  <a:ext uri="{FF2B5EF4-FFF2-40B4-BE49-F238E27FC236}">
                    <a16:creationId xmlns:a16="http://schemas.microsoft.com/office/drawing/2014/main" id="{05755249-1607-E808-65FD-F5D93543C93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287788" y="4003309"/>
                <a:ext cx="90000" cy="90000"/>
              </a:xfrm>
              <a:prstGeom prst="ellipse">
                <a:avLst/>
              </a:prstGeom>
              <a:grpFill/>
              <a:ln w="3175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07" name="楕円 206">
                <a:extLst>
                  <a:ext uri="{FF2B5EF4-FFF2-40B4-BE49-F238E27FC236}">
                    <a16:creationId xmlns:a16="http://schemas.microsoft.com/office/drawing/2014/main" id="{CB132789-E890-32FC-ABAA-E8EBEB26457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068044" y="4057216"/>
                <a:ext cx="90000" cy="90000"/>
              </a:xfrm>
              <a:prstGeom prst="ellipse">
                <a:avLst/>
              </a:prstGeom>
              <a:grpFill/>
              <a:ln w="3175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175" name="グループ化 174">
              <a:extLst>
                <a:ext uri="{FF2B5EF4-FFF2-40B4-BE49-F238E27FC236}">
                  <a16:creationId xmlns:a16="http://schemas.microsoft.com/office/drawing/2014/main" id="{6617E39C-40AE-5EB2-2658-0277695449F2}"/>
                </a:ext>
              </a:extLst>
            </p:cNvPr>
            <p:cNvGrpSpPr/>
            <p:nvPr/>
          </p:nvGrpSpPr>
          <p:grpSpPr>
            <a:xfrm>
              <a:off x="1478241" y="2303868"/>
              <a:ext cx="6798801" cy="1675690"/>
              <a:chOff x="1923900" y="2508722"/>
              <a:chExt cx="7318988" cy="1803900"/>
            </a:xfrm>
          </p:grpSpPr>
          <p:sp>
            <p:nvSpPr>
              <p:cNvPr id="188" name="テキスト ボックス 187">
                <a:extLst>
                  <a:ext uri="{FF2B5EF4-FFF2-40B4-BE49-F238E27FC236}">
                    <a16:creationId xmlns:a16="http://schemas.microsoft.com/office/drawing/2014/main" id="{13AD1D0F-70EC-2150-5F87-7A2F22198EF6}"/>
                  </a:ext>
                </a:extLst>
              </p:cNvPr>
              <p:cNvSpPr txBox="1"/>
              <p:nvPr/>
            </p:nvSpPr>
            <p:spPr>
              <a:xfrm>
                <a:off x="1923900" y="2525227"/>
                <a:ext cx="317396" cy="123111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b">
                <a:spAutoFit/>
              </a:bodyPr>
              <a:lstStyle/>
              <a:p>
                <a:pPr algn="ctr"/>
                <a:r>
                  <a:rPr kumimoji="1" lang="en-US" altLang="ja-JP" sz="800" dirty="0"/>
                  <a:t>11,148</a:t>
                </a:r>
                <a:endParaRPr kumimoji="1" lang="ja-JP" altLang="en-US" sz="800" dirty="0"/>
              </a:p>
            </p:txBody>
          </p:sp>
          <p:sp>
            <p:nvSpPr>
              <p:cNvPr id="189" name="テキスト ボックス 188">
                <a:extLst>
                  <a:ext uri="{FF2B5EF4-FFF2-40B4-BE49-F238E27FC236}">
                    <a16:creationId xmlns:a16="http://schemas.microsoft.com/office/drawing/2014/main" id="{2663EA5E-F491-20F3-5BFB-2135AC9FB3F6}"/>
                  </a:ext>
                </a:extLst>
              </p:cNvPr>
              <p:cNvSpPr txBox="1"/>
              <p:nvPr/>
            </p:nvSpPr>
            <p:spPr>
              <a:xfrm>
                <a:off x="2703565" y="2508722"/>
                <a:ext cx="317396" cy="123111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b">
                <a:spAutoFit/>
              </a:bodyPr>
              <a:lstStyle/>
              <a:p>
                <a:pPr algn="ctr"/>
                <a:r>
                  <a:rPr kumimoji="1" lang="en-US" altLang="ja-JP" sz="800" dirty="0"/>
                  <a:t>11,200</a:t>
                </a:r>
                <a:endParaRPr kumimoji="1" lang="ja-JP" altLang="en-US" sz="800" dirty="0"/>
              </a:p>
            </p:txBody>
          </p:sp>
          <p:sp>
            <p:nvSpPr>
              <p:cNvPr id="190" name="テキスト ボックス 189">
                <a:extLst>
                  <a:ext uri="{FF2B5EF4-FFF2-40B4-BE49-F238E27FC236}">
                    <a16:creationId xmlns:a16="http://schemas.microsoft.com/office/drawing/2014/main" id="{4A5E86CC-B169-459F-77C1-8ECC332483BD}"/>
                  </a:ext>
                </a:extLst>
              </p:cNvPr>
              <p:cNvSpPr txBox="1"/>
              <p:nvPr/>
            </p:nvSpPr>
            <p:spPr>
              <a:xfrm>
                <a:off x="3483027" y="2672477"/>
                <a:ext cx="317396" cy="123111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b">
                <a:spAutoFit/>
              </a:bodyPr>
              <a:lstStyle/>
              <a:p>
                <a:pPr algn="ctr"/>
                <a:r>
                  <a:rPr kumimoji="1" lang="en-US" altLang="ja-JP" sz="800" dirty="0"/>
                  <a:t>10,607</a:t>
                </a:r>
                <a:endParaRPr kumimoji="1" lang="ja-JP" altLang="en-US" sz="800" dirty="0"/>
              </a:p>
            </p:txBody>
          </p:sp>
          <p:sp>
            <p:nvSpPr>
              <p:cNvPr id="191" name="テキスト ボックス 190">
                <a:extLst>
                  <a:ext uri="{FF2B5EF4-FFF2-40B4-BE49-F238E27FC236}">
                    <a16:creationId xmlns:a16="http://schemas.microsoft.com/office/drawing/2014/main" id="{1F9EE4A6-4D3F-52E8-5379-AE48349EB7DF}"/>
                  </a:ext>
                </a:extLst>
              </p:cNvPr>
              <p:cNvSpPr txBox="1"/>
              <p:nvPr/>
            </p:nvSpPr>
            <p:spPr>
              <a:xfrm>
                <a:off x="4265665" y="2758202"/>
                <a:ext cx="317396" cy="123111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b">
                <a:spAutoFit/>
              </a:bodyPr>
              <a:lstStyle/>
              <a:p>
                <a:pPr algn="ctr"/>
                <a:r>
                  <a:rPr kumimoji="1" lang="en-US" altLang="ja-JP" sz="800" dirty="0"/>
                  <a:t>10,284</a:t>
                </a:r>
                <a:endParaRPr kumimoji="1" lang="ja-JP" altLang="en-US" sz="800" dirty="0"/>
              </a:p>
            </p:txBody>
          </p:sp>
          <p:sp>
            <p:nvSpPr>
              <p:cNvPr id="192" name="テキスト ボックス 191">
                <a:extLst>
                  <a:ext uri="{FF2B5EF4-FFF2-40B4-BE49-F238E27FC236}">
                    <a16:creationId xmlns:a16="http://schemas.microsoft.com/office/drawing/2014/main" id="{B4ED5252-1310-3F1B-260C-C40020E21D06}"/>
                  </a:ext>
                </a:extLst>
              </p:cNvPr>
              <p:cNvSpPr txBox="1"/>
              <p:nvPr/>
            </p:nvSpPr>
            <p:spPr>
              <a:xfrm>
                <a:off x="5048303" y="2819757"/>
                <a:ext cx="317396" cy="123111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b">
                <a:spAutoFit/>
              </a:bodyPr>
              <a:lstStyle/>
              <a:p>
                <a:pPr algn="ctr"/>
                <a:r>
                  <a:rPr kumimoji="1" lang="en-US" altLang="ja-JP" sz="800" dirty="0"/>
                  <a:t>10,030</a:t>
                </a:r>
                <a:endParaRPr kumimoji="1" lang="ja-JP" altLang="en-US" sz="800" dirty="0"/>
              </a:p>
            </p:txBody>
          </p:sp>
          <p:sp>
            <p:nvSpPr>
              <p:cNvPr id="193" name="テキスト ボックス 192">
                <a:extLst>
                  <a:ext uri="{FF2B5EF4-FFF2-40B4-BE49-F238E27FC236}">
                    <a16:creationId xmlns:a16="http://schemas.microsoft.com/office/drawing/2014/main" id="{A30CAF4B-DAB6-A335-52B8-6253ACE0A9FD}"/>
                  </a:ext>
                </a:extLst>
              </p:cNvPr>
              <p:cNvSpPr txBox="1"/>
              <p:nvPr/>
            </p:nvSpPr>
            <p:spPr>
              <a:xfrm>
                <a:off x="5856620" y="3182422"/>
                <a:ext cx="259686" cy="123111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b">
                <a:spAutoFit/>
              </a:bodyPr>
              <a:lstStyle/>
              <a:p>
                <a:pPr algn="ctr"/>
                <a:r>
                  <a:rPr kumimoji="1" lang="en-US" altLang="ja-JP" sz="800" dirty="0"/>
                  <a:t>8,730</a:t>
                </a:r>
                <a:endParaRPr kumimoji="1" lang="ja-JP" altLang="en-US" sz="800" dirty="0"/>
              </a:p>
            </p:txBody>
          </p:sp>
          <p:sp>
            <p:nvSpPr>
              <p:cNvPr id="194" name="テキスト ボックス 193">
                <a:extLst>
                  <a:ext uri="{FF2B5EF4-FFF2-40B4-BE49-F238E27FC236}">
                    <a16:creationId xmlns:a16="http://schemas.microsoft.com/office/drawing/2014/main" id="{3CB43873-0502-B402-EEFF-360256C0F4A2}"/>
                  </a:ext>
                </a:extLst>
              </p:cNvPr>
              <p:cNvSpPr txBox="1"/>
              <p:nvPr/>
            </p:nvSpPr>
            <p:spPr>
              <a:xfrm>
                <a:off x="6640050" y="3201309"/>
                <a:ext cx="259687" cy="123111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b">
                <a:spAutoFit/>
              </a:bodyPr>
              <a:lstStyle/>
              <a:p>
                <a:pPr algn="ctr"/>
                <a:r>
                  <a:rPr kumimoji="1" lang="en-US" altLang="ja-JP" sz="800" dirty="0"/>
                  <a:t>8,654</a:t>
                </a:r>
                <a:endParaRPr kumimoji="1" lang="ja-JP" altLang="en-US" sz="800" dirty="0"/>
              </a:p>
            </p:txBody>
          </p:sp>
          <p:sp>
            <p:nvSpPr>
              <p:cNvPr id="195" name="テキスト ボックス 194">
                <a:extLst>
                  <a:ext uri="{FF2B5EF4-FFF2-40B4-BE49-F238E27FC236}">
                    <a16:creationId xmlns:a16="http://schemas.microsoft.com/office/drawing/2014/main" id="{AB77EACC-D9C6-01D7-0F3C-FA9896A2D81F}"/>
                  </a:ext>
                </a:extLst>
              </p:cNvPr>
              <p:cNvSpPr txBox="1"/>
              <p:nvPr/>
            </p:nvSpPr>
            <p:spPr>
              <a:xfrm>
                <a:off x="7421894" y="3379173"/>
                <a:ext cx="259687" cy="123111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b">
                <a:spAutoFit/>
              </a:bodyPr>
              <a:lstStyle/>
              <a:p>
                <a:pPr algn="ctr"/>
                <a:r>
                  <a:rPr kumimoji="1" lang="en-US" altLang="ja-JP" sz="800" dirty="0"/>
                  <a:t>7,970</a:t>
                </a:r>
                <a:endParaRPr kumimoji="1" lang="ja-JP" altLang="en-US" sz="800" dirty="0"/>
              </a:p>
            </p:txBody>
          </p:sp>
          <p:sp>
            <p:nvSpPr>
              <p:cNvPr id="196" name="テキスト ボックス 195">
                <a:extLst>
                  <a:ext uri="{FF2B5EF4-FFF2-40B4-BE49-F238E27FC236}">
                    <a16:creationId xmlns:a16="http://schemas.microsoft.com/office/drawing/2014/main" id="{D95D99E7-0913-AB57-A4F0-BA0CBC0F7DD8}"/>
                  </a:ext>
                </a:extLst>
              </p:cNvPr>
              <p:cNvSpPr txBox="1"/>
              <p:nvPr/>
            </p:nvSpPr>
            <p:spPr>
              <a:xfrm>
                <a:off x="8202944" y="3834943"/>
                <a:ext cx="259687" cy="123111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b">
                <a:spAutoFit/>
              </a:bodyPr>
              <a:lstStyle/>
              <a:p>
                <a:pPr algn="ctr"/>
                <a:r>
                  <a:rPr kumimoji="1" lang="en-US" altLang="ja-JP" sz="800" dirty="0"/>
                  <a:t>6,289</a:t>
                </a:r>
                <a:endParaRPr kumimoji="1" lang="ja-JP" altLang="en-US" sz="800" dirty="0"/>
              </a:p>
            </p:txBody>
          </p:sp>
          <p:sp>
            <p:nvSpPr>
              <p:cNvPr id="197" name="テキスト ボックス 196">
                <a:extLst>
                  <a:ext uri="{FF2B5EF4-FFF2-40B4-BE49-F238E27FC236}">
                    <a16:creationId xmlns:a16="http://schemas.microsoft.com/office/drawing/2014/main" id="{D52961F5-A371-8AE4-33F9-DBCE82A24A28}"/>
                  </a:ext>
                </a:extLst>
              </p:cNvPr>
              <p:cNvSpPr txBox="1"/>
              <p:nvPr/>
            </p:nvSpPr>
            <p:spPr>
              <a:xfrm>
                <a:off x="8983201" y="4189511"/>
                <a:ext cx="259687" cy="123111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b">
                <a:spAutoFit/>
              </a:bodyPr>
              <a:lstStyle/>
              <a:p>
                <a:pPr algn="ctr"/>
                <a:r>
                  <a:rPr kumimoji="1" lang="en-US" altLang="ja-JP" sz="800" dirty="0"/>
                  <a:t>6,073</a:t>
                </a:r>
                <a:endParaRPr kumimoji="1" lang="ja-JP" altLang="en-US" sz="800" dirty="0"/>
              </a:p>
            </p:txBody>
          </p:sp>
        </p:grpSp>
        <p:sp>
          <p:nvSpPr>
            <p:cNvPr id="176" name="フリーフォーム: 図形 175">
              <a:extLst>
                <a:ext uri="{FF2B5EF4-FFF2-40B4-BE49-F238E27FC236}">
                  <a16:creationId xmlns:a16="http://schemas.microsoft.com/office/drawing/2014/main" id="{0F745685-F0A7-2370-3A59-59FE9ED84F90}"/>
                </a:ext>
              </a:extLst>
            </p:cNvPr>
            <p:cNvSpPr/>
            <p:nvPr/>
          </p:nvSpPr>
          <p:spPr>
            <a:xfrm>
              <a:off x="1626552" y="1676496"/>
              <a:ext cx="6529049" cy="479345"/>
            </a:xfrm>
            <a:custGeom>
              <a:avLst/>
              <a:gdLst>
                <a:gd name="connsiteX0" fmla="*/ 0 w 7028597"/>
                <a:gd name="connsiteY0" fmla="*/ 300251 h 523164"/>
                <a:gd name="connsiteX1" fmla="*/ 787021 w 7028597"/>
                <a:gd name="connsiteY1" fmla="*/ 177421 h 523164"/>
                <a:gd name="connsiteX2" fmla="*/ 1564943 w 7028597"/>
                <a:gd name="connsiteY2" fmla="*/ 200167 h 523164"/>
                <a:gd name="connsiteX3" fmla="*/ 2347415 w 7028597"/>
                <a:gd name="connsiteY3" fmla="*/ 145576 h 523164"/>
                <a:gd name="connsiteX4" fmla="*/ 3125338 w 7028597"/>
                <a:gd name="connsiteY4" fmla="*/ 63690 h 523164"/>
                <a:gd name="connsiteX5" fmla="*/ 3912358 w 7028597"/>
                <a:gd name="connsiteY5" fmla="*/ 191069 h 523164"/>
                <a:gd name="connsiteX6" fmla="*/ 4694830 w 7028597"/>
                <a:gd name="connsiteY6" fmla="*/ 0 h 523164"/>
                <a:gd name="connsiteX7" fmla="*/ 5477302 w 7028597"/>
                <a:gd name="connsiteY7" fmla="*/ 40944 h 523164"/>
                <a:gd name="connsiteX8" fmla="*/ 6255224 w 7028597"/>
                <a:gd name="connsiteY8" fmla="*/ 523164 h 523164"/>
                <a:gd name="connsiteX9" fmla="*/ 7028597 w 7028597"/>
                <a:gd name="connsiteY9" fmla="*/ 200167 h 523164"/>
                <a:gd name="connsiteX0" fmla="*/ 0 w 7028597"/>
                <a:gd name="connsiteY0" fmla="*/ 300251 h 523164"/>
                <a:gd name="connsiteX1" fmla="*/ 779878 w 7028597"/>
                <a:gd name="connsiteY1" fmla="*/ 179802 h 523164"/>
                <a:gd name="connsiteX2" fmla="*/ 1564943 w 7028597"/>
                <a:gd name="connsiteY2" fmla="*/ 200167 h 523164"/>
                <a:gd name="connsiteX3" fmla="*/ 2347415 w 7028597"/>
                <a:gd name="connsiteY3" fmla="*/ 145576 h 523164"/>
                <a:gd name="connsiteX4" fmla="*/ 3125338 w 7028597"/>
                <a:gd name="connsiteY4" fmla="*/ 63690 h 523164"/>
                <a:gd name="connsiteX5" fmla="*/ 3912358 w 7028597"/>
                <a:gd name="connsiteY5" fmla="*/ 191069 h 523164"/>
                <a:gd name="connsiteX6" fmla="*/ 4694830 w 7028597"/>
                <a:gd name="connsiteY6" fmla="*/ 0 h 523164"/>
                <a:gd name="connsiteX7" fmla="*/ 5477302 w 7028597"/>
                <a:gd name="connsiteY7" fmla="*/ 40944 h 523164"/>
                <a:gd name="connsiteX8" fmla="*/ 6255224 w 7028597"/>
                <a:gd name="connsiteY8" fmla="*/ 523164 h 523164"/>
                <a:gd name="connsiteX9" fmla="*/ 7028597 w 7028597"/>
                <a:gd name="connsiteY9" fmla="*/ 200167 h 523164"/>
                <a:gd name="connsiteX0" fmla="*/ 0 w 7028597"/>
                <a:gd name="connsiteY0" fmla="*/ 300251 h 523164"/>
                <a:gd name="connsiteX1" fmla="*/ 779878 w 7028597"/>
                <a:gd name="connsiteY1" fmla="*/ 179802 h 523164"/>
                <a:gd name="connsiteX2" fmla="*/ 1555418 w 7028597"/>
                <a:gd name="connsiteY2" fmla="*/ 195405 h 523164"/>
                <a:gd name="connsiteX3" fmla="*/ 2347415 w 7028597"/>
                <a:gd name="connsiteY3" fmla="*/ 145576 h 523164"/>
                <a:gd name="connsiteX4" fmla="*/ 3125338 w 7028597"/>
                <a:gd name="connsiteY4" fmla="*/ 63690 h 523164"/>
                <a:gd name="connsiteX5" fmla="*/ 3912358 w 7028597"/>
                <a:gd name="connsiteY5" fmla="*/ 191069 h 523164"/>
                <a:gd name="connsiteX6" fmla="*/ 4694830 w 7028597"/>
                <a:gd name="connsiteY6" fmla="*/ 0 h 523164"/>
                <a:gd name="connsiteX7" fmla="*/ 5477302 w 7028597"/>
                <a:gd name="connsiteY7" fmla="*/ 40944 h 523164"/>
                <a:gd name="connsiteX8" fmla="*/ 6255224 w 7028597"/>
                <a:gd name="connsiteY8" fmla="*/ 523164 h 523164"/>
                <a:gd name="connsiteX9" fmla="*/ 7028597 w 7028597"/>
                <a:gd name="connsiteY9" fmla="*/ 200167 h 523164"/>
                <a:gd name="connsiteX0" fmla="*/ 0 w 7028597"/>
                <a:gd name="connsiteY0" fmla="*/ 300251 h 523164"/>
                <a:gd name="connsiteX1" fmla="*/ 779878 w 7028597"/>
                <a:gd name="connsiteY1" fmla="*/ 179802 h 523164"/>
                <a:gd name="connsiteX2" fmla="*/ 1555418 w 7028597"/>
                <a:gd name="connsiteY2" fmla="*/ 195405 h 523164"/>
                <a:gd name="connsiteX3" fmla="*/ 2340272 w 7028597"/>
                <a:gd name="connsiteY3" fmla="*/ 145576 h 523164"/>
                <a:gd name="connsiteX4" fmla="*/ 3125338 w 7028597"/>
                <a:gd name="connsiteY4" fmla="*/ 63690 h 523164"/>
                <a:gd name="connsiteX5" fmla="*/ 3912358 w 7028597"/>
                <a:gd name="connsiteY5" fmla="*/ 191069 h 523164"/>
                <a:gd name="connsiteX6" fmla="*/ 4694830 w 7028597"/>
                <a:gd name="connsiteY6" fmla="*/ 0 h 523164"/>
                <a:gd name="connsiteX7" fmla="*/ 5477302 w 7028597"/>
                <a:gd name="connsiteY7" fmla="*/ 40944 h 523164"/>
                <a:gd name="connsiteX8" fmla="*/ 6255224 w 7028597"/>
                <a:gd name="connsiteY8" fmla="*/ 523164 h 523164"/>
                <a:gd name="connsiteX9" fmla="*/ 7028597 w 7028597"/>
                <a:gd name="connsiteY9" fmla="*/ 200167 h 523164"/>
                <a:gd name="connsiteX0" fmla="*/ 0 w 7028597"/>
                <a:gd name="connsiteY0" fmla="*/ 300251 h 523164"/>
                <a:gd name="connsiteX1" fmla="*/ 779878 w 7028597"/>
                <a:gd name="connsiteY1" fmla="*/ 179802 h 523164"/>
                <a:gd name="connsiteX2" fmla="*/ 1555418 w 7028597"/>
                <a:gd name="connsiteY2" fmla="*/ 195405 h 523164"/>
                <a:gd name="connsiteX3" fmla="*/ 2340272 w 7028597"/>
                <a:gd name="connsiteY3" fmla="*/ 145576 h 523164"/>
                <a:gd name="connsiteX4" fmla="*/ 3125338 w 7028597"/>
                <a:gd name="connsiteY4" fmla="*/ 63690 h 523164"/>
                <a:gd name="connsiteX5" fmla="*/ 3902833 w 7028597"/>
                <a:gd name="connsiteY5" fmla="*/ 188688 h 523164"/>
                <a:gd name="connsiteX6" fmla="*/ 4694830 w 7028597"/>
                <a:gd name="connsiteY6" fmla="*/ 0 h 523164"/>
                <a:gd name="connsiteX7" fmla="*/ 5477302 w 7028597"/>
                <a:gd name="connsiteY7" fmla="*/ 40944 h 523164"/>
                <a:gd name="connsiteX8" fmla="*/ 6255224 w 7028597"/>
                <a:gd name="connsiteY8" fmla="*/ 523164 h 523164"/>
                <a:gd name="connsiteX9" fmla="*/ 7028597 w 7028597"/>
                <a:gd name="connsiteY9" fmla="*/ 200167 h 523164"/>
                <a:gd name="connsiteX0" fmla="*/ 0 w 7028597"/>
                <a:gd name="connsiteY0" fmla="*/ 300251 h 523164"/>
                <a:gd name="connsiteX1" fmla="*/ 779878 w 7028597"/>
                <a:gd name="connsiteY1" fmla="*/ 179802 h 523164"/>
                <a:gd name="connsiteX2" fmla="*/ 1555418 w 7028597"/>
                <a:gd name="connsiteY2" fmla="*/ 195405 h 523164"/>
                <a:gd name="connsiteX3" fmla="*/ 2340272 w 7028597"/>
                <a:gd name="connsiteY3" fmla="*/ 145576 h 523164"/>
                <a:gd name="connsiteX4" fmla="*/ 3125338 w 7028597"/>
                <a:gd name="connsiteY4" fmla="*/ 63690 h 523164"/>
                <a:gd name="connsiteX5" fmla="*/ 3902833 w 7028597"/>
                <a:gd name="connsiteY5" fmla="*/ 188688 h 523164"/>
                <a:gd name="connsiteX6" fmla="*/ 4685305 w 7028597"/>
                <a:gd name="connsiteY6" fmla="*/ 0 h 523164"/>
                <a:gd name="connsiteX7" fmla="*/ 5477302 w 7028597"/>
                <a:gd name="connsiteY7" fmla="*/ 40944 h 523164"/>
                <a:gd name="connsiteX8" fmla="*/ 6255224 w 7028597"/>
                <a:gd name="connsiteY8" fmla="*/ 523164 h 523164"/>
                <a:gd name="connsiteX9" fmla="*/ 7028597 w 7028597"/>
                <a:gd name="connsiteY9" fmla="*/ 200167 h 523164"/>
                <a:gd name="connsiteX0" fmla="*/ 0 w 7028597"/>
                <a:gd name="connsiteY0" fmla="*/ 300251 h 523164"/>
                <a:gd name="connsiteX1" fmla="*/ 779878 w 7028597"/>
                <a:gd name="connsiteY1" fmla="*/ 179802 h 523164"/>
                <a:gd name="connsiteX2" fmla="*/ 1555418 w 7028597"/>
                <a:gd name="connsiteY2" fmla="*/ 195405 h 523164"/>
                <a:gd name="connsiteX3" fmla="*/ 2340272 w 7028597"/>
                <a:gd name="connsiteY3" fmla="*/ 145576 h 523164"/>
                <a:gd name="connsiteX4" fmla="*/ 3125338 w 7028597"/>
                <a:gd name="connsiteY4" fmla="*/ 63690 h 523164"/>
                <a:gd name="connsiteX5" fmla="*/ 3902833 w 7028597"/>
                <a:gd name="connsiteY5" fmla="*/ 188688 h 523164"/>
                <a:gd name="connsiteX6" fmla="*/ 4685305 w 7028597"/>
                <a:gd name="connsiteY6" fmla="*/ 0 h 523164"/>
                <a:gd name="connsiteX7" fmla="*/ 5470158 w 7028597"/>
                <a:gd name="connsiteY7" fmla="*/ 40944 h 523164"/>
                <a:gd name="connsiteX8" fmla="*/ 6255224 w 7028597"/>
                <a:gd name="connsiteY8" fmla="*/ 523164 h 523164"/>
                <a:gd name="connsiteX9" fmla="*/ 7028597 w 7028597"/>
                <a:gd name="connsiteY9" fmla="*/ 200167 h 523164"/>
                <a:gd name="connsiteX0" fmla="*/ 0 w 7028597"/>
                <a:gd name="connsiteY0" fmla="*/ 300251 h 516020"/>
                <a:gd name="connsiteX1" fmla="*/ 779878 w 7028597"/>
                <a:gd name="connsiteY1" fmla="*/ 179802 h 516020"/>
                <a:gd name="connsiteX2" fmla="*/ 1555418 w 7028597"/>
                <a:gd name="connsiteY2" fmla="*/ 195405 h 516020"/>
                <a:gd name="connsiteX3" fmla="*/ 2340272 w 7028597"/>
                <a:gd name="connsiteY3" fmla="*/ 145576 h 516020"/>
                <a:gd name="connsiteX4" fmla="*/ 3125338 w 7028597"/>
                <a:gd name="connsiteY4" fmla="*/ 63690 h 516020"/>
                <a:gd name="connsiteX5" fmla="*/ 3902833 w 7028597"/>
                <a:gd name="connsiteY5" fmla="*/ 188688 h 516020"/>
                <a:gd name="connsiteX6" fmla="*/ 4685305 w 7028597"/>
                <a:gd name="connsiteY6" fmla="*/ 0 h 516020"/>
                <a:gd name="connsiteX7" fmla="*/ 5470158 w 7028597"/>
                <a:gd name="connsiteY7" fmla="*/ 40944 h 516020"/>
                <a:gd name="connsiteX8" fmla="*/ 6248080 w 7028597"/>
                <a:gd name="connsiteY8" fmla="*/ 516020 h 516020"/>
                <a:gd name="connsiteX9" fmla="*/ 7028597 w 7028597"/>
                <a:gd name="connsiteY9" fmla="*/ 200167 h 516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028597" h="516020">
                  <a:moveTo>
                    <a:pt x="0" y="300251"/>
                  </a:moveTo>
                  <a:lnTo>
                    <a:pt x="779878" y="179802"/>
                  </a:lnTo>
                  <a:lnTo>
                    <a:pt x="1555418" y="195405"/>
                  </a:lnTo>
                  <a:lnTo>
                    <a:pt x="2340272" y="145576"/>
                  </a:lnTo>
                  <a:lnTo>
                    <a:pt x="3125338" y="63690"/>
                  </a:lnTo>
                  <a:lnTo>
                    <a:pt x="3902833" y="188688"/>
                  </a:lnTo>
                  <a:lnTo>
                    <a:pt x="4685305" y="0"/>
                  </a:lnTo>
                  <a:lnTo>
                    <a:pt x="5470158" y="40944"/>
                  </a:lnTo>
                  <a:lnTo>
                    <a:pt x="6248080" y="516020"/>
                  </a:lnTo>
                  <a:lnTo>
                    <a:pt x="7028597" y="200167"/>
                  </a:lnTo>
                </a:path>
              </a:pathLst>
            </a:cu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177" name="グループ化 176">
              <a:extLst>
                <a:ext uri="{FF2B5EF4-FFF2-40B4-BE49-F238E27FC236}">
                  <a16:creationId xmlns:a16="http://schemas.microsoft.com/office/drawing/2014/main" id="{0EB4B61C-A62E-03A1-CF0C-10604FD83B29}"/>
                </a:ext>
              </a:extLst>
            </p:cNvPr>
            <p:cNvGrpSpPr/>
            <p:nvPr/>
          </p:nvGrpSpPr>
          <p:grpSpPr>
            <a:xfrm>
              <a:off x="1480525" y="1451454"/>
              <a:ext cx="6825747" cy="604130"/>
              <a:chOff x="1926358" y="1591088"/>
              <a:chExt cx="7347996" cy="650353"/>
            </a:xfrm>
          </p:grpSpPr>
          <p:sp>
            <p:nvSpPr>
              <p:cNvPr id="178" name="テキスト ボックス 177">
                <a:extLst>
                  <a:ext uri="{FF2B5EF4-FFF2-40B4-BE49-F238E27FC236}">
                    <a16:creationId xmlns:a16="http://schemas.microsoft.com/office/drawing/2014/main" id="{656E8844-BA03-BEA8-AAB7-E4DE6C9C0C89}"/>
                  </a:ext>
                </a:extLst>
              </p:cNvPr>
              <p:cNvSpPr txBox="1"/>
              <p:nvPr/>
            </p:nvSpPr>
            <p:spPr>
              <a:xfrm>
                <a:off x="1926358" y="1862186"/>
                <a:ext cx="317397" cy="123111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b">
                <a:spAutoFit/>
              </a:bodyPr>
              <a:lstStyle/>
              <a:p>
                <a:pPr algn="ctr"/>
                <a:r>
                  <a:rPr kumimoji="1" lang="en-US" altLang="ja-JP" sz="800" dirty="0"/>
                  <a:t>13,437</a:t>
                </a:r>
                <a:endParaRPr kumimoji="1" lang="ja-JP" altLang="en-US" sz="800" dirty="0"/>
              </a:p>
            </p:txBody>
          </p:sp>
          <p:sp>
            <p:nvSpPr>
              <p:cNvPr id="179" name="テキスト ボックス 178">
                <a:extLst>
                  <a:ext uri="{FF2B5EF4-FFF2-40B4-BE49-F238E27FC236}">
                    <a16:creationId xmlns:a16="http://schemas.microsoft.com/office/drawing/2014/main" id="{8F1D1400-76FC-07A5-FAAC-A5A2BDBB77B8}"/>
                  </a:ext>
                </a:extLst>
              </p:cNvPr>
              <p:cNvSpPr txBox="1"/>
              <p:nvPr/>
            </p:nvSpPr>
            <p:spPr>
              <a:xfrm>
                <a:off x="2703565" y="1771793"/>
                <a:ext cx="317396" cy="123111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b">
                <a:spAutoFit/>
              </a:bodyPr>
              <a:lstStyle/>
              <a:p>
                <a:pPr algn="ctr"/>
                <a:r>
                  <a:rPr kumimoji="1" lang="en-US" altLang="ja-JP" sz="800" dirty="0"/>
                  <a:t>13,887</a:t>
                </a:r>
                <a:endParaRPr kumimoji="1" lang="ja-JP" altLang="en-US" sz="800" dirty="0"/>
              </a:p>
            </p:txBody>
          </p:sp>
          <p:sp>
            <p:nvSpPr>
              <p:cNvPr id="180" name="テキスト ボックス 179">
                <a:extLst>
                  <a:ext uri="{FF2B5EF4-FFF2-40B4-BE49-F238E27FC236}">
                    <a16:creationId xmlns:a16="http://schemas.microsoft.com/office/drawing/2014/main" id="{8EEEE638-5104-81BD-9103-7FDE72DB62DC}"/>
                  </a:ext>
                </a:extLst>
              </p:cNvPr>
              <p:cNvSpPr txBox="1"/>
              <p:nvPr/>
            </p:nvSpPr>
            <p:spPr>
              <a:xfrm>
                <a:off x="3485485" y="1790223"/>
                <a:ext cx="317396" cy="123111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b">
                <a:spAutoFit/>
              </a:bodyPr>
              <a:lstStyle/>
              <a:p>
                <a:pPr algn="ctr"/>
                <a:r>
                  <a:rPr kumimoji="1" lang="en-US" altLang="ja-JP" sz="800" dirty="0"/>
                  <a:t>13,841</a:t>
                </a:r>
                <a:endParaRPr kumimoji="1" lang="ja-JP" altLang="en-US" sz="800" dirty="0"/>
              </a:p>
            </p:txBody>
          </p:sp>
          <p:sp>
            <p:nvSpPr>
              <p:cNvPr id="181" name="テキスト ボックス 180">
                <a:extLst>
                  <a:ext uri="{FF2B5EF4-FFF2-40B4-BE49-F238E27FC236}">
                    <a16:creationId xmlns:a16="http://schemas.microsoft.com/office/drawing/2014/main" id="{A0AF8661-EACC-D103-F1E3-F60CB3089A20}"/>
                  </a:ext>
                </a:extLst>
              </p:cNvPr>
              <p:cNvSpPr txBox="1"/>
              <p:nvPr/>
            </p:nvSpPr>
            <p:spPr>
              <a:xfrm>
                <a:off x="4267607" y="1741016"/>
                <a:ext cx="317396" cy="123111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b">
                <a:spAutoFit/>
              </a:bodyPr>
              <a:lstStyle/>
              <a:p>
                <a:pPr algn="ctr"/>
                <a:r>
                  <a:rPr kumimoji="1" lang="en-US" altLang="ja-JP" sz="800" dirty="0"/>
                  <a:t>14,019</a:t>
                </a:r>
                <a:endParaRPr kumimoji="1" lang="ja-JP" altLang="en-US" sz="800" dirty="0"/>
              </a:p>
            </p:txBody>
          </p:sp>
          <p:sp>
            <p:nvSpPr>
              <p:cNvPr id="182" name="テキスト ボックス 181">
                <a:extLst>
                  <a:ext uri="{FF2B5EF4-FFF2-40B4-BE49-F238E27FC236}">
                    <a16:creationId xmlns:a16="http://schemas.microsoft.com/office/drawing/2014/main" id="{443872A5-D0C8-E3D3-F044-C6FF7161FE2D}"/>
                  </a:ext>
                </a:extLst>
              </p:cNvPr>
              <p:cNvSpPr txBox="1"/>
              <p:nvPr/>
            </p:nvSpPr>
            <p:spPr>
              <a:xfrm>
                <a:off x="5048824" y="1667112"/>
                <a:ext cx="317396" cy="123111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b">
                <a:spAutoFit/>
              </a:bodyPr>
              <a:lstStyle/>
              <a:p>
                <a:pPr algn="ctr"/>
                <a:r>
                  <a:rPr kumimoji="1" lang="en-US" altLang="ja-JP" sz="800" dirty="0"/>
                  <a:t>14,322</a:t>
                </a:r>
                <a:endParaRPr kumimoji="1" lang="ja-JP" altLang="en-US" sz="800" dirty="0"/>
              </a:p>
            </p:txBody>
          </p:sp>
          <p:sp>
            <p:nvSpPr>
              <p:cNvPr id="183" name="テキスト ボックス 182">
                <a:extLst>
                  <a:ext uri="{FF2B5EF4-FFF2-40B4-BE49-F238E27FC236}">
                    <a16:creationId xmlns:a16="http://schemas.microsoft.com/office/drawing/2014/main" id="{455941BF-3C3B-F8A3-54CB-6C430F64C00F}"/>
                  </a:ext>
                </a:extLst>
              </p:cNvPr>
              <p:cNvSpPr txBox="1"/>
              <p:nvPr/>
            </p:nvSpPr>
            <p:spPr>
              <a:xfrm>
                <a:off x="5829087" y="1781745"/>
                <a:ext cx="317396" cy="123111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b">
                <a:spAutoFit/>
              </a:bodyPr>
              <a:lstStyle/>
              <a:p>
                <a:pPr algn="ctr"/>
                <a:r>
                  <a:rPr kumimoji="1" lang="en-US" altLang="ja-JP" sz="800" dirty="0"/>
                  <a:t>13,860</a:t>
                </a:r>
                <a:endParaRPr kumimoji="1" lang="ja-JP" altLang="en-US" sz="800" dirty="0"/>
              </a:p>
            </p:txBody>
          </p:sp>
          <p:sp>
            <p:nvSpPr>
              <p:cNvPr id="184" name="テキスト ボックス 183">
                <a:extLst>
                  <a:ext uri="{FF2B5EF4-FFF2-40B4-BE49-F238E27FC236}">
                    <a16:creationId xmlns:a16="http://schemas.microsoft.com/office/drawing/2014/main" id="{AC942609-F125-4F6D-812D-75931F07EA61}"/>
                  </a:ext>
                </a:extLst>
              </p:cNvPr>
              <p:cNvSpPr txBox="1"/>
              <p:nvPr/>
            </p:nvSpPr>
            <p:spPr>
              <a:xfrm>
                <a:off x="6608815" y="1591088"/>
                <a:ext cx="317396" cy="123111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b">
                <a:spAutoFit/>
              </a:bodyPr>
              <a:lstStyle/>
              <a:p>
                <a:pPr algn="ctr"/>
                <a:r>
                  <a:rPr kumimoji="1" lang="en-US" altLang="ja-JP" sz="800" dirty="0"/>
                  <a:t>14,567</a:t>
                </a:r>
                <a:endParaRPr kumimoji="1" lang="ja-JP" altLang="en-US" sz="800" dirty="0"/>
              </a:p>
            </p:txBody>
          </p:sp>
          <p:sp>
            <p:nvSpPr>
              <p:cNvPr id="185" name="テキスト ボックス 184">
                <a:extLst>
                  <a:ext uri="{FF2B5EF4-FFF2-40B4-BE49-F238E27FC236}">
                    <a16:creationId xmlns:a16="http://schemas.microsoft.com/office/drawing/2014/main" id="{6C8E9AA5-6C6B-6F58-8271-8EB5C6A28BAE}"/>
                  </a:ext>
                </a:extLst>
              </p:cNvPr>
              <p:cNvSpPr txBox="1"/>
              <p:nvPr/>
            </p:nvSpPr>
            <p:spPr>
              <a:xfrm>
                <a:off x="7393040" y="1632417"/>
                <a:ext cx="317396" cy="123111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b">
                <a:spAutoFit/>
              </a:bodyPr>
              <a:lstStyle/>
              <a:p>
                <a:pPr algn="ctr"/>
                <a:r>
                  <a:rPr kumimoji="1" lang="en-US" altLang="ja-JP" sz="800" dirty="0"/>
                  <a:t>14,408</a:t>
                </a:r>
                <a:endParaRPr kumimoji="1" lang="ja-JP" altLang="en-US" sz="800" dirty="0"/>
              </a:p>
            </p:txBody>
          </p:sp>
          <p:sp>
            <p:nvSpPr>
              <p:cNvPr id="186" name="テキスト ボックス 185">
                <a:extLst>
                  <a:ext uri="{FF2B5EF4-FFF2-40B4-BE49-F238E27FC236}">
                    <a16:creationId xmlns:a16="http://schemas.microsoft.com/office/drawing/2014/main" id="{67FF007E-5732-4168-D28B-F993BB905060}"/>
                  </a:ext>
                </a:extLst>
              </p:cNvPr>
              <p:cNvSpPr txBox="1"/>
              <p:nvPr/>
            </p:nvSpPr>
            <p:spPr>
              <a:xfrm>
                <a:off x="8172270" y="2118330"/>
                <a:ext cx="317396" cy="123111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b">
                <a:spAutoFit/>
              </a:bodyPr>
              <a:lstStyle/>
              <a:p>
                <a:pPr algn="ctr"/>
                <a:r>
                  <a:rPr kumimoji="1" lang="en-US" altLang="ja-JP" sz="800" dirty="0"/>
                  <a:t>12,621</a:t>
                </a:r>
                <a:endParaRPr kumimoji="1" lang="ja-JP" altLang="en-US" sz="800" dirty="0"/>
              </a:p>
            </p:txBody>
          </p:sp>
          <p:sp>
            <p:nvSpPr>
              <p:cNvPr id="187" name="テキスト ボックス 186">
                <a:extLst>
                  <a:ext uri="{FF2B5EF4-FFF2-40B4-BE49-F238E27FC236}">
                    <a16:creationId xmlns:a16="http://schemas.microsoft.com/office/drawing/2014/main" id="{61AD8568-C0CB-FF7E-E017-4D0B2EF4C0A6}"/>
                  </a:ext>
                </a:extLst>
              </p:cNvPr>
              <p:cNvSpPr txBox="1"/>
              <p:nvPr/>
            </p:nvSpPr>
            <p:spPr>
              <a:xfrm>
                <a:off x="8956958" y="1794035"/>
                <a:ext cx="317396" cy="123111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b">
                <a:spAutoFit/>
              </a:bodyPr>
              <a:lstStyle/>
              <a:p>
                <a:pPr algn="ctr"/>
                <a:r>
                  <a:rPr kumimoji="1" lang="en-US" altLang="ja-JP" sz="800" dirty="0"/>
                  <a:t>13,815</a:t>
                </a:r>
                <a:endParaRPr kumimoji="1" lang="ja-JP" altLang="en-US" sz="800" dirty="0"/>
              </a:p>
            </p:txBody>
          </p:sp>
        </p:grpSp>
      </p:grpSp>
      <p:grpSp>
        <p:nvGrpSpPr>
          <p:cNvPr id="329" name="グループ化 328">
            <a:extLst>
              <a:ext uri="{FF2B5EF4-FFF2-40B4-BE49-F238E27FC236}">
                <a16:creationId xmlns:a16="http://schemas.microsoft.com/office/drawing/2014/main" id="{A09063AF-D4ED-E030-B7B0-0606FA2ADD2D}"/>
              </a:ext>
            </a:extLst>
          </p:cNvPr>
          <p:cNvGrpSpPr/>
          <p:nvPr/>
        </p:nvGrpSpPr>
        <p:grpSpPr>
          <a:xfrm>
            <a:off x="1996782" y="5738109"/>
            <a:ext cx="892151" cy="246221"/>
            <a:chOff x="9659763" y="3473322"/>
            <a:chExt cx="892151" cy="246221"/>
          </a:xfrm>
        </p:grpSpPr>
        <p:sp>
          <p:nvSpPr>
            <p:cNvPr id="330" name="テキスト ボックス 329">
              <a:extLst>
                <a:ext uri="{FF2B5EF4-FFF2-40B4-BE49-F238E27FC236}">
                  <a16:creationId xmlns:a16="http://schemas.microsoft.com/office/drawing/2014/main" id="{373AF2AB-510B-2DCA-2049-12552FF2E81E}"/>
                </a:ext>
              </a:extLst>
            </p:cNvPr>
            <p:cNvSpPr txBox="1"/>
            <p:nvPr/>
          </p:nvSpPr>
          <p:spPr>
            <a:xfrm>
              <a:off x="9982527" y="3473322"/>
              <a:ext cx="569387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1000" dirty="0">
                  <a:latin typeface="+mn-ea"/>
                </a:rPr>
                <a:t>覚醒剤</a:t>
              </a:r>
              <a:endParaRPr kumimoji="1" lang="en-US" altLang="ja-JP" sz="1000" dirty="0">
                <a:latin typeface="+mn-ea"/>
              </a:endParaRPr>
            </a:p>
          </p:txBody>
        </p:sp>
        <p:cxnSp>
          <p:nvCxnSpPr>
            <p:cNvPr id="331" name="直線コネクタ 330">
              <a:extLst>
                <a:ext uri="{FF2B5EF4-FFF2-40B4-BE49-F238E27FC236}">
                  <a16:creationId xmlns:a16="http://schemas.microsoft.com/office/drawing/2014/main" id="{E04B8270-0D66-86BF-6798-680673299896}"/>
                </a:ext>
              </a:extLst>
            </p:cNvPr>
            <p:cNvCxnSpPr/>
            <p:nvPr/>
          </p:nvCxnSpPr>
          <p:spPr>
            <a:xfrm>
              <a:off x="9659763" y="3585996"/>
              <a:ext cx="360000" cy="0"/>
            </a:xfrm>
            <a:prstGeom prst="line">
              <a:avLst/>
            </a:prstGeom>
            <a:ln w="25400">
              <a:solidFill>
                <a:srgbClr val="00B0F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32" name="楕円 331">
              <a:extLst>
                <a:ext uri="{FF2B5EF4-FFF2-40B4-BE49-F238E27FC236}">
                  <a16:creationId xmlns:a16="http://schemas.microsoft.com/office/drawing/2014/main" id="{97342AD8-1BD9-43C6-88A8-A1A4E387BE2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794763" y="3540996"/>
              <a:ext cx="90000" cy="90000"/>
            </a:xfrm>
            <a:prstGeom prst="ellipse">
              <a:avLst/>
            </a:prstGeom>
            <a:solidFill>
              <a:srgbClr val="00B0F0"/>
            </a:solidFill>
            <a:ln w="3175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893ADFB3-AD65-5189-D88F-FC9ADD1191D6}"/>
              </a:ext>
            </a:extLst>
          </p:cNvPr>
          <p:cNvGrpSpPr/>
          <p:nvPr/>
        </p:nvGrpSpPr>
        <p:grpSpPr>
          <a:xfrm>
            <a:off x="2931250" y="5578237"/>
            <a:ext cx="765377" cy="400110"/>
            <a:chOff x="9658296" y="3473322"/>
            <a:chExt cx="765377" cy="400110"/>
          </a:xfrm>
        </p:grpSpPr>
        <p:sp>
          <p:nvSpPr>
            <p:cNvPr id="6" name="テキスト ボックス 5">
              <a:extLst>
                <a:ext uri="{FF2B5EF4-FFF2-40B4-BE49-F238E27FC236}">
                  <a16:creationId xmlns:a16="http://schemas.microsoft.com/office/drawing/2014/main" id="{3399A74E-149F-3F5D-1DF3-A82C5C498030}"/>
                </a:ext>
              </a:extLst>
            </p:cNvPr>
            <p:cNvSpPr txBox="1"/>
            <p:nvPr/>
          </p:nvSpPr>
          <p:spPr>
            <a:xfrm>
              <a:off x="9982527" y="3473322"/>
              <a:ext cx="44114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kumimoji="1" lang="en-US" altLang="ja-JP" sz="1000" dirty="0">
                <a:latin typeface="+mn-ea"/>
              </a:endParaRPr>
            </a:p>
            <a:p>
              <a:r>
                <a:rPr kumimoji="1" lang="ja-JP" altLang="en-US" sz="1000" dirty="0">
                  <a:latin typeface="+mn-ea"/>
                </a:rPr>
                <a:t>大麻</a:t>
              </a:r>
              <a:endParaRPr kumimoji="1" lang="en-US" altLang="ja-JP" sz="1000" dirty="0">
                <a:latin typeface="+mn-ea"/>
              </a:endParaRPr>
            </a:p>
          </p:txBody>
        </p:sp>
        <p:cxnSp>
          <p:nvCxnSpPr>
            <p:cNvPr id="9" name="直線コネクタ 8">
              <a:extLst>
                <a:ext uri="{FF2B5EF4-FFF2-40B4-BE49-F238E27FC236}">
                  <a16:creationId xmlns:a16="http://schemas.microsoft.com/office/drawing/2014/main" id="{223A1710-CFFE-365F-24F5-CAE24C06E7DA}"/>
                </a:ext>
              </a:extLst>
            </p:cNvPr>
            <p:cNvCxnSpPr/>
            <p:nvPr/>
          </p:nvCxnSpPr>
          <p:spPr>
            <a:xfrm>
              <a:off x="9658296" y="3749826"/>
              <a:ext cx="360000" cy="0"/>
            </a:xfrm>
            <a:prstGeom prst="line">
              <a:avLst/>
            </a:prstGeom>
            <a:ln w="254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二等辺三角形 12">
              <a:extLst>
                <a:ext uri="{FF2B5EF4-FFF2-40B4-BE49-F238E27FC236}">
                  <a16:creationId xmlns:a16="http://schemas.microsoft.com/office/drawing/2014/main" id="{FE45C002-9FC4-4DAE-6E0B-FD739C86C7F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786096" y="3693973"/>
              <a:ext cx="104400" cy="90000"/>
            </a:xfrm>
            <a:prstGeom prst="triangle">
              <a:avLst/>
            </a:prstGeom>
            <a:solidFill>
              <a:srgbClr val="00B050"/>
            </a:solidFill>
            <a:ln w="3175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24" name="グループ化 23">
            <a:extLst>
              <a:ext uri="{FF2B5EF4-FFF2-40B4-BE49-F238E27FC236}">
                <a16:creationId xmlns:a16="http://schemas.microsoft.com/office/drawing/2014/main" id="{A5706D4E-BB06-DFB4-6E48-0A902817196C}"/>
              </a:ext>
            </a:extLst>
          </p:cNvPr>
          <p:cNvGrpSpPr/>
          <p:nvPr/>
        </p:nvGrpSpPr>
        <p:grpSpPr>
          <a:xfrm>
            <a:off x="3794391" y="5738927"/>
            <a:ext cx="1406579" cy="246221"/>
            <a:chOff x="9658296" y="3784609"/>
            <a:chExt cx="1406579" cy="246221"/>
          </a:xfrm>
        </p:grpSpPr>
        <p:sp>
          <p:nvSpPr>
            <p:cNvPr id="25" name="テキスト ボックス 24">
              <a:extLst>
                <a:ext uri="{FF2B5EF4-FFF2-40B4-BE49-F238E27FC236}">
                  <a16:creationId xmlns:a16="http://schemas.microsoft.com/office/drawing/2014/main" id="{3C3BB450-BACB-0795-E5B4-BEA558290704}"/>
                </a:ext>
              </a:extLst>
            </p:cNvPr>
            <p:cNvSpPr txBox="1"/>
            <p:nvPr/>
          </p:nvSpPr>
          <p:spPr>
            <a:xfrm>
              <a:off x="9982527" y="3784609"/>
              <a:ext cx="108234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1000" dirty="0">
                  <a:latin typeface="+mn-ea"/>
                </a:rPr>
                <a:t>麻薬・向精神薬</a:t>
              </a:r>
              <a:endParaRPr kumimoji="1" lang="en-US" altLang="ja-JP" sz="1000" dirty="0">
                <a:latin typeface="+mn-ea"/>
              </a:endParaRPr>
            </a:p>
          </p:txBody>
        </p:sp>
        <p:cxnSp>
          <p:nvCxnSpPr>
            <p:cNvPr id="29" name="直線コネクタ 28">
              <a:extLst>
                <a:ext uri="{FF2B5EF4-FFF2-40B4-BE49-F238E27FC236}">
                  <a16:creationId xmlns:a16="http://schemas.microsoft.com/office/drawing/2014/main" id="{87FEA4FD-A73C-4DB0-E87F-0A3EBEDAE990}"/>
                </a:ext>
              </a:extLst>
            </p:cNvPr>
            <p:cNvCxnSpPr/>
            <p:nvPr/>
          </p:nvCxnSpPr>
          <p:spPr>
            <a:xfrm>
              <a:off x="9658296" y="3904209"/>
              <a:ext cx="360000" cy="0"/>
            </a:xfrm>
            <a:prstGeom prst="line">
              <a:avLst/>
            </a:prstGeom>
            <a:ln w="25400">
              <a:solidFill>
                <a:srgbClr val="FFC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ひし形 32">
              <a:extLst>
                <a:ext uri="{FF2B5EF4-FFF2-40B4-BE49-F238E27FC236}">
                  <a16:creationId xmlns:a16="http://schemas.microsoft.com/office/drawing/2014/main" id="{C7C0462F-D6E0-0913-1140-0008AC8BF0B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794763" y="3859536"/>
              <a:ext cx="97200" cy="97200"/>
            </a:xfrm>
            <a:prstGeom prst="diamond">
              <a:avLst/>
            </a:prstGeom>
            <a:solidFill>
              <a:srgbClr val="FFC000"/>
            </a:solidFill>
            <a:ln w="3175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39" name="グループ化 38">
            <a:extLst>
              <a:ext uri="{FF2B5EF4-FFF2-40B4-BE49-F238E27FC236}">
                <a16:creationId xmlns:a16="http://schemas.microsoft.com/office/drawing/2014/main" id="{79801978-954C-42B6-8BB7-C16359E3A2FA}"/>
              </a:ext>
            </a:extLst>
          </p:cNvPr>
          <p:cNvGrpSpPr/>
          <p:nvPr/>
        </p:nvGrpSpPr>
        <p:grpSpPr>
          <a:xfrm>
            <a:off x="5301136" y="5738109"/>
            <a:ext cx="893618" cy="246221"/>
            <a:chOff x="9658296" y="3940249"/>
            <a:chExt cx="893618" cy="246221"/>
          </a:xfrm>
        </p:grpSpPr>
        <p:sp>
          <p:nvSpPr>
            <p:cNvPr id="40" name="テキスト ボックス 39">
              <a:extLst>
                <a:ext uri="{FF2B5EF4-FFF2-40B4-BE49-F238E27FC236}">
                  <a16:creationId xmlns:a16="http://schemas.microsoft.com/office/drawing/2014/main" id="{193466CB-200B-5623-82A2-1474796BADCE}"/>
                </a:ext>
              </a:extLst>
            </p:cNvPr>
            <p:cNvSpPr txBox="1"/>
            <p:nvPr/>
          </p:nvSpPr>
          <p:spPr>
            <a:xfrm>
              <a:off x="9982527" y="3940249"/>
              <a:ext cx="569387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1000" dirty="0">
                  <a:latin typeface="+mn-ea"/>
                </a:rPr>
                <a:t>あへん</a:t>
              </a:r>
              <a:endParaRPr kumimoji="1" lang="en-US" altLang="ja-JP" sz="1000" dirty="0">
                <a:latin typeface="+mn-ea"/>
              </a:endParaRPr>
            </a:p>
          </p:txBody>
        </p:sp>
        <p:cxnSp>
          <p:nvCxnSpPr>
            <p:cNvPr id="45" name="直線コネクタ 44">
              <a:extLst>
                <a:ext uri="{FF2B5EF4-FFF2-40B4-BE49-F238E27FC236}">
                  <a16:creationId xmlns:a16="http://schemas.microsoft.com/office/drawing/2014/main" id="{C971B6B1-0636-B1B2-5375-201929DB64DB}"/>
                </a:ext>
              </a:extLst>
            </p:cNvPr>
            <p:cNvCxnSpPr/>
            <p:nvPr/>
          </p:nvCxnSpPr>
          <p:spPr>
            <a:xfrm>
              <a:off x="9658296" y="4058436"/>
              <a:ext cx="360000" cy="0"/>
            </a:xfrm>
            <a:prstGeom prst="line">
              <a:avLst/>
            </a:prstGeom>
            <a:ln w="25400">
              <a:solidFill>
                <a:srgbClr val="0070C0"/>
              </a:solidFill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正方形/長方形 48">
              <a:extLst>
                <a:ext uri="{FF2B5EF4-FFF2-40B4-BE49-F238E27FC236}">
                  <a16:creationId xmlns:a16="http://schemas.microsoft.com/office/drawing/2014/main" id="{463B51B4-5DB3-5785-122B-6CC1F01C1E3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812763" y="4021722"/>
              <a:ext cx="72000" cy="7200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54" name="グループ化 53">
            <a:extLst>
              <a:ext uri="{FF2B5EF4-FFF2-40B4-BE49-F238E27FC236}">
                <a16:creationId xmlns:a16="http://schemas.microsoft.com/office/drawing/2014/main" id="{5361558E-CEA2-BF8A-C7F9-2D024F29AA03}"/>
              </a:ext>
            </a:extLst>
          </p:cNvPr>
          <p:cNvGrpSpPr/>
          <p:nvPr/>
        </p:nvGrpSpPr>
        <p:grpSpPr>
          <a:xfrm>
            <a:off x="6292518" y="5749175"/>
            <a:ext cx="1150098" cy="246221"/>
            <a:chOff x="9658296" y="4095893"/>
            <a:chExt cx="1150098" cy="246221"/>
          </a:xfrm>
        </p:grpSpPr>
        <p:sp>
          <p:nvSpPr>
            <p:cNvPr id="55" name="テキスト ボックス 54">
              <a:extLst>
                <a:ext uri="{FF2B5EF4-FFF2-40B4-BE49-F238E27FC236}">
                  <a16:creationId xmlns:a16="http://schemas.microsoft.com/office/drawing/2014/main" id="{68C50DC2-5E6B-243A-C070-ECD3C28ED3CE}"/>
                </a:ext>
              </a:extLst>
            </p:cNvPr>
            <p:cNvSpPr txBox="1"/>
            <p:nvPr/>
          </p:nvSpPr>
          <p:spPr>
            <a:xfrm>
              <a:off x="9982527" y="4095893"/>
              <a:ext cx="825867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1000" dirty="0">
                  <a:latin typeface="+mn-ea"/>
                </a:rPr>
                <a:t>全薬物事犯</a:t>
              </a:r>
            </a:p>
          </p:txBody>
        </p:sp>
        <p:cxnSp>
          <p:nvCxnSpPr>
            <p:cNvPr id="61" name="直線コネクタ 60">
              <a:extLst>
                <a:ext uri="{FF2B5EF4-FFF2-40B4-BE49-F238E27FC236}">
                  <a16:creationId xmlns:a16="http://schemas.microsoft.com/office/drawing/2014/main" id="{B6EE4E65-7864-2865-9D37-1870DD4C6B4C}"/>
                </a:ext>
              </a:extLst>
            </p:cNvPr>
            <p:cNvCxnSpPr/>
            <p:nvPr/>
          </p:nvCxnSpPr>
          <p:spPr>
            <a:xfrm>
              <a:off x="9658296" y="4199406"/>
              <a:ext cx="360000" cy="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9" name="グループ化 128">
              <a:extLst>
                <a:ext uri="{FF2B5EF4-FFF2-40B4-BE49-F238E27FC236}">
                  <a16:creationId xmlns:a16="http://schemas.microsoft.com/office/drawing/2014/main" id="{BA461802-52B7-4A08-DFE9-73274D32953A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9777327" y="4130572"/>
              <a:ext cx="142872" cy="144000"/>
              <a:chOff x="2028598" y="1574006"/>
              <a:chExt cx="108000" cy="108853"/>
            </a:xfrm>
          </p:grpSpPr>
          <p:cxnSp>
            <p:nvCxnSpPr>
              <p:cNvPr id="130" name="直線コネクタ 129">
                <a:extLst>
                  <a:ext uri="{FF2B5EF4-FFF2-40B4-BE49-F238E27FC236}">
                    <a16:creationId xmlns:a16="http://schemas.microsoft.com/office/drawing/2014/main" id="{0A216ADD-7C24-5183-25B2-F549CDAA3CCA}"/>
                  </a:ext>
                </a:extLst>
              </p:cNvPr>
              <p:cNvCxnSpPr/>
              <p:nvPr/>
            </p:nvCxnSpPr>
            <p:spPr>
              <a:xfrm>
                <a:off x="2084388" y="1574006"/>
                <a:ext cx="0" cy="10800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直線コネクタ 130">
                <a:extLst>
                  <a:ext uri="{FF2B5EF4-FFF2-40B4-BE49-F238E27FC236}">
                    <a16:creationId xmlns:a16="http://schemas.microsoft.com/office/drawing/2014/main" id="{DF4F74F5-B930-3CFB-742F-D367A84F7EA9}"/>
                  </a:ext>
                </a:extLst>
              </p:cNvPr>
              <p:cNvCxnSpPr>
                <a:cxnSpLocks/>
              </p:cNvCxnSpPr>
              <p:nvPr/>
            </p:nvCxnSpPr>
            <p:spPr>
              <a:xfrm rot="2700000">
                <a:off x="2082598" y="1574859"/>
                <a:ext cx="0" cy="10800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直線コネクタ 131">
                <a:extLst>
                  <a:ext uri="{FF2B5EF4-FFF2-40B4-BE49-F238E27FC236}">
                    <a16:creationId xmlns:a16="http://schemas.microsoft.com/office/drawing/2014/main" id="{BC14B00D-7D3F-705C-6619-E9F85BB713D8}"/>
                  </a:ext>
                </a:extLst>
              </p:cNvPr>
              <p:cNvCxnSpPr>
                <a:cxnSpLocks/>
              </p:cNvCxnSpPr>
              <p:nvPr/>
            </p:nvCxnSpPr>
            <p:spPr>
              <a:xfrm rot="8100000">
                <a:off x="2084388" y="1574859"/>
                <a:ext cx="0" cy="10800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77600270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6D874445-8814-9712-A8AF-C3CE05CAFC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6FD1F-B238-489A-B820-857598A48E65}" type="slidenum">
              <a:rPr kumimoji="1" lang="ja-JP" altLang="en-US" smtClean="0"/>
              <a:t>30</a:t>
            </a:fld>
            <a:endParaRPr kumimoji="1" lang="ja-JP" altLang="en-US"/>
          </a:p>
        </p:txBody>
      </p:sp>
      <p:sp>
        <p:nvSpPr>
          <p:cNvPr id="3" name="タイトル 2">
            <a:extLst>
              <a:ext uri="{FF2B5EF4-FFF2-40B4-BE49-F238E27FC236}">
                <a16:creationId xmlns:a16="http://schemas.microsoft.com/office/drawing/2014/main" id="{8765093E-287C-6B56-516C-95C5B31C78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056" y="324147"/>
            <a:ext cx="7740650" cy="985215"/>
          </a:xfrm>
        </p:spPr>
        <p:txBody>
          <a:bodyPr>
            <a:normAutofit/>
          </a:bodyPr>
          <a:lstStyle/>
          <a:p>
            <a:r>
              <a:rPr lang="ja-JP" altLang="en-US" sz="3000" spc="-200" dirty="0"/>
              <a:t>誘いへの対処方法を覚えましょう！</a:t>
            </a:r>
          </a:p>
        </p:txBody>
      </p:sp>
      <p:sp>
        <p:nvSpPr>
          <p:cNvPr id="4" name="四角形: 角を丸くする 3">
            <a:extLst>
              <a:ext uri="{FF2B5EF4-FFF2-40B4-BE49-F238E27FC236}">
                <a16:creationId xmlns:a16="http://schemas.microsoft.com/office/drawing/2014/main" id="{18992027-2088-EFB3-F5A5-6217A629C50A}"/>
              </a:ext>
            </a:extLst>
          </p:cNvPr>
          <p:cNvSpPr/>
          <p:nvPr/>
        </p:nvSpPr>
        <p:spPr>
          <a:xfrm>
            <a:off x="792164" y="5272661"/>
            <a:ext cx="7740650" cy="104005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bIns="0" rtlCol="0" anchor="ctr">
            <a:noAutofit/>
          </a:bodyPr>
          <a:lstStyle/>
          <a:p>
            <a:pPr marL="1970088" indent="-3175">
              <a:lnSpc>
                <a:spcPct val="90000"/>
              </a:lnSpc>
            </a:pP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uLnTx/>
                <a:uFillTx/>
                <a:cs typeface="+mn-cs"/>
              </a:rPr>
              <a:t>決して迷わないこと。</a:t>
            </a:r>
            <a:b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uLnTx/>
                <a:uFillTx/>
                <a:cs typeface="+mn-cs"/>
              </a:rPr>
            </a:b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uLnTx/>
                <a:uFillTx/>
                <a:cs typeface="+mn-cs"/>
              </a:rPr>
              <a:t>ハッキリ・キッパリ断る、理由を言って断る、</a:t>
            </a:r>
            <a:b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uLnTx/>
                <a:uFillTx/>
                <a:cs typeface="+mn-cs"/>
              </a:rPr>
            </a:b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uLnTx/>
                <a:uFillTx/>
                <a:cs typeface="+mn-cs"/>
              </a:rPr>
              <a:t>その場から立ち去るといった方法がある。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5B60EB88-2712-AE6B-1495-3A91BCDB1B3A}"/>
              </a:ext>
            </a:extLst>
          </p:cNvPr>
          <p:cNvSpPr txBox="1"/>
          <p:nvPr/>
        </p:nvSpPr>
        <p:spPr>
          <a:xfrm>
            <a:off x="3845262" y="1302293"/>
            <a:ext cx="2601994" cy="12611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61950" indent="-361950">
              <a:lnSpc>
                <a:spcPct val="130000"/>
              </a:lnSpc>
              <a:buClr>
                <a:srgbClr val="0070C0"/>
              </a:buClr>
              <a:buFont typeface="Wingdings" panose="05000000000000000000" pitchFamily="2" charset="2"/>
              <a:buChar char="l"/>
            </a:pPr>
            <a:r>
              <a:rPr kumimoji="1" lang="ja-JP" altLang="en-US" sz="2000" b="1" dirty="0"/>
              <a:t>「嫌だ」</a:t>
            </a:r>
            <a:endParaRPr kumimoji="1" lang="en-US" altLang="ja-JP" sz="2000" b="1" dirty="0"/>
          </a:p>
          <a:p>
            <a:pPr marL="361950" indent="-361950">
              <a:lnSpc>
                <a:spcPct val="130000"/>
              </a:lnSpc>
              <a:buClr>
                <a:srgbClr val="0070C0"/>
              </a:buClr>
              <a:buFont typeface="Wingdings" panose="05000000000000000000" pitchFamily="2" charset="2"/>
              <a:buChar char="l"/>
            </a:pPr>
            <a:r>
              <a:rPr kumimoji="1" lang="ja-JP" altLang="en-US" sz="2000" b="1" dirty="0"/>
              <a:t>「吸いたくない」</a:t>
            </a:r>
            <a:endParaRPr kumimoji="1" lang="en-US" altLang="ja-JP" sz="2000" b="1" dirty="0"/>
          </a:p>
          <a:p>
            <a:pPr marL="361950" indent="-361950">
              <a:lnSpc>
                <a:spcPct val="130000"/>
              </a:lnSpc>
              <a:buClr>
                <a:srgbClr val="0070C0"/>
              </a:buClr>
              <a:buFont typeface="Wingdings" panose="05000000000000000000" pitchFamily="2" charset="2"/>
              <a:buChar char="l"/>
            </a:pPr>
            <a:r>
              <a:rPr kumimoji="1" lang="ja-JP" altLang="en-US" sz="2000" b="1" dirty="0"/>
              <a:t>「やらない」</a:t>
            </a:r>
          </a:p>
        </p:txBody>
      </p:sp>
      <p:sp>
        <p:nvSpPr>
          <p:cNvPr id="6" name="矢印: 五方向 5">
            <a:extLst>
              <a:ext uri="{FF2B5EF4-FFF2-40B4-BE49-F238E27FC236}">
                <a16:creationId xmlns:a16="http://schemas.microsoft.com/office/drawing/2014/main" id="{5BF1C221-044E-D9DA-B4B1-D68A702E95DB}"/>
              </a:ext>
            </a:extLst>
          </p:cNvPr>
          <p:cNvSpPr/>
          <p:nvPr/>
        </p:nvSpPr>
        <p:spPr>
          <a:xfrm>
            <a:off x="1200388" y="5379749"/>
            <a:ext cx="1490870" cy="365125"/>
          </a:xfrm>
          <a:prstGeom prst="homePlat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kumimoji="1" lang="ja-JP" altLang="en-US" sz="2000" b="1" dirty="0"/>
              <a:t>ポイント</a:t>
            </a:r>
          </a:p>
        </p:txBody>
      </p:sp>
      <p:sp>
        <p:nvSpPr>
          <p:cNvPr id="7" name="四角形: 角を丸くする 6">
            <a:extLst>
              <a:ext uri="{FF2B5EF4-FFF2-40B4-BE49-F238E27FC236}">
                <a16:creationId xmlns:a16="http://schemas.microsoft.com/office/drawing/2014/main" id="{F782171E-F03F-C0AA-336B-F6111692E0BE}"/>
              </a:ext>
            </a:extLst>
          </p:cNvPr>
          <p:cNvSpPr/>
          <p:nvPr/>
        </p:nvSpPr>
        <p:spPr>
          <a:xfrm>
            <a:off x="792164" y="1384778"/>
            <a:ext cx="2802652" cy="783193"/>
          </a:xfrm>
          <a:prstGeom prst="roundRect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r>
              <a:rPr lang="ja" altLang="ja-JP" sz="2000" b="1" dirty="0">
                <a:solidFill>
                  <a:schemeClr val="dk1"/>
                </a:solidFill>
                <a:cs typeface="MS PGothic"/>
                <a:sym typeface="MS PGothic"/>
              </a:rPr>
              <a:t>はっきりと</a:t>
            </a:r>
            <a:br>
              <a:rPr lang="en-US" altLang="ja" sz="2000" b="1" dirty="0">
                <a:solidFill>
                  <a:schemeClr val="dk1"/>
                </a:solidFill>
                <a:cs typeface="MS PGothic"/>
                <a:sym typeface="MS PGothic"/>
              </a:rPr>
            </a:br>
            <a:r>
              <a:rPr lang="ja" altLang="ja-JP" sz="2000" b="1" dirty="0">
                <a:solidFill>
                  <a:srgbClr val="FF0000"/>
                </a:solidFill>
                <a:cs typeface="MS PGothic"/>
                <a:sym typeface="MS PGothic"/>
              </a:rPr>
              <a:t>「意思」</a:t>
            </a:r>
            <a:r>
              <a:rPr lang="ja" altLang="ja-JP" sz="2000" b="1" dirty="0">
                <a:solidFill>
                  <a:schemeClr val="dk1"/>
                </a:solidFill>
                <a:cs typeface="MS PGothic"/>
                <a:sym typeface="MS PGothic"/>
              </a:rPr>
              <a:t>を示して断る</a:t>
            </a:r>
            <a:endParaRPr kumimoji="1" lang="ja-JP" altLang="en-US" sz="2000" b="1" dirty="0"/>
          </a:p>
        </p:txBody>
      </p:sp>
      <p:sp>
        <p:nvSpPr>
          <p:cNvPr id="8" name="四角形: 角を丸くする 7">
            <a:extLst>
              <a:ext uri="{FF2B5EF4-FFF2-40B4-BE49-F238E27FC236}">
                <a16:creationId xmlns:a16="http://schemas.microsoft.com/office/drawing/2014/main" id="{B86DB4F7-93FD-5F2E-AEFA-F1A0DA5ACC27}"/>
              </a:ext>
            </a:extLst>
          </p:cNvPr>
          <p:cNvSpPr/>
          <p:nvPr/>
        </p:nvSpPr>
        <p:spPr>
          <a:xfrm>
            <a:off x="792164" y="2892549"/>
            <a:ext cx="2776061" cy="442674"/>
          </a:xfrm>
          <a:prstGeom prst="roundRect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r>
              <a:rPr lang="ja-JP" altLang="en-US" sz="2000" b="1" dirty="0">
                <a:solidFill>
                  <a:srgbClr val="FF0000"/>
                </a:solidFill>
                <a:cs typeface="MS PGothic"/>
                <a:sym typeface="MS PGothic"/>
              </a:rPr>
              <a:t>「理由」</a:t>
            </a:r>
            <a:r>
              <a:rPr lang="ja-JP" altLang="en-US" sz="2000" b="1" dirty="0">
                <a:solidFill>
                  <a:schemeClr val="dk1"/>
                </a:solidFill>
                <a:cs typeface="MS PGothic"/>
                <a:sym typeface="MS PGothic"/>
              </a:rPr>
              <a:t>を示して断る</a:t>
            </a:r>
            <a:endParaRPr kumimoji="1" lang="ja-JP" altLang="en-US" sz="2000" b="1" dirty="0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3CE557EF-2AFF-519E-86B1-37A939E91BAF}"/>
              </a:ext>
            </a:extLst>
          </p:cNvPr>
          <p:cNvSpPr txBox="1"/>
          <p:nvPr/>
        </p:nvSpPr>
        <p:spPr>
          <a:xfrm>
            <a:off x="3845262" y="2836094"/>
            <a:ext cx="4910319" cy="12611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61950" indent="-361950">
              <a:lnSpc>
                <a:spcPct val="130000"/>
              </a:lnSpc>
              <a:buClr>
                <a:srgbClr val="0070C0"/>
              </a:buClr>
              <a:buFont typeface="Wingdings" panose="05000000000000000000" pitchFamily="2" charset="2"/>
              <a:buChar char="l"/>
            </a:pPr>
            <a:r>
              <a:rPr kumimoji="1" lang="ja-JP" altLang="en-US" sz="2000" b="1" dirty="0"/>
              <a:t>「体に良くないから」</a:t>
            </a:r>
          </a:p>
          <a:p>
            <a:pPr marL="361950" indent="-361950">
              <a:lnSpc>
                <a:spcPct val="130000"/>
              </a:lnSpc>
              <a:buClr>
                <a:srgbClr val="0070C0"/>
              </a:buClr>
              <a:buFont typeface="Wingdings" panose="05000000000000000000" pitchFamily="2" charset="2"/>
              <a:buChar char="l"/>
            </a:pPr>
            <a:r>
              <a:rPr kumimoji="1" lang="ja-JP" altLang="en-US" sz="2000" b="1" dirty="0"/>
              <a:t>「家族と約束しているから」</a:t>
            </a:r>
          </a:p>
          <a:p>
            <a:pPr marL="361950" indent="-361950">
              <a:lnSpc>
                <a:spcPct val="130000"/>
              </a:lnSpc>
              <a:buClr>
                <a:srgbClr val="0070C0"/>
              </a:buClr>
              <a:buFont typeface="Wingdings" panose="05000000000000000000" pitchFamily="2" charset="2"/>
              <a:buChar char="l"/>
            </a:pPr>
            <a:r>
              <a:rPr kumimoji="1" lang="ja-JP" altLang="en-US" sz="2000" b="1" dirty="0"/>
              <a:t>「いろいろな人に迷惑がかかるから」</a:t>
            </a:r>
          </a:p>
        </p:txBody>
      </p:sp>
      <p:sp>
        <p:nvSpPr>
          <p:cNvPr id="10" name="四角形: 角を丸くする 9">
            <a:extLst>
              <a:ext uri="{FF2B5EF4-FFF2-40B4-BE49-F238E27FC236}">
                <a16:creationId xmlns:a16="http://schemas.microsoft.com/office/drawing/2014/main" id="{05B028AD-70DC-2989-65DD-F19E72F2CF69}"/>
              </a:ext>
            </a:extLst>
          </p:cNvPr>
          <p:cNvSpPr/>
          <p:nvPr/>
        </p:nvSpPr>
        <p:spPr>
          <a:xfrm>
            <a:off x="792163" y="4460926"/>
            <a:ext cx="3811905" cy="442674"/>
          </a:xfrm>
          <a:prstGeom prst="roundRect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r>
              <a:rPr lang="ja-JP" altLang="en-US" sz="2000" b="1" dirty="0">
                <a:solidFill>
                  <a:srgbClr val="FF0000"/>
                </a:solidFill>
                <a:cs typeface="MS PGothic"/>
                <a:sym typeface="MS PGothic"/>
              </a:rPr>
              <a:t>「無視」してその場を立ち去る</a:t>
            </a:r>
          </a:p>
        </p:txBody>
      </p:sp>
      <p:grpSp>
        <p:nvGrpSpPr>
          <p:cNvPr id="14" name="グループ化 13">
            <a:extLst>
              <a:ext uri="{FF2B5EF4-FFF2-40B4-BE49-F238E27FC236}">
                <a16:creationId xmlns:a16="http://schemas.microsoft.com/office/drawing/2014/main" id="{92C519C0-9E22-4160-A2DF-97079134A0CE}"/>
              </a:ext>
            </a:extLst>
          </p:cNvPr>
          <p:cNvGrpSpPr/>
          <p:nvPr/>
        </p:nvGrpSpPr>
        <p:grpSpPr>
          <a:xfrm>
            <a:off x="1344308" y="395883"/>
            <a:ext cx="6459771" cy="695434"/>
            <a:chOff x="1136916" y="395883"/>
            <a:chExt cx="6459771" cy="695434"/>
          </a:xfrm>
        </p:grpSpPr>
        <p:sp>
          <p:nvSpPr>
            <p:cNvPr id="15" name="平行四辺形 14">
              <a:extLst>
                <a:ext uri="{FF2B5EF4-FFF2-40B4-BE49-F238E27FC236}">
                  <a16:creationId xmlns:a16="http://schemas.microsoft.com/office/drawing/2014/main" id="{8A68ECD7-8904-F8C3-7B3F-B73B131AC35F}"/>
                </a:ext>
              </a:extLst>
            </p:cNvPr>
            <p:cNvSpPr/>
            <p:nvPr userDrawn="1"/>
          </p:nvSpPr>
          <p:spPr>
            <a:xfrm flipH="1">
              <a:off x="1136916" y="975632"/>
              <a:ext cx="6013743" cy="115685"/>
            </a:xfrm>
            <a:prstGeom prst="parallelogram">
              <a:avLst/>
            </a:prstGeom>
            <a:solidFill>
              <a:schemeClr val="tx2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16" name="図 15" descr="暗い背景に白い文字がある&#10;&#10;中程度の精度で自動的に生成された説明">
              <a:extLst>
                <a:ext uri="{FF2B5EF4-FFF2-40B4-BE49-F238E27FC236}">
                  <a16:creationId xmlns:a16="http://schemas.microsoft.com/office/drawing/2014/main" id="{BA48251B-8B1E-A39E-C6FA-0FFB65DA91B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27887" y="395883"/>
              <a:ext cx="568800" cy="67413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435593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4AFEC3-7605-76CF-FA98-875B8EAACA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3049C753-2565-AE99-2CC9-3A95B85FAF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6FD1F-B238-489A-B820-857598A48E65}" type="slidenum">
              <a:rPr kumimoji="1" lang="ja-JP" altLang="en-US" smtClean="0"/>
              <a:t>4</a:t>
            </a:fld>
            <a:endParaRPr kumimoji="1" lang="ja-JP" altLang="en-US"/>
          </a:p>
        </p:txBody>
      </p:sp>
      <p:sp>
        <p:nvSpPr>
          <p:cNvPr id="2" name="雲 1">
            <a:extLst>
              <a:ext uri="{FF2B5EF4-FFF2-40B4-BE49-F238E27FC236}">
                <a16:creationId xmlns:a16="http://schemas.microsoft.com/office/drawing/2014/main" id="{35585A2F-3482-985D-73F1-11D4A5A6D892}"/>
              </a:ext>
            </a:extLst>
          </p:cNvPr>
          <p:cNvSpPr/>
          <p:nvPr/>
        </p:nvSpPr>
        <p:spPr>
          <a:xfrm>
            <a:off x="835536" y="1157537"/>
            <a:ext cx="7480318" cy="4542926"/>
          </a:xfrm>
          <a:prstGeom prst="cloud">
            <a:avLst/>
          </a:prstGeom>
          <a:solidFill>
            <a:srgbClr val="FCEDE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25C92F0F-1860-BE88-F042-83099E3E4195}"/>
              </a:ext>
            </a:extLst>
          </p:cNvPr>
          <p:cNvSpPr txBox="1"/>
          <p:nvPr/>
        </p:nvSpPr>
        <p:spPr>
          <a:xfrm>
            <a:off x="2327444" y="1967018"/>
            <a:ext cx="4493538" cy="26944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ja" altLang="ja-JP" sz="4800" b="1" dirty="0">
                <a:solidFill>
                  <a:srgbClr val="FF0000"/>
                </a:solidFill>
                <a:cs typeface="MS PGothic"/>
                <a:sym typeface="MS PGothic"/>
              </a:rPr>
              <a:t>薬物乱用</a:t>
            </a:r>
            <a:r>
              <a:rPr lang="ja" altLang="ja-JP" sz="4800" b="1" dirty="0">
                <a:cs typeface="MS PGothic"/>
                <a:sym typeface="MS PGothic"/>
              </a:rPr>
              <a:t>とは、</a:t>
            </a:r>
            <a:endParaRPr lang="en-US" altLang="ja" sz="4800" b="1" dirty="0">
              <a:cs typeface="MS PGothic"/>
              <a:sym typeface="MS PGothic"/>
            </a:endParaRPr>
          </a:p>
          <a:p>
            <a:pPr algn="r">
              <a:lnSpc>
                <a:spcPct val="120000"/>
              </a:lnSpc>
            </a:pPr>
            <a:r>
              <a:rPr lang="ja" altLang="ja-JP" sz="4800" b="1" dirty="0">
                <a:cs typeface="MS PGothic"/>
                <a:sym typeface="MS PGothic"/>
              </a:rPr>
              <a:t>どのような</a:t>
            </a:r>
            <a:r>
              <a:rPr lang="ja" altLang="ja-JP" sz="4800" b="1" dirty="0">
                <a:solidFill>
                  <a:srgbClr val="0070C0"/>
                </a:solidFill>
                <a:cs typeface="MS PGothic"/>
                <a:sym typeface="MS PGothic"/>
              </a:rPr>
              <a:t>こと</a:t>
            </a:r>
            <a:endParaRPr lang="en-US" altLang="ja" sz="4800" b="1" dirty="0">
              <a:solidFill>
                <a:srgbClr val="0070C0"/>
              </a:solidFill>
              <a:cs typeface="MS PGothic"/>
              <a:sym typeface="MS PGothic"/>
            </a:endParaRPr>
          </a:p>
          <a:p>
            <a:pPr algn="r">
              <a:lnSpc>
                <a:spcPct val="120000"/>
              </a:lnSpc>
            </a:pPr>
            <a:r>
              <a:rPr lang="ja" altLang="ja-JP" sz="4800" b="1" dirty="0">
                <a:cs typeface="MS PGothic"/>
                <a:sym typeface="MS PGothic"/>
              </a:rPr>
              <a:t>なのだろうか</a:t>
            </a:r>
            <a:r>
              <a:rPr lang="ja-JP" altLang="en-US" sz="4800" b="1" dirty="0">
                <a:cs typeface="MS PGothic"/>
                <a:sym typeface="MS PGothic"/>
              </a:rPr>
              <a:t>？</a:t>
            </a:r>
            <a:endParaRPr kumimoji="1" lang="ja-JP" alt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2300584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6A2787BB-7E89-05B5-5FDE-1E155F4C33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6FD1F-B238-489A-B820-857598A48E65}" type="slidenum">
              <a:rPr kumimoji="1" lang="ja-JP" altLang="en-US" smtClean="0"/>
              <a:t>5</a:t>
            </a:fld>
            <a:endParaRPr kumimoji="1" lang="ja-JP" altLang="en-US"/>
          </a:p>
        </p:txBody>
      </p:sp>
      <p:sp>
        <p:nvSpPr>
          <p:cNvPr id="3" name="タイトル 2">
            <a:extLst>
              <a:ext uri="{FF2B5EF4-FFF2-40B4-BE49-F238E27FC236}">
                <a16:creationId xmlns:a16="http://schemas.microsoft.com/office/drawing/2014/main" id="{381E1E5A-A5DC-9836-E082-D456C484EA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5290" y="324147"/>
            <a:ext cx="7786653" cy="985215"/>
          </a:xfrm>
        </p:spPr>
        <p:txBody>
          <a:bodyPr>
            <a:normAutofit/>
          </a:bodyPr>
          <a:lstStyle/>
          <a:p>
            <a:r>
              <a:rPr lang="ja-JP" altLang="en-US" sz="3200" dirty="0"/>
              <a:t>薬物乱用ってどういうこと？</a:t>
            </a:r>
          </a:p>
        </p:txBody>
      </p:sp>
      <p:sp>
        <p:nvSpPr>
          <p:cNvPr id="4" name="吹き出し: 角を丸めた四角形 3">
            <a:extLst>
              <a:ext uri="{FF2B5EF4-FFF2-40B4-BE49-F238E27FC236}">
                <a16:creationId xmlns:a16="http://schemas.microsoft.com/office/drawing/2014/main" id="{6ABAEF39-928A-9481-A788-E1D36350B65F}"/>
              </a:ext>
            </a:extLst>
          </p:cNvPr>
          <p:cNvSpPr/>
          <p:nvPr/>
        </p:nvSpPr>
        <p:spPr>
          <a:xfrm>
            <a:off x="2375647" y="1515007"/>
            <a:ext cx="6146296" cy="1717923"/>
          </a:xfrm>
          <a:prstGeom prst="wedgeRoundRectCallout">
            <a:avLst>
              <a:gd name="adj1" fmla="val -55153"/>
              <a:gd name="adj2" fmla="val 17649"/>
              <a:gd name="adj3" fmla="val 16667"/>
            </a:avLst>
          </a:prstGeom>
          <a:solidFill>
            <a:schemeClr val="bg1"/>
          </a:solidFill>
          <a:ln>
            <a:solidFill>
              <a:schemeClr val="accent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10000"/>
              </a:lnSpc>
            </a:pPr>
            <a:r>
              <a:rPr lang="ja-JP" altLang="en-US" sz="2400" dirty="0">
                <a:solidFill>
                  <a:schemeClr val="tx1"/>
                </a:solidFill>
                <a:cs typeface="MS PGothic"/>
                <a:sym typeface="MS PGothic"/>
              </a:rPr>
              <a:t>薬物乱用とは、</a:t>
            </a:r>
            <a:br>
              <a:rPr lang="en-US" altLang="ja-JP" sz="2400" dirty="0">
                <a:solidFill>
                  <a:schemeClr val="tx1"/>
                </a:solidFill>
                <a:cs typeface="MS PGothic"/>
                <a:sym typeface="MS PGothic"/>
              </a:rPr>
            </a:br>
            <a:r>
              <a:rPr lang="ja" altLang="ja-JP" sz="2400" b="1" u="sng" dirty="0">
                <a:solidFill>
                  <a:srgbClr val="FF0000"/>
                </a:solidFill>
                <a:cs typeface="MS PGothic"/>
                <a:sym typeface="MS PGothic"/>
              </a:rPr>
              <a:t>違法薬物</a:t>
            </a:r>
            <a:r>
              <a:rPr lang="ja" altLang="ja-JP" sz="2400" b="1" dirty="0">
                <a:solidFill>
                  <a:srgbClr val="FF0000"/>
                </a:solidFill>
                <a:cs typeface="MS PGothic"/>
                <a:sym typeface="MS PGothic"/>
              </a:rPr>
              <a:t>を不正に</a:t>
            </a:r>
            <a:r>
              <a:rPr lang="ja" altLang="ja-JP" sz="2400" b="1" dirty="0">
                <a:solidFill>
                  <a:srgbClr val="FF3300"/>
                </a:solidFill>
                <a:cs typeface="MS PGothic"/>
                <a:sym typeface="MS PGothic"/>
              </a:rPr>
              <a:t>使用</a:t>
            </a:r>
            <a:r>
              <a:rPr lang="ja" altLang="ja-JP" sz="2400" dirty="0">
                <a:solidFill>
                  <a:schemeClr val="dk1"/>
                </a:solidFill>
                <a:cs typeface="MS PGothic"/>
                <a:sym typeface="MS PGothic"/>
              </a:rPr>
              <a:t>したり、</a:t>
            </a:r>
            <a:br>
              <a:rPr lang="en-US" altLang="ja" sz="2400" dirty="0">
                <a:solidFill>
                  <a:schemeClr val="dk1"/>
                </a:solidFill>
                <a:cs typeface="MS PGothic"/>
                <a:sym typeface="MS PGothic"/>
              </a:rPr>
            </a:br>
            <a:r>
              <a:rPr lang="ja" altLang="ja-JP" sz="2400" b="1" dirty="0">
                <a:solidFill>
                  <a:srgbClr val="FF0000"/>
                </a:solidFill>
                <a:cs typeface="MS PGothic"/>
                <a:sym typeface="MS PGothic"/>
              </a:rPr>
              <a:t>医薬品を</a:t>
            </a:r>
            <a:r>
              <a:rPr lang="ja" altLang="ja-JP" sz="2400" b="1" u="sng" dirty="0">
                <a:solidFill>
                  <a:srgbClr val="FF0000"/>
                </a:solidFill>
                <a:cs typeface="MS PGothic"/>
                <a:sym typeface="MS PGothic"/>
              </a:rPr>
              <a:t>医療の目的</a:t>
            </a:r>
            <a:r>
              <a:rPr lang="ja" altLang="ja-JP" sz="2400" b="1" dirty="0">
                <a:solidFill>
                  <a:srgbClr val="FF0000"/>
                </a:solidFill>
                <a:cs typeface="MS PGothic"/>
                <a:sym typeface="MS PGothic"/>
              </a:rPr>
              <a:t>から外れて使用</a:t>
            </a:r>
            <a:r>
              <a:rPr lang="ja" altLang="ja-JP" sz="2400" dirty="0">
                <a:solidFill>
                  <a:schemeClr val="dk1"/>
                </a:solidFill>
                <a:cs typeface="MS PGothic"/>
                <a:sym typeface="MS PGothic"/>
              </a:rPr>
              <a:t>したり</a:t>
            </a:r>
            <a:br>
              <a:rPr lang="en-US" altLang="ja" sz="2400" dirty="0">
                <a:solidFill>
                  <a:schemeClr val="dk1"/>
                </a:solidFill>
                <a:cs typeface="MS PGothic"/>
                <a:sym typeface="MS PGothic"/>
              </a:rPr>
            </a:br>
            <a:r>
              <a:rPr lang="ja" altLang="ja-JP" sz="2400" dirty="0">
                <a:solidFill>
                  <a:schemeClr val="dk1"/>
                </a:solidFill>
                <a:cs typeface="MS PGothic"/>
                <a:sym typeface="MS PGothic"/>
              </a:rPr>
              <a:t>することです。</a:t>
            </a:r>
            <a:endParaRPr kumimoji="1" lang="ja-JP" altLang="en-US" sz="2400" dirty="0"/>
          </a:p>
        </p:txBody>
      </p:sp>
      <p:sp>
        <p:nvSpPr>
          <p:cNvPr id="5" name="吹き出し: 角を丸めた四角形 4">
            <a:extLst>
              <a:ext uri="{FF2B5EF4-FFF2-40B4-BE49-F238E27FC236}">
                <a16:creationId xmlns:a16="http://schemas.microsoft.com/office/drawing/2014/main" id="{A841EDAC-D019-DDE6-C3A7-43221916EADF}"/>
              </a:ext>
            </a:extLst>
          </p:cNvPr>
          <p:cNvSpPr/>
          <p:nvPr/>
        </p:nvSpPr>
        <p:spPr>
          <a:xfrm>
            <a:off x="2913530" y="3675529"/>
            <a:ext cx="5608414" cy="839530"/>
          </a:xfrm>
          <a:prstGeom prst="wedgeRoundRectCallout">
            <a:avLst>
              <a:gd name="adj1" fmla="val -59705"/>
              <a:gd name="adj2" fmla="val -54597"/>
              <a:gd name="adj3" fmla="val 16667"/>
            </a:avLst>
          </a:prstGeom>
          <a:solidFill>
            <a:schemeClr val="bg1"/>
          </a:solidFill>
          <a:ln>
            <a:solidFill>
              <a:schemeClr val="accent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Arial"/>
              <a:buNone/>
            </a:pPr>
            <a:r>
              <a:rPr lang="ja-JP" altLang="en-US" sz="1800" dirty="0">
                <a:solidFill>
                  <a:schemeClr val="dk1"/>
                </a:solidFill>
                <a:latin typeface="+mn-ea"/>
                <a:cs typeface="MS PGothic"/>
                <a:sym typeface="MS PGothic"/>
              </a:rPr>
              <a:t>スポーツで勝ちたいために、フェアプレイに反して</a:t>
            </a:r>
            <a:r>
              <a:rPr lang="ja-JP" altLang="en-US" sz="1800" b="1" dirty="0">
                <a:solidFill>
                  <a:srgbClr val="FF0000"/>
                </a:solidFill>
                <a:latin typeface="+mn-ea"/>
                <a:cs typeface="MS PGothic"/>
                <a:sym typeface="MS PGothic"/>
              </a:rPr>
              <a:t>「ドーピング」</a:t>
            </a:r>
            <a:r>
              <a:rPr lang="ja-JP" altLang="en-US" sz="1800" dirty="0">
                <a:solidFill>
                  <a:schemeClr val="dk1"/>
                </a:solidFill>
                <a:latin typeface="+mn-ea"/>
                <a:cs typeface="MS PGothic"/>
                <a:sym typeface="MS PGothic"/>
              </a:rPr>
              <a:t>することも薬物乱用です。</a:t>
            </a:r>
            <a:endParaRPr lang="ja-JP" altLang="en-US" sz="400" i="0" u="none" strike="noStrike" cap="none" dirty="0">
              <a:solidFill>
                <a:schemeClr val="dk1"/>
              </a:solidFill>
              <a:latin typeface="+mn-ea"/>
            </a:endParaRPr>
          </a:p>
        </p:txBody>
      </p:sp>
      <p:sp>
        <p:nvSpPr>
          <p:cNvPr id="6" name="四角形: 角を丸くする 5">
            <a:extLst>
              <a:ext uri="{FF2B5EF4-FFF2-40B4-BE49-F238E27FC236}">
                <a16:creationId xmlns:a16="http://schemas.microsoft.com/office/drawing/2014/main" id="{1544F19B-EE61-9C0A-9F26-CB92CE472F2D}"/>
              </a:ext>
            </a:extLst>
          </p:cNvPr>
          <p:cNvSpPr/>
          <p:nvPr/>
        </p:nvSpPr>
        <p:spPr>
          <a:xfrm>
            <a:off x="792164" y="4957658"/>
            <a:ext cx="7729780" cy="100916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ja-JP" altLang="en-US" sz="2800" b="1" i="0" u="none" strike="noStrike" cap="none" dirty="0">
                <a:solidFill>
                  <a:srgbClr val="FF0000"/>
                </a:solidFill>
                <a:latin typeface="+mn-ea"/>
                <a:cs typeface="MS PGothic"/>
                <a:sym typeface="MS PGothic"/>
              </a:rPr>
              <a:t>１回</a:t>
            </a:r>
            <a:r>
              <a:rPr lang="ja-JP" altLang="en-US" sz="2800" b="1" i="0" u="none" strike="noStrike" cap="none" dirty="0">
                <a:solidFill>
                  <a:schemeClr val="dk1"/>
                </a:solidFill>
                <a:latin typeface="+mn-ea"/>
                <a:cs typeface="MS PGothic"/>
                <a:sym typeface="MS PGothic"/>
              </a:rPr>
              <a:t>の使用でも</a:t>
            </a:r>
            <a:r>
              <a:rPr lang="ja-JP" altLang="en-US" sz="2800" b="1" i="0" u="none" strike="noStrike" cap="none" dirty="0">
                <a:solidFill>
                  <a:srgbClr val="FF0000"/>
                </a:solidFill>
                <a:latin typeface="+mn-ea"/>
                <a:cs typeface="MS PGothic"/>
                <a:sym typeface="MS PGothic"/>
              </a:rPr>
              <a:t>乱用</a:t>
            </a:r>
            <a:r>
              <a:rPr lang="ja-JP" altLang="en-US" sz="2800" b="1" i="0" u="none" strike="noStrike" cap="none" dirty="0">
                <a:solidFill>
                  <a:schemeClr val="dk1"/>
                </a:solidFill>
                <a:latin typeface="+mn-ea"/>
                <a:cs typeface="MS PGothic"/>
                <a:sym typeface="MS PGothic"/>
              </a:rPr>
              <a:t>と言います。</a:t>
            </a:r>
            <a:endParaRPr lang="ja-JP" altLang="en-US" sz="2800" b="1" i="0" u="none" strike="noStrike" cap="none" dirty="0">
              <a:solidFill>
                <a:srgbClr val="000000"/>
              </a:solidFill>
              <a:latin typeface="+mn-ea"/>
              <a:cs typeface="MS PGothic"/>
              <a:sym typeface="MS PGothic"/>
            </a:endParaRPr>
          </a:p>
        </p:txBody>
      </p:sp>
      <p:pic>
        <p:nvPicPr>
          <p:cNvPr id="9" name="図 8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D2581EE5-4F50-64C5-D600-D648D3603B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656" y="1463650"/>
            <a:ext cx="1159466" cy="3051409"/>
          </a:xfrm>
          <a:prstGeom prst="rect">
            <a:avLst/>
          </a:prstGeom>
        </p:spPr>
      </p:pic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id="{D2540B65-0977-A6A2-B35A-728FC177EA53}"/>
              </a:ext>
            </a:extLst>
          </p:cNvPr>
          <p:cNvGrpSpPr/>
          <p:nvPr/>
        </p:nvGrpSpPr>
        <p:grpSpPr>
          <a:xfrm>
            <a:off x="2002659" y="465996"/>
            <a:ext cx="5564210" cy="651773"/>
            <a:chOff x="2002659" y="465996"/>
            <a:chExt cx="5564210" cy="651773"/>
          </a:xfrm>
        </p:grpSpPr>
        <p:sp>
          <p:nvSpPr>
            <p:cNvPr id="8" name="平行四辺形 7">
              <a:extLst>
                <a:ext uri="{FF2B5EF4-FFF2-40B4-BE49-F238E27FC236}">
                  <a16:creationId xmlns:a16="http://schemas.microsoft.com/office/drawing/2014/main" id="{8297593A-643B-FD79-0F24-604DB59633B6}"/>
                </a:ext>
              </a:extLst>
            </p:cNvPr>
            <p:cNvSpPr/>
            <p:nvPr userDrawn="1"/>
          </p:nvSpPr>
          <p:spPr>
            <a:xfrm flipH="1">
              <a:off x="2002659" y="1002569"/>
              <a:ext cx="5148000" cy="115200"/>
            </a:xfrm>
            <a:prstGeom prst="parallelogram">
              <a:avLst/>
            </a:prstGeom>
            <a:solidFill>
              <a:schemeClr val="tx2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10" name="図 9" descr="暗い背景に白い文字がある&#10;&#10;中程度の精度で自動的に生成された説明">
              <a:extLst>
                <a:ext uri="{FF2B5EF4-FFF2-40B4-BE49-F238E27FC236}">
                  <a16:creationId xmlns:a16="http://schemas.microsoft.com/office/drawing/2014/main" id="{7C57B0CF-49EF-D2E7-A634-64C013D5416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27886" y="465996"/>
              <a:ext cx="538983" cy="63879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843932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90C7F0-B1A3-15A3-0E2B-20925B661C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739FCF8C-50FB-24A9-ED5C-E43F0A21AB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6FD1F-B238-489A-B820-857598A48E65}" type="slidenum">
              <a:rPr kumimoji="1" lang="ja-JP" altLang="en-US" smtClean="0"/>
              <a:t>6</a:t>
            </a:fld>
            <a:endParaRPr kumimoji="1" lang="ja-JP" altLang="en-US"/>
          </a:p>
        </p:txBody>
      </p:sp>
      <p:sp>
        <p:nvSpPr>
          <p:cNvPr id="2" name="雲 1">
            <a:extLst>
              <a:ext uri="{FF2B5EF4-FFF2-40B4-BE49-F238E27FC236}">
                <a16:creationId xmlns:a16="http://schemas.microsoft.com/office/drawing/2014/main" id="{EB0184E5-5299-8567-65B8-B782AC4E076F}"/>
              </a:ext>
            </a:extLst>
          </p:cNvPr>
          <p:cNvSpPr/>
          <p:nvPr/>
        </p:nvSpPr>
        <p:spPr>
          <a:xfrm>
            <a:off x="835536" y="1157537"/>
            <a:ext cx="7480318" cy="4542926"/>
          </a:xfrm>
          <a:prstGeom prst="cloud">
            <a:avLst/>
          </a:prstGeom>
          <a:solidFill>
            <a:srgbClr val="FCEDE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9C66C155-85C7-0828-61BC-A75791EB356D}"/>
              </a:ext>
            </a:extLst>
          </p:cNvPr>
          <p:cNvSpPr txBox="1"/>
          <p:nvPr/>
        </p:nvSpPr>
        <p:spPr>
          <a:xfrm>
            <a:off x="2019667" y="1967018"/>
            <a:ext cx="5109091" cy="26944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990"/>
              <a:buFontTx/>
              <a:buNone/>
              <a:tabLst/>
              <a:defRPr/>
            </a:pPr>
            <a:r>
              <a:rPr kumimoji="0" lang="ja" altLang="ja-JP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游ゴシック"/>
                <a:cs typeface="MS PGothic"/>
                <a:sym typeface="MS PGothic"/>
              </a:rPr>
              <a:t>薬物</a:t>
            </a:r>
            <a:r>
              <a:rPr kumimoji="0" lang="ja-JP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游ゴシック"/>
                <a:cs typeface="MS PGothic"/>
                <a:sym typeface="MS PGothic"/>
              </a:rPr>
              <a:t>には、</a:t>
            </a:r>
          </a:p>
          <a:p>
            <a:pPr marL="0" marR="0" lvl="0" indent="0" algn="ctr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990"/>
              <a:buFontTx/>
              <a:buNone/>
              <a:tabLst/>
              <a:defRPr/>
            </a:pPr>
            <a:r>
              <a:rPr kumimoji="0" lang="ja-JP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游ゴシック"/>
                <a:cs typeface="MS PGothic"/>
                <a:sym typeface="MS PGothic"/>
              </a:rPr>
              <a:t>どのような</a:t>
            </a:r>
            <a:r>
              <a:rPr kumimoji="0" lang="ja-JP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游ゴシック"/>
                <a:cs typeface="MS PGothic"/>
                <a:sym typeface="MS PGothic"/>
              </a:rPr>
              <a:t>種類</a:t>
            </a:r>
            <a:r>
              <a:rPr kumimoji="0" lang="ja-JP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游ゴシック"/>
                <a:cs typeface="MS PGothic"/>
                <a:sym typeface="MS PGothic"/>
              </a:rPr>
              <a:t>が</a:t>
            </a:r>
            <a:br>
              <a:rPr kumimoji="0" lang="en-US" altLang="ja-JP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游ゴシック"/>
                <a:cs typeface="MS PGothic"/>
                <a:sym typeface="MS PGothic"/>
              </a:rPr>
            </a:br>
            <a:r>
              <a:rPr kumimoji="0" lang="ja-JP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游ゴシック"/>
                <a:cs typeface="MS PGothic"/>
                <a:sym typeface="MS PGothic"/>
              </a:rPr>
              <a:t>あるのだろうか？</a:t>
            </a:r>
            <a:endParaRPr kumimoji="1" lang="ja-JP" alt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游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20812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6916AA-CA48-A1DA-1142-DA2856FE81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ECFD7AAB-6CDC-AD05-9AFB-EB48544FCB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6FD1F-B238-489A-B820-857598A48E65}" type="slidenum">
              <a:rPr kumimoji="1" lang="ja-JP" altLang="en-US" smtClean="0"/>
              <a:t>7</a:t>
            </a:fld>
            <a:endParaRPr kumimoji="1" lang="ja-JP" altLang="en-US"/>
          </a:p>
        </p:txBody>
      </p:sp>
      <p:sp>
        <p:nvSpPr>
          <p:cNvPr id="3" name="タイトル 2">
            <a:extLst>
              <a:ext uri="{FF2B5EF4-FFF2-40B4-BE49-F238E27FC236}">
                <a16:creationId xmlns:a16="http://schemas.microsoft.com/office/drawing/2014/main" id="{6AAABDF5-27D9-D355-1F3F-DE086653D3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0450" y="324147"/>
            <a:ext cx="7871494" cy="985215"/>
          </a:xfrm>
        </p:spPr>
        <p:txBody>
          <a:bodyPr>
            <a:normAutofit/>
          </a:bodyPr>
          <a:lstStyle/>
          <a:p>
            <a:r>
              <a:rPr kumimoji="1" lang="ja-JP" altLang="en-US" sz="3200" dirty="0"/>
              <a:t>違法薬物の種類</a:t>
            </a:r>
            <a:endParaRPr lang="ja-JP" altLang="en-US" sz="3200" dirty="0"/>
          </a:p>
        </p:txBody>
      </p:sp>
      <p:sp>
        <p:nvSpPr>
          <p:cNvPr id="10" name="四角形: 角を丸くする 9">
            <a:extLst>
              <a:ext uri="{FF2B5EF4-FFF2-40B4-BE49-F238E27FC236}">
                <a16:creationId xmlns:a16="http://schemas.microsoft.com/office/drawing/2014/main" id="{401CD589-A1DD-A889-E91C-367ADA8E9FC6}"/>
              </a:ext>
            </a:extLst>
          </p:cNvPr>
          <p:cNvSpPr/>
          <p:nvPr/>
        </p:nvSpPr>
        <p:spPr>
          <a:xfrm>
            <a:off x="792164" y="1252190"/>
            <a:ext cx="1310700" cy="597383"/>
          </a:xfrm>
          <a:prstGeom prst="roundRect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108000" bIns="0" rtlCol="0" anchor="b">
            <a:spAutoFit/>
          </a:bodyPr>
          <a:lstStyle/>
          <a:p>
            <a:r>
              <a:rPr lang="ja-JP" altLang="en-US" sz="2800" b="1" dirty="0">
                <a:solidFill>
                  <a:srgbClr val="0070C0"/>
                </a:solidFill>
                <a:latin typeface="+mn-ea"/>
              </a:rPr>
              <a:t>覚醒剤</a:t>
            </a:r>
            <a:endParaRPr kumimoji="1" lang="ja-JP" altLang="en-US" sz="2800" dirty="0"/>
          </a:p>
        </p:txBody>
      </p:sp>
      <p:sp>
        <p:nvSpPr>
          <p:cNvPr id="11" name="Google Shape;102;g2f54bed3a7d_0_1">
            <a:extLst>
              <a:ext uri="{FF2B5EF4-FFF2-40B4-BE49-F238E27FC236}">
                <a16:creationId xmlns:a16="http://schemas.microsoft.com/office/drawing/2014/main" id="{657D4574-1AC9-4AB8-4B53-40B5388148B7}"/>
              </a:ext>
            </a:extLst>
          </p:cNvPr>
          <p:cNvSpPr txBox="1">
            <a:spLocks/>
          </p:cNvSpPr>
          <p:nvPr/>
        </p:nvSpPr>
        <p:spPr>
          <a:xfrm>
            <a:off x="4877973" y="4745210"/>
            <a:ext cx="3520805" cy="923289"/>
          </a:xfrm>
          <a:prstGeom prst="rect">
            <a:avLst/>
          </a:prstGeom>
          <a:noFill/>
          <a:ln>
            <a:noFill/>
          </a:ln>
        </p:spPr>
        <p:txBody>
          <a:bodyPr spcFirstLastPara="1" wrap="none" lIns="91425" tIns="45700" rIns="91425" bIns="45700" anchor="t" anchorCtr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2000"/>
              <a:buFont typeface="Arial"/>
              <a:buNone/>
            </a:pPr>
            <a:r>
              <a:rPr lang="ja-JP" altLang="en-US" sz="1800" b="1" dirty="0">
                <a:solidFill>
                  <a:srgbClr val="0070C0"/>
                </a:solidFill>
                <a:cs typeface="MS PGothic"/>
                <a:sym typeface="MS PGothic"/>
              </a:rPr>
              <a:t>［俗 称］</a:t>
            </a:r>
          </a:p>
          <a:p>
            <a:pPr marL="179388" indent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2000"/>
              <a:buFont typeface="Arial"/>
              <a:buNone/>
            </a:pPr>
            <a:r>
              <a:rPr lang="ja-JP" altLang="en-US" sz="1800" dirty="0">
                <a:solidFill>
                  <a:schemeClr val="dk1"/>
                </a:solidFill>
                <a:cs typeface="MS PGothic"/>
                <a:sym typeface="MS PGothic"/>
              </a:rPr>
              <a:t>シャブ、クスリ、</a:t>
            </a:r>
            <a:r>
              <a:rPr lang="en-US" altLang="ja-JP" sz="1800" dirty="0">
                <a:solidFill>
                  <a:schemeClr val="dk1"/>
                </a:solidFill>
                <a:cs typeface="MS PGothic"/>
                <a:sym typeface="MS PGothic"/>
              </a:rPr>
              <a:t>S</a:t>
            </a:r>
            <a:r>
              <a:rPr lang="ja-JP" altLang="en-US" sz="1800" dirty="0">
                <a:solidFill>
                  <a:schemeClr val="dk1"/>
                </a:solidFill>
                <a:cs typeface="MS PGothic"/>
                <a:sym typeface="MS PGothic"/>
              </a:rPr>
              <a:t>（エス）、</a:t>
            </a:r>
            <a:br>
              <a:rPr lang="en-US" altLang="ja-JP" sz="1800" dirty="0">
                <a:solidFill>
                  <a:schemeClr val="dk1"/>
                </a:solidFill>
                <a:cs typeface="MS PGothic"/>
                <a:sym typeface="MS PGothic"/>
              </a:rPr>
            </a:br>
            <a:r>
              <a:rPr lang="ja-JP" altLang="en-US" sz="1800" dirty="0">
                <a:solidFill>
                  <a:schemeClr val="dk1"/>
                </a:solidFill>
                <a:cs typeface="MS PGothic"/>
                <a:sym typeface="MS PGothic"/>
              </a:rPr>
              <a:t>スピード、アイス　</a:t>
            </a:r>
            <a:r>
              <a:rPr lang="ja-JP" altLang="en-US" sz="1400" dirty="0">
                <a:solidFill>
                  <a:schemeClr val="dk1"/>
                </a:solidFill>
                <a:cs typeface="MS PGothic"/>
                <a:sym typeface="MS PGothic"/>
              </a:rPr>
              <a:t>など</a:t>
            </a:r>
            <a:endParaRPr lang="ja-JP" altLang="en-US" sz="1800" dirty="0">
              <a:cs typeface="MS PGothic"/>
              <a:sym typeface="MS PGothic"/>
            </a:endParaRPr>
          </a:p>
        </p:txBody>
      </p:sp>
      <p:pic>
        <p:nvPicPr>
          <p:cNvPr id="13" name="Google Shape;108;g2f54bed3a7d_0_1">
            <a:extLst>
              <a:ext uri="{FF2B5EF4-FFF2-40B4-BE49-F238E27FC236}">
                <a16:creationId xmlns:a16="http://schemas.microsoft.com/office/drawing/2014/main" id="{29D8465F-07BB-00F2-3F3A-12E073D76ADA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40106" y="4542817"/>
            <a:ext cx="2531893" cy="1937707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コンテンツ プレースホルダー 2">
            <a:extLst>
              <a:ext uri="{FF2B5EF4-FFF2-40B4-BE49-F238E27FC236}">
                <a16:creationId xmlns:a16="http://schemas.microsoft.com/office/drawing/2014/main" id="{CE2E4F52-02FC-52B1-0B9E-A2657DCC8273}"/>
              </a:ext>
            </a:extLst>
          </p:cNvPr>
          <p:cNvSpPr txBox="1">
            <a:spLocks/>
          </p:cNvSpPr>
          <p:nvPr/>
        </p:nvSpPr>
        <p:spPr>
          <a:xfrm>
            <a:off x="4805819" y="6253199"/>
            <a:ext cx="2847254" cy="280654"/>
          </a:xfrm>
          <a:prstGeom prst="rect">
            <a:avLst/>
          </a:prstGeom>
        </p:spPr>
        <p:txBody>
          <a:bodyPr wrap="none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spcBef>
                <a:spcPts val="0"/>
              </a:spcBef>
              <a:buClr>
                <a:srgbClr val="0070C0"/>
              </a:buClr>
              <a:buNone/>
            </a:pPr>
            <a:r>
              <a:rPr lang="ja-JP" altLang="en-US" sz="900" dirty="0">
                <a:latin typeface="+mn-ea"/>
              </a:rPr>
              <a:t>写真</a:t>
            </a:r>
            <a:r>
              <a:rPr lang="ja-JP" altLang="en-US" sz="900" dirty="0">
                <a:latin typeface="+mn-ea"/>
                <a:sym typeface="Wingdings" panose="05000000000000000000" pitchFamily="2" charset="2"/>
              </a:rPr>
              <a:t>：</a:t>
            </a:r>
            <a:r>
              <a:rPr lang="en-US" altLang="ja-JP" sz="900" dirty="0">
                <a:latin typeface="+mn-ea"/>
                <a:sym typeface="Wingdings" panose="05000000000000000000" pitchFamily="2" charset="2"/>
              </a:rPr>
              <a:t>(</a:t>
            </a:r>
            <a:r>
              <a:rPr lang="ja-JP" altLang="en-US" sz="900" dirty="0">
                <a:latin typeface="+mn-ea"/>
                <a:sym typeface="Wingdings" panose="05000000000000000000" pitchFamily="2" charset="2"/>
              </a:rPr>
              <a:t>公財</a:t>
            </a:r>
            <a:r>
              <a:rPr lang="en-US" altLang="ja-JP" sz="900" dirty="0">
                <a:latin typeface="+mn-ea"/>
                <a:sym typeface="Wingdings" panose="05000000000000000000" pitchFamily="2" charset="2"/>
              </a:rPr>
              <a:t>)</a:t>
            </a:r>
            <a:r>
              <a:rPr lang="ja-JP" altLang="en-US" sz="900" dirty="0">
                <a:latin typeface="+mn-ea"/>
                <a:sym typeface="Wingdings" panose="05000000000000000000" pitchFamily="2" charset="2"/>
              </a:rPr>
              <a:t>麻薬・覚せい剤乱用防止センター より</a:t>
            </a:r>
            <a:endParaRPr lang="ja-JP" altLang="en-US" sz="900" dirty="0">
              <a:latin typeface="+mn-ea"/>
            </a:endParaRPr>
          </a:p>
        </p:txBody>
      </p:sp>
      <p:sp>
        <p:nvSpPr>
          <p:cNvPr id="15" name="Google Shape;107;g2f54bed3a7d_0_1">
            <a:extLst>
              <a:ext uri="{FF2B5EF4-FFF2-40B4-BE49-F238E27FC236}">
                <a16:creationId xmlns:a16="http://schemas.microsoft.com/office/drawing/2014/main" id="{52628CA4-FA49-0921-907E-F8A3DC5BC45E}"/>
              </a:ext>
            </a:extLst>
          </p:cNvPr>
          <p:cNvSpPr txBox="1"/>
          <p:nvPr/>
        </p:nvSpPr>
        <p:spPr>
          <a:xfrm>
            <a:off x="4964229" y="1341268"/>
            <a:ext cx="3569379" cy="431815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none" lIns="36000" tIns="36000" rIns="36000" bIns="0" anchor="ctr" anchorCtr="0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altLang="ja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cs typeface="MS PGothic"/>
                <a:sym typeface="MS PGothic"/>
              </a:rPr>
              <a:t>※</a:t>
            </a:r>
            <a:r>
              <a:rPr kumimoji="0" lang="ja" altLang="en-US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cs typeface="MS PGothic"/>
                <a:sym typeface="MS PGothic"/>
              </a:rPr>
              <a:t>覚醒剤取締法で規制されている</a:t>
            </a:r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ea"/>
              <a:cs typeface="MS PGothic"/>
              <a:sym typeface="MS PGothic"/>
            </a:endParaRPr>
          </a:p>
        </p:txBody>
      </p:sp>
      <p:sp>
        <p:nvSpPr>
          <p:cNvPr id="16" name="Google Shape;103;g2f54bed3a7d_0_1">
            <a:extLst>
              <a:ext uri="{FF2B5EF4-FFF2-40B4-BE49-F238E27FC236}">
                <a16:creationId xmlns:a16="http://schemas.microsoft.com/office/drawing/2014/main" id="{A2A2F1A5-A14A-CAAD-FD70-BD39FAD73E86}"/>
              </a:ext>
            </a:extLst>
          </p:cNvPr>
          <p:cNvSpPr txBox="1"/>
          <p:nvPr/>
        </p:nvSpPr>
        <p:spPr>
          <a:xfrm>
            <a:off x="792163" y="1890117"/>
            <a:ext cx="7729781" cy="359497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spcFirstLastPara="1" wrap="square" lIns="72000" tIns="360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ja" b="1" dirty="0">
                <a:solidFill>
                  <a:srgbClr val="0070C0"/>
                </a:solidFill>
                <a:cs typeface="MS PGothic"/>
                <a:sym typeface="MS PGothic"/>
              </a:rPr>
              <a:t>［症状の例］</a:t>
            </a:r>
            <a:endParaRPr b="1" dirty="0">
              <a:solidFill>
                <a:srgbClr val="0070C0"/>
              </a:solidFill>
              <a:cs typeface="MS PGothic"/>
              <a:sym typeface="MS PGothic"/>
            </a:endParaRPr>
          </a:p>
        </p:txBody>
      </p:sp>
      <p:sp>
        <p:nvSpPr>
          <p:cNvPr id="12" name="Google Shape;103;g2f54bed3a7d_0_1">
            <a:extLst>
              <a:ext uri="{FF2B5EF4-FFF2-40B4-BE49-F238E27FC236}">
                <a16:creationId xmlns:a16="http://schemas.microsoft.com/office/drawing/2014/main" id="{D7C7785A-8916-A367-2967-6E54D5BDFDFF}"/>
              </a:ext>
            </a:extLst>
          </p:cNvPr>
          <p:cNvSpPr txBox="1"/>
          <p:nvPr/>
        </p:nvSpPr>
        <p:spPr>
          <a:xfrm>
            <a:off x="792163" y="2286830"/>
            <a:ext cx="7741445" cy="2097072"/>
          </a:xfrm>
          <a:prstGeom prst="roundRect">
            <a:avLst>
              <a:gd name="adj" fmla="val 14796"/>
            </a:avLst>
          </a:prstGeom>
          <a:solidFill>
            <a:schemeClr val="accent2">
              <a:lumMod val="20000"/>
              <a:lumOff val="80000"/>
            </a:schemeClr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spcFirstLastPara="1" wrap="square" lIns="180000" tIns="36000" rIns="91425" bIns="45700" anchor="t" anchorCtr="0">
            <a:spAutoFit/>
          </a:bodyPr>
          <a:lstStyle/>
          <a:p>
            <a:pPr marL="357188" marR="0" lvl="0" indent="-35718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000"/>
              <a:buFont typeface="Wingdings" panose="05000000000000000000" pitchFamily="2" charset="2"/>
              <a:buChar char="l"/>
              <a:tabLst>
                <a:tab pos="1971675" algn="l"/>
              </a:tabLst>
            </a:pPr>
            <a:r>
              <a:rPr lang="ja" sz="2400" b="1" i="0" u="none" strike="noStrike" cap="none" dirty="0">
                <a:solidFill>
                  <a:schemeClr val="dk1"/>
                </a:solidFill>
                <a:cs typeface="MS PGothic"/>
                <a:sym typeface="MS PGothic"/>
              </a:rPr>
              <a:t>興奮作用</a:t>
            </a:r>
            <a:r>
              <a:rPr lang="ja" sz="2400" i="0" u="none" strike="noStrike" cap="none" dirty="0">
                <a:solidFill>
                  <a:schemeClr val="dk1"/>
                </a:solidFill>
                <a:cs typeface="MS PGothic"/>
                <a:sym typeface="MS PGothic"/>
              </a:rPr>
              <a:t>：</a:t>
            </a:r>
            <a:r>
              <a:rPr lang="en-US" altLang="ja" sz="2400" i="0" u="none" strike="noStrike" cap="none" dirty="0">
                <a:solidFill>
                  <a:schemeClr val="dk1"/>
                </a:solidFill>
                <a:cs typeface="MS PGothic"/>
                <a:sym typeface="MS PGothic"/>
              </a:rPr>
              <a:t>	</a:t>
            </a:r>
            <a:r>
              <a:rPr lang="ja" sz="2400" i="0" u="none" strike="noStrike" cap="none" dirty="0">
                <a:solidFill>
                  <a:srgbClr val="FF0000"/>
                </a:solidFill>
                <a:cs typeface="MS PGothic"/>
                <a:sym typeface="MS PGothic"/>
              </a:rPr>
              <a:t>脳</a:t>
            </a:r>
            <a:r>
              <a:rPr lang="ja" sz="2400" i="0" u="none" strike="noStrike" cap="none" dirty="0">
                <a:solidFill>
                  <a:schemeClr val="dk1"/>
                </a:solidFill>
                <a:cs typeface="MS PGothic"/>
                <a:sym typeface="MS PGothic"/>
              </a:rPr>
              <a:t>を刺激して興奮させる</a:t>
            </a:r>
            <a:br>
              <a:rPr lang="en-US" altLang="ja" sz="2400" i="0" u="none" strike="noStrike" cap="none" dirty="0">
                <a:solidFill>
                  <a:schemeClr val="dk1"/>
                </a:solidFill>
                <a:cs typeface="MS PGothic"/>
                <a:sym typeface="MS PGothic"/>
              </a:rPr>
            </a:br>
            <a:r>
              <a:rPr lang="en-US" altLang="ja" sz="2400" i="0" u="none" strike="noStrike" cap="none" dirty="0">
                <a:solidFill>
                  <a:schemeClr val="dk1"/>
                </a:solidFill>
                <a:cs typeface="MS PGothic"/>
                <a:sym typeface="MS PGothic"/>
              </a:rPr>
              <a:t>	</a:t>
            </a:r>
            <a:r>
              <a:rPr lang="ja" sz="2400" i="0" u="none" strike="noStrike" cap="none" dirty="0">
                <a:solidFill>
                  <a:schemeClr val="dk1"/>
                </a:solidFill>
                <a:cs typeface="MS PGothic"/>
                <a:sym typeface="MS PGothic"/>
              </a:rPr>
              <a:t>⇒</a:t>
            </a:r>
            <a:r>
              <a:rPr lang="ja-JP" altLang="en-US" sz="2400" i="0" u="none" strike="noStrike" cap="none" dirty="0">
                <a:solidFill>
                  <a:srgbClr val="FF0000"/>
                </a:solidFill>
                <a:cs typeface="MS PGothic"/>
                <a:sym typeface="MS PGothic"/>
              </a:rPr>
              <a:t>呼吸が荒くなる、疲労感がなくなる</a:t>
            </a:r>
            <a:endParaRPr sz="2400" dirty="0">
              <a:solidFill>
                <a:srgbClr val="FF0000"/>
              </a:solidFill>
              <a:cs typeface="MS PGothic"/>
              <a:sym typeface="MS PGothic"/>
            </a:endParaRPr>
          </a:p>
          <a:p>
            <a:pPr marL="357188" marR="0" lvl="0" indent="-35718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000"/>
              <a:buFont typeface="Wingdings" panose="05000000000000000000" pitchFamily="2" charset="2"/>
              <a:buChar char="l"/>
            </a:pPr>
            <a:r>
              <a:rPr lang="ja" sz="2400" b="1" dirty="0">
                <a:solidFill>
                  <a:schemeClr val="dk1"/>
                </a:solidFill>
                <a:cs typeface="MS PGothic"/>
                <a:sym typeface="MS PGothic"/>
              </a:rPr>
              <a:t>幻覚、妄想、錯乱</a:t>
            </a:r>
            <a:endParaRPr lang="en-US" altLang="ja" sz="2400" b="1" dirty="0">
              <a:solidFill>
                <a:schemeClr val="dk1"/>
              </a:solidFill>
              <a:cs typeface="MS PGothic"/>
              <a:sym typeface="MS PGothic"/>
            </a:endParaRPr>
          </a:p>
          <a:p>
            <a:pPr marL="357188" marR="0" lvl="0" indent="-35718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000"/>
              <a:buFont typeface="Wingdings" panose="05000000000000000000" pitchFamily="2" charset="2"/>
              <a:buChar char="l"/>
            </a:pPr>
            <a:r>
              <a:rPr lang="ja-JP" altLang="en-US" sz="2400" b="1" dirty="0">
                <a:solidFill>
                  <a:schemeClr val="dk1"/>
                </a:solidFill>
                <a:cs typeface="MS PGothic"/>
                <a:sym typeface="MS PGothic"/>
              </a:rPr>
              <a:t>急死</a:t>
            </a:r>
            <a:endParaRPr sz="2400" b="1" dirty="0">
              <a:solidFill>
                <a:schemeClr val="dk1"/>
              </a:solidFill>
              <a:cs typeface="MS PGothic"/>
              <a:sym typeface="MS PGothic"/>
            </a:endParaRPr>
          </a:p>
          <a:p>
            <a:pPr marL="357188" marR="0" lvl="0" indent="-35718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000"/>
              <a:buFont typeface="Wingdings" panose="05000000000000000000" pitchFamily="2" charset="2"/>
              <a:buChar char="l"/>
            </a:pPr>
            <a:r>
              <a:rPr lang="ja" sz="2400" b="1" dirty="0">
                <a:solidFill>
                  <a:schemeClr val="dk1"/>
                </a:solidFill>
                <a:cs typeface="MS PGothic"/>
                <a:sym typeface="MS PGothic"/>
              </a:rPr>
              <a:t>強い依存性　</a:t>
            </a:r>
            <a:r>
              <a:rPr lang="ja" dirty="0">
                <a:solidFill>
                  <a:schemeClr val="dk1"/>
                </a:solidFill>
                <a:cs typeface="MS PGothic"/>
                <a:sym typeface="MS PGothic"/>
              </a:rPr>
              <a:t>など</a:t>
            </a:r>
            <a:endParaRPr sz="2400" dirty="0">
              <a:solidFill>
                <a:schemeClr val="dk1"/>
              </a:solidFill>
              <a:cs typeface="MS PGothic"/>
              <a:sym typeface="MS PGothic"/>
            </a:endParaRPr>
          </a:p>
        </p:txBody>
      </p:sp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37F2DEB8-A9C2-C903-2203-F8AF685A3531}"/>
              </a:ext>
            </a:extLst>
          </p:cNvPr>
          <p:cNvGrpSpPr/>
          <p:nvPr/>
        </p:nvGrpSpPr>
        <p:grpSpPr>
          <a:xfrm>
            <a:off x="2002659" y="465996"/>
            <a:ext cx="5564210" cy="651773"/>
            <a:chOff x="2002659" y="465996"/>
            <a:chExt cx="5564210" cy="651773"/>
          </a:xfrm>
        </p:grpSpPr>
        <p:sp>
          <p:nvSpPr>
            <p:cNvPr id="5" name="平行四辺形 4">
              <a:extLst>
                <a:ext uri="{FF2B5EF4-FFF2-40B4-BE49-F238E27FC236}">
                  <a16:creationId xmlns:a16="http://schemas.microsoft.com/office/drawing/2014/main" id="{6CC0BFDB-AA2E-6698-6AD1-16BE87358DCB}"/>
                </a:ext>
              </a:extLst>
            </p:cNvPr>
            <p:cNvSpPr/>
            <p:nvPr userDrawn="1"/>
          </p:nvSpPr>
          <p:spPr>
            <a:xfrm flipH="1">
              <a:off x="2002659" y="1002569"/>
              <a:ext cx="5148000" cy="115200"/>
            </a:xfrm>
            <a:prstGeom prst="parallelogram">
              <a:avLst/>
            </a:prstGeom>
            <a:solidFill>
              <a:schemeClr val="tx2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6" name="図 5" descr="暗い背景に白い文字がある&#10;&#10;中程度の精度で自動的に生成された説明">
              <a:extLst>
                <a:ext uri="{FF2B5EF4-FFF2-40B4-BE49-F238E27FC236}">
                  <a16:creationId xmlns:a16="http://schemas.microsoft.com/office/drawing/2014/main" id="{3AEA4F79-1675-370A-8475-1444E8194C2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27886" y="465996"/>
              <a:ext cx="538983" cy="638794"/>
            </a:xfrm>
            <a:prstGeom prst="rect">
              <a:avLst/>
            </a:prstGeom>
          </p:spPr>
        </p:pic>
      </p:grp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22B659C8-D308-2023-6511-3E9BB57594D0}"/>
              </a:ext>
            </a:extLst>
          </p:cNvPr>
          <p:cNvSpPr txBox="1"/>
          <p:nvPr/>
        </p:nvSpPr>
        <p:spPr>
          <a:xfrm>
            <a:off x="917924" y="1218378"/>
            <a:ext cx="11079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1200" dirty="0">
                <a:solidFill>
                  <a:srgbClr val="0070C0"/>
                </a:solidFill>
              </a:rPr>
              <a:t>かくせいざい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72186880-D972-E5DB-FAB9-76D927A71C23}"/>
              </a:ext>
            </a:extLst>
          </p:cNvPr>
          <p:cNvSpPr txBox="1"/>
          <p:nvPr/>
        </p:nvSpPr>
        <p:spPr>
          <a:xfrm>
            <a:off x="5175829" y="1307970"/>
            <a:ext cx="87716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900" dirty="0"/>
              <a:t>かくせいざい</a:t>
            </a:r>
          </a:p>
        </p:txBody>
      </p:sp>
    </p:spTree>
    <p:extLst>
      <p:ext uri="{BB962C8B-B14F-4D97-AF65-F5344CB8AC3E}">
        <p14:creationId xmlns:p14="http://schemas.microsoft.com/office/powerpoint/2010/main" val="26749617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149624-66F6-B213-66F5-48C78492BE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CB30F3CA-DB7A-761A-BE66-F8340CE3C2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6FD1F-B238-489A-B820-857598A48E65}" type="slidenum">
              <a:rPr kumimoji="1" lang="ja-JP" altLang="en-US" smtClean="0"/>
              <a:t>8</a:t>
            </a:fld>
            <a:endParaRPr kumimoji="1" lang="ja-JP" altLang="en-US"/>
          </a:p>
        </p:txBody>
      </p:sp>
      <p:sp>
        <p:nvSpPr>
          <p:cNvPr id="3" name="タイトル 2">
            <a:extLst>
              <a:ext uri="{FF2B5EF4-FFF2-40B4-BE49-F238E27FC236}">
                <a16:creationId xmlns:a16="http://schemas.microsoft.com/office/drawing/2014/main" id="{A3EDC124-F11A-5734-7A8E-05E5BD31F7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0450" y="324147"/>
            <a:ext cx="7871494" cy="985215"/>
          </a:xfrm>
        </p:spPr>
        <p:txBody>
          <a:bodyPr>
            <a:normAutofit/>
          </a:bodyPr>
          <a:lstStyle/>
          <a:p>
            <a:r>
              <a:rPr kumimoji="1" lang="ja-JP" altLang="en-US" sz="3200" dirty="0"/>
              <a:t>違法薬物の種類</a:t>
            </a:r>
            <a:endParaRPr lang="ja-JP" altLang="en-US" sz="3200" dirty="0"/>
          </a:p>
        </p:txBody>
      </p:sp>
      <p:sp>
        <p:nvSpPr>
          <p:cNvPr id="17" name="四角形: 角を丸くする 16">
            <a:extLst>
              <a:ext uri="{FF2B5EF4-FFF2-40B4-BE49-F238E27FC236}">
                <a16:creationId xmlns:a16="http://schemas.microsoft.com/office/drawing/2014/main" id="{03707772-6D04-6406-E823-D8D23441CBC9}"/>
              </a:ext>
            </a:extLst>
          </p:cNvPr>
          <p:cNvSpPr/>
          <p:nvPr/>
        </p:nvSpPr>
        <p:spPr>
          <a:xfrm>
            <a:off x="801873" y="1273345"/>
            <a:ext cx="5624632" cy="578882"/>
          </a:xfrm>
          <a:prstGeom prst="roundRect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r>
              <a:rPr lang="ja-JP" altLang="en-US" sz="2800" b="1" dirty="0">
                <a:solidFill>
                  <a:srgbClr val="0070C0"/>
                </a:solidFill>
                <a:latin typeface="+mn-ea"/>
              </a:rPr>
              <a:t>麻薬（コカイン、ＭＤＭＡなど）</a:t>
            </a:r>
            <a:endParaRPr kumimoji="1" lang="ja-JP" altLang="en-US" sz="2800" dirty="0"/>
          </a:p>
        </p:txBody>
      </p:sp>
      <p:sp>
        <p:nvSpPr>
          <p:cNvPr id="18" name="Google Shape;102;g2f54bed3a7d_0_1">
            <a:extLst>
              <a:ext uri="{FF2B5EF4-FFF2-40B4-BE49-F238E27FC236}">
                <a16:creationId xmlns:a16="http://schemas.microsoft.com/office/drawing/2014/main" id="{159D2227-D272-142F-63C8-F56E4C8D1213}"/>
              </a:ext>
            </a:extLst>
          </p:cNvPr>
          <p:cNvSpPr txBox="1">
            <a:spLocks/>
          </p:cNvSpPr>
          <p:nvPr/>
        </p:nvSpPr>
        <p:spPr>
          <a:xfrm>
            <a:off x="6627910" y="4762907"/>
            <a:ext cx="2055504" cy="923289"/>
          </a:xfrm>
          <a:prstGeom prst="rect">
            <a:avLst/>
          </a:prstGeom>
          <a:noFill/>
          <a:ln>
            <a:noFill/>
          </a:ln>
        </p:spPr>
        <p:txBody>
          <a:bodyPr spcFirstLastPara="1" wrap="none" lIns="90000" tIns="45700" rIns="91425" bIns="45700" anchor="t" anchorCtr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2000"/>
              <a:buFont typeface="Arial"/>
              <a:buNone/>
            </a:pPr>
            <a:r>
              <a:rPr lang="ja-JP" altLang="en-US" sz="1800" b="1" dirty="0">
                <a:solidFill>
                  <a:srgbClr val="0070C0"/>
                </a:solidFill>
                <a:cs typeface="MS PGothic"/>
                <a:sym typeface="MS PGothic"/>
              </a:rPr>
              <a:t>［</a:t>
            </a:r>
            <a:r>
              <a:rPr lang="en-US" altLang="ja-JP" sz="1800" b="1" dirty="0">
                <a:solidFill>
                  <a:srgbClr val="0070C0"/>
                </a:solidFill>
                <a:cs typeface="MS PGothic"/>
                <a:sym typeface="MS PGothic"/>
              </a:rPr>
              <a:t>MDMA</a:t>
            </a:r>
            <a:r>
              <a:rPr lang="ja-JP" altLang="en-US" sz="1800" b="1" dirty="0">
                <a:solidFill>
                  <a:srgbClr val="0070C0"/>
                </a:solidFill>
                <a:cs typeface="MS PGothic"/>
                <a:sym typeface="MS PGothic"/>
              </a:rPr>
              <a:t>の俗称］</a:t>
            </a:r>
          </a:p>
          <a:p>
            <a:pPr marL="179388" indent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2000"/>
              <a:buFont typeface="Arial"/>
              <a:buNone/>
            </a:pPr>
            <a:r>
              <a:rPr lang="ja-JP" altLang="en-US" sz="1800" dirty="0">
                <a:solidFill>
                  <a:schemeClr val="dk1"/>
                </a:solidFill>
                <a:cs typeface="MS PGothic"/>
                <a:sym typeface="MS PGothic"/>
              </a:rPr>
              <a:t>エクスタシー、</a:t>
            </a:r>
          </a:p>
          <a:p>
            <a:pPr marL="179388" indent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2000"/>
              <a:buFont typeface="Arial"/>
              <a:buNone/>
            </a:pPr>
            <a:r>
              <a:rPr lang="ja-JP" altLang="en-US" sz="1800" dirty="0">
                <a:solidFill>
                  <a:schemeClr val="dk1"/>
                </a:solidFill>
                <a:cs typeface="MS PGothic"/>
                <a:sym typeface="MS PGothic"/>
              </a:rPr>
              <a:t>バツ、タマ</a:t>
            </a:r>
            <a:endParaRPr lang="ja-JP" altLang="en-US" sz="1800" dirty="0">
              <a:cs typeface="MS PGothic"/>
              <a:sym typeface="MS PGothic"/>
            </a:endParaRPr>
          </a:p>
        </p:txBody>
      </p:sp>
      <p:sp>
        <p:nvSpPr>
          <p:cNvPr id="19" name="Google Shape;103;g2f54bed3a7d_0_1">
            <a:extLst>
              <a:ext uri="{FF2B5EF4-FFF2-40B4-BE49-F238E27FC236}">
                <a16:creationId xmlns:a16="http://schemas.microsoft.com/office/drawing/2014/main" id="{3993E6A4-1525-FD0A-208A-132DDF54A39D}"/>
              </a:ext>
            </a:extLst>
          </p:cNvPr>
          <p:cNvSpPr txBox="1"/>
          <p:nvPr/>
        </p:nvSpPr>
        <p:spPr>
          <a:xfrm>
            <a:off x="801872" y="2493769"/>
            <a:ext cx="7732017" cy="2097072"/>
          </a:xfrm>
          <a:prstGeom prst="roundRect">
            <a:avLst>
              <a:gd name="adj" fmla="val 14796"/>
            </a:avLst>
          </a:prstGeom>
          <a:solidFill>
            <a:schemeClr val="accent2">
              <a:lumMod val="20000"/>
              <a:lumOff val="80000"/>
            </a:schemeClr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spcFirstLastPara="1" wrap="square" lIns="108000" tIns="36000" rIns="36000" bIns="45700" anchor="t" anchorCtr="0">
            <a:spAutoFit/>
          </a:bodyPr>
          <a:lstStyle/>
          <a:p>
            <a:pPr marL="357188" marR="0" lvl="0" indent="-35718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000"/>
              <a:buFont typeface="Wingdings" panose="05000000000000000000" pitchFamily="2" charset="2"/>
              <a:buChar char="l"/>
              <a:tabLst>
                <a:tab pos="2425700" algn="l"/>
              </a:tabLst>
            </a:pPr>
            <a:r>
              <a:rPr lang="ja" altLang="ja-JP" sz="2400" b="1" i="0" u="none" strike="noStrike" cap="none" dirty="0">
                <a:solidFill>
                  <a:srgbClr val="FF0000"/>
                </a:solidFill>
                <a:cs typeface="MS PGothic"/>
                <a:sym typeface="MS PGothic"/>
              </a:rPr>
              <a:t>興奮作用</a:t>
            </a:r>
            <a:r>
              <a:rPr lang="ja" altLang="ja-JP" sz="2400" dirty="0">
                <a:cs typeface="MS PGothic"/>
                <a:sym typeface="MS PGothic"/>
              </a:rPr>
              <a:t>の</a:t>
            </a:r>
            <a:r>
              <a:rPr lang="ja-JP" altLang="en-US" sz="2400" dirty="0">
                <a:cs typeface="MS PGothic"/>
                <a:sym typeface="MS PGothic"/>
              </a:rPr>
              <a:t>物</a:t>
            </a:r>
            <a:r>
              <a:rPr lang="ja" altLang="ja-JP" sz="2400" dirty="0">
                <a:solidFill>
                  <a:srgbClr val="FF0000"/>
                </a:solidFill>
                <a:cs typeface="MS PGothic"/>
                <a:sym typeface="MS PGothic"/>
              </a:rPr>
              <a:t>（コカイン・MDMA）</a:t>
            </a:r>
            <a:r>
              <a:rPr lang="ja" altLang="ja-JP" sz="2400" i="0" u="none" strike="noStrike" cap="none" dirty="0">
                <a:solidFill>
                  <a:schemeClr val="dk1"/>
                </a:solidFill>
                <a:cs typeface="MS PGothic"/>
                <a:sym typeface="MS PGothic"/>
              </a:rPr>
              <a:t>と</a:t>
            </a:r>
            <a:endParaRPr lang="en-US" altLang="ja" sz="2400" i="0" u="none" strike="noStrike" cap="none" dirty="0">
              <a:solidFill>
                <a:schemeClr val="dk1"/>
              </a:solidFill>
              <a:cs typeface="MS PGothic"/>
              <a:sym typeface="MS PGothic"/>
            </a:endParaRPr>
          </a:p>
          <a:p>
            <a:pPr marL="72000"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000"/>
              <a:tabLst>
                <a:tab pos="2425700" algn="l"/>
              </a:tabLst>
            </a:pPr>
            <a:r>
              <a:rPr lang="ja-JP" altLang="en-US" sz="2400" b="1" dirty="0">
                <a:solidFill>
                  <a:schemeClr val="dk1"/>
                </a:solidFill>
                <a:cs typeface="MS PGothic"/>
                <a:sym typeface="MS PGothic"/>
              </a:rPr>
              <a:t>　</a:t>
            </a:r>
            <a:r>
              <a:rPr lang="ja" altLang="ja-JP" sz="2400" b="1" i="0" u="none" strike="noStrike" cap="none" dirty="0">
                <a:solidFill>
                  <a:srgbClr val="FF0000"/>
                </a:solidFill>
                <a:cs typeface="MS PGothic"/>
                <a:sym typeface="MS PGothic"/>
              </a:rPr>
              <a:t>抑制作用</a:t>
            </a:r>
            <a:r>
              <a:rPr lang="ja-JP" altLang="en-US" sz="2400" dirty="0">
                <a:cs typeface="MS PGothic"/>
                <a:sym typeface="MS PGothic"/>
              </a:rPr>
              <a:t>（脳を麻痺させて気分を鎮める</a:t>
            </a:r>
            <a:r>
              <a:rPr lang="ja-JP" altLang="en-US" dirty="0">
                <a:cs typeface="MS PGothic"/>
                <a:sym typeface="MS PGothic"/>
              </a:rPr>
              <a:t>など</a:t>
            </a:r>
            <a:r>
              <a:rPr lang="ja-JP" altLang="en-US" sz="2400" dirty="0">
                <a:cs typeface="MS PGothic"/>
                <a:sym typeface="MS PGothic"/>
              </a:rPr>
              <a:t>）の物</a:t>
            </a:r>
            <a:endParaRPr lang="en-US" altLang="ja-JP" sz="2400" dirty="0">
              <a:cs typeface="MS PGothic"/>
              <a:sym typeface="MS PGothic"/>
            </a:endParaRPr>
          </a:p>
          <a:p>
            <a:pPr marL="72000"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000"/>
              <a:tabLst>
                <a:tab pos="2425700" algn="l"/>
              </a:tabLst>
            </a:pPr>
            <a:r>
              <a:rPr lang="ja-JP" altLang="en-US" sz="2400" dirty="0">
                <a:solidFill>
                  <a:srgbClr val="FF0000"/>
                </a:solidFill>
                <a:cs typeface="MS PGothic"/>
                <a:sym typeface="MS PGothic"/>
              </a:rPr>
              <a:t>　</a:t>
            </a:r>
            <a:r>
              <a:rPr lang="ja" altLang="ja-JP" sz="2400" dirty="0">
                <a:solidFill>
                  <a:srgbClr val="FF0000"/>
                </a:solidFill>
                <a:cs typeface="MS PGothic"/>
                <a:sym typeface="MS PGothic"/>
              </a:rPr>
              <a:t>（ヘロイン</a:t>
            </a:r>
            <a:r>
              <a:rPr lang="ja-JP" altLang="en-US" dirty="0">
                <a:solidFill>
                  <a:srgbClr val="FF0000"/>
                </a:solidFill>
                <a:cs typeface="MS PGothic"/>
                <a:sym typeface="MS PGothic"/>
              </a:rPr>
              <a:t>など</a:t>
            </a:r>
            <a:r>
              <a:rPr lang="ja" altLang="ja-JP" sz="2400" dirty="0">
                <a:solidFill>
                  <a:srgbClr val="FF0000"/>
                </a:solidFill>
                <a:cs typeface="MS PGothic"/>
                <a:sym typeface="MS PGothic"/>
              </a:rPr>
              <a:t>）</a:t>
            </a:r>
            <a:r>
              <a:rPr lang="ja" altLang="ja-JP" sz="2400" i="0" u="none" strike="noStrike" cap="none" dirty="0">
                <a:solidFill>
                  <a:schemeClr val="dk1"/>
                </a:solidFill>
                <a:cs typeface="MS PGothic"/>
                <a:sym typeface="MS PGothic"/>
              </a:rPr>
              <a:t>がある</a:t>
            </a:r>
            <a:endParaRPr sz="2400" dirty="0">
              <a:solidFill>
                <a:schemeClr val="dk1"/>
              </a:solidFill>
              <a:cs typeface="MS PGothic"/>
              <a:sym typeface="MS PGothic"/>
            </a:endParaRPr>
          </a:p>
          <a:p>
            <a:pPr marL="357188" marR="0" lvl="0" indent="-35718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000"/>
              <a:buFont typeface="Wingdings" panose="05000000000000000000" pitchFamily="2" charset="2"/>
              <a:buChar char="l"/>
            </a:pPr>
            <a:r>
              <a:rPr lang="ja" sz="2400" b="1" dirty="0">
                <a:solidFill>
                  <a:schemeClr val="dk1"/>
                </a:solidFill>
                <a:cs typeface="MS PGothic"/>
                <a:sym typeface="MS PGothic"/>
              </a:rPr>
              <a:t>幻覚、錯乱</a:t>
            </a:r>
            <a:endParaRPr sz="2400" b="1" dirty="0">
              <a:solidFill>
                <a:schemeClr val="dk1"/>
              </a:solidFill>
              <a:cs typeface="MS PGothic"/>
              <a:sym typeface="MS PGothic"/>
            </a:endParaRPr>
          </a:p>
          <a:p>
            <a:pPr marL="357188" marR="0" lvl="0" indent="-35718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000"/>
              <a:buFont typeface="Wingdings" panose="05000000000000000000" pitchFamily="2" charset="2"/>
              <a:buChar char="l"/>
            </a:pPr>
            <a:r>
              <a:rPr lang="ja" sz="2400" b="1" dirty="0">
                <a:solidFill>
                  <a:schemeClr val="dk1"/>
                </a:solidFill>
                <a:cs typeface="MS PGothic"/>
                <a:sym typeface="MS PGothic"/>
              </a:rPr>
              <a:t>強い依存性　</a:t>
            </a:r>
            <a:r>
              <a:rPr lang="ja" dirty="0">
                <a:solidFill>
                  <a:schemeClr val="dk1"/>
                </a:solidFill>
                <a:cs typeface="MS PGothic"/>
                <a:sym typeface="MS PGothic"/>
              </a:rPr>
              <a:t>など</a:t>
            </a:r>
            <a:endParaRPr sz="2400" dirty="0">
              <a:solidFill>
                <a:schemeClr val="dk1"/>
              </a:solidFill>
              <a:cs typeface="MS PGothic"/>
              <a:sym typeface="MS PGothic"/>
            </a:endParaRPr>
          </a:p>
        </p:txBody>
      </p:sp>
      <p:sp>
        <p:nvSpPr>
          <p:cNvPr id="20" name="コンテンツ プレースホルダー 2">
            <a:extLst>
              <a:ext uri="{FF2B5EF4-FFF2-40B4-BE49-F238E27FC236}">
                <a16:creationId xmlns:a16="http://schemas.microsoft.com/office/drawing/2014/main" id="{BE30A00A-7407-AF56-E710-FA283D4D9E3B}"/>
              </a:ext>
            </a:extLst>
          </p:cNvPr>
          <p:cNvSpPr txBox="1">
            <a:spLocks/>
          </p:cNvSpPr>
          <p:nvPr/>
        </p:nvSpPr>
        <p:spPr>
          <a:xfrm>
            <a:off x="3991739" y="6313554"/>
            <a:ext cx="2847254" cy="280654"/>
          </a:xfrm>
          <a:prstGeom prst="rect">
            <a:avLst/>
          </a:prstGeom>
        </p:spPr>
        <p:txBody>
          <a:bodyPr wrap="none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spcBef>
                <a:spcPts val="0"/>
              </a:spcBef>
              <a:buClr>
                <a:srgbClr val="0070C0"/>
              </a:buClr>
              <a:buNone/>
            </a:pPr>
            <a:r>
              <a:rPr lang="ja-JP" altLang="en-US" sz="900" dirty="0">
                <a:latin typeface="+mn-ea"/>
              </a:rPr>
              <a:t>写真</a:t>
            </a:r>
            <a:r>
              <a:rPr lang="ja-JP" altLang="en-US" sz="900" dirty="0">
                <a:latin typeface="+mn-ea"/>
                <a:sym typeface="Wingdings" panose="05000000000000000000" pitchFamily="2" charset="2"/>
              </a:rPr>
              <a:t>：</a:t>
            </a:r>
            <a:r>
              <a:rPr lang="en-US" altLang="ja-JP" sz="900" dirty="0">
                <a:latin typeface="+mn-ea"/>
                <a:sym typeface="Wingdings" panose="05000000000000000000" pitchFamily="2" charset="2"/>
              </a:rPr>
              <a:t>(</a:t>
            </a:r>
            <a:r>
              <a:rPr lang="ja-JP" altLang="en-US" sz="900" dirty="0">
                <a:latin typeface="+mn-ea"/>
                <a:sym typeface="Wingdings" panose="05000000000000000000" pitchFamily="2" charset="2"/>
              </a:rPr>
              <a:t>公財</a:t>
            </a:r>
            <a:r>
              <a:rPr lang="en-US" altLang="ja-JP" sz="900" dirty="0">
                <a:latin typeface="+mn-ea"/>
                <a:sym typeface="Wingdings" panose="05000000000000000000" pitchFamily="2" charset="2"/>
              </a:rPr>
              <a:t>)</a:t>
            </a:r>
            <a:r>
              <a:rPr lang="ja-JP" altLang="en-US" sz="900" dirty="0">
                <a:latin typeface="+mn-ea"/>
                <a:sym typeface="Wingdings" panose="05000000000000000000" pitchFamily="2" charset="2"/>
              </a:rPr>
              <a:t>麻薬・覚せい剤乱用防止センター より</a:t>
            </a:r>
            <a:endParaRPr lang="ja-JP" altLang="en-US" sz="900" dirty="0">
              <a:latin typeface="+mn-ea"/>
            </a:endParaRPr>
          </a:p>
        </p:txBody>
      </p:sp>
      <p:sp>
        <p:nvSpPr>
          <p:cNvPr id="21" name="Google Shape;107;g2f54bed3a7d_0_1">
            <a:extLst>
              <a:ext uri="{FF2B5EF4-FFF2-40B4-BE49-F238E27FC236}">
                <a16:creationId xmlns:a16="http://schemas.microsoft.com/office/drawing/2014/main" id="{F9C9D4CD-A2C1-F859-A6B2-4413EC830A2F}"/>
              </a:ext>
            </a:extLst>
          </p:cNvPr>
          <p:cNvSpPr txBox="1"/>
          <p:nvPr/>
        </p:nvSpPr>
        <p:spPr>
          <a:xfrm>
            <a:off x="3844537" y="2022591"/>
            <a:ext cx="4689352" cy="346686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none" lIns="36000" tIns="36000" rIns="36000" bIns="0" anchor="ctr" anchorCtr="0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altLang="ja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cs typeface="MS PGothic"/>
                <a:sym typeface="MS PGothic"/>
              </a:rPr>
              <a:t>※</a:t>
            </a:r>
            <a:r>
              <a:rPr kumimoji="0" lang="ja-JP" altLang="en-US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cs typeface="MS PGothic"/>
                <a:sym typeface="MS PGothic"/>
              </a:rPr>
              <a:t>麻薬及び向精神薬取締法</a:t>
            </a:r>
            <a:r>
              <a:rPr kumimoji="0" lang="ja" altLang="en-US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cs typeface="MS PGothic"/>
                <a:sym typeface="MS PGothic"/>
              </a:rPr>
              <a:t>で規制されている</a:t>
            </a:r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ea"/>
              <a:cs typeface="MS PGothic"/>
              <a:sym typeface="MS PGothic"/>
            </a:endParaRPr>
          </a:p>
        </p:txBody>
      </p:sp>
      <p:sp>
        <p:nvSpPr>
          <p:cNvPr id="22" name="Google Shape;103;g2f54bed3a7d_0_1">
            <a:extLst>
              <a:ext uri="{FF2B5EF4-FFF2-40B4-BE49-F238E27FC236}">
                <a16:creationId xmlns:a16="http://schemas.microsoft.com/office/drawing/2014/main" id="{D5BA496C-5B23-1DC8-1167-00F05E9CDEFA}"/>
              </a:ext>
            </a:extLst>
          </p:cNvPr>
          <p:cNvSpPr txBox="1"/>
          <p:nvPr/>
        </p:nvSpPr>
        <p:spPr>
          <a:xfrm>
            <a:off x="801872" y="2097056"/>
            <a:ext cx="7732017" cy="359497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spcFirstLastPara="1" wrap="square" lIns="72000" tIns="360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ja" b="1" dirty="0">
                <a:solidFill>
                  <a:srgbClr val="0070C0"/>
                </a:solidFill>
                <a:cs typeface="MS PGothic"/>
                <a:sym typeface="MS PGothic"/>
              </a:rPr>
              <a:t>［症状の例］</a:t>
            </a:r>
            <a:endParaRPr b="1" dirty="0">
              <a:solidFill>
                <a:srgbClr val="0070C0"/>
              </a:solidFill>
              <a:cs typeface="MS PGothic"/>
              <a:sym typeface="MS PGothic"/>
            </a:endParaRPr>
          </a:p>
        </p:txBody>
      </p:sp>
      <p:grpSp>
        <p:nvGrpSpPr>
          <p:cNvPr id="23" name="グループ化 22">
            <a:extLst>
              <a:ext uri="{FF2B5EF4-FFF2-40B4-BE49-F238E27FC236}">
                <a16:creationId xmlns:a16="http://schemas.microsoft.com/office/drawing/2014/main" id="{8AF7907E-6E4B-5369-5307-79D5A0288B5F}"/>
              </a:ext>
            </a:extLst>
          </p:cNvPr>
          <p:cNvGrpSpPr/>
          <p:nvPr/>
        </p:nvGrpSpPr>
        <p:grpSpPr>
          <a:xfrm>
            <a:off x="951706" y="4681487"/>
            <a:ext cx="2820637" cy="1632067"/>
            <a:chOff x="1127125" y="4630456"/>
            <a:chExt cx="2956434" cy="1710641"/>
          </a:xfrm>
        </p:grpSpPr>
        <p:pic>
          <p:nvPicPr>
            <p:cNvPr id="24" name="Google Shape;124;p6">
              <a:extLst>
                <a:ext uri="{FF2B5EF4-FFF2-40B4-BE49-F238E27FC236}">
                  <a16:creationId xmlns:a16="http://schemas.microsoft.com/office/drawing/2014/main" id="{9F8F7B39-5892-D2CB-0D75-8A9DB14300A8}"/>
                </a:ext>
              </a:extLst>
            </p:cNvPr>
            <p:cNvPicPr preferRelativeResize="0"/>
            <p:nvPr/>
          </p:nvPicPr>
          <p:blipFill>
            <a:blip r:embed="rId3">
              <a:alphaModFix/>
            </a:blip>
            <a:srcRect r="1626" b="1627"/>
            <a:stretch/>
          </p:blipFill>
          <p:spPr>
            <a:xfrm>
              <a:off x="1127125" y="4630456"/>
              <a:ext cx="2956434" cy="171064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5" name="フローチャート: 手操作入力 24">
              <a:extLst>
                <a:ext uri="{FF2B5EF4-FFF2-40B4-BE49-F238E27FC236}">
                  <a16:creationId xmlns:a16="http://schemas.microsoft.com/office/drawing/2014/main" id="{B21F48E3-CD65-8113-0DF3-FCDC28BB8DD1}"/>
                </a:ext>
              </a:extLst>
            </p:cNvPr>
            <p:cNvSpPr/>
            <p:nvPr/>
          </p:nvSpPr>
          <p:spPr>
            <a:xfrm rot="16200000" flipV="1">
              <a:off x="1457874" y="4302755"/>
              <a:ext cx="390274" cy="1045676"/>
            </a:xfrm>
            <a:prstGeom prst="flowChartManualInput">
              <a:avLst/>
            </a:prstGeom>
            <a:solidFill>
              <a:srgbClr val="A7202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600" dirty="0">
                <a:solidFill>
                  <a:schemeClr val="bg1"/>
                </a:solidFill>
              </a:endParaRPr>
            </a:p>
          </p:txBody>
        </p:sp>
        <p:sp>
          <p:nvSpPr>
            <p:cNvPr id="26" name="テキスト ボックス 25">
              <a:extLst>
                <a:ext uri="{FF2B5EF4-FFF2-40B4-BE49-F238E27FC236}">
                  <a16:creationId xmlns:a16="http://schemas.microsoft.com/office/drawing/2014/main" id="{32C9431F-4ED1-E621-1892-53347FC33ED8}"/>
                </a:ext>
              </a:extLst>
            </p:cNvPr>
            <p:cNvSpPr txBox="1"/>
            <p:nvPr/>
          </p:nvSpPr>
          <p:spPr>
            <a:xfrm>
              <a:off x="1213429" y="4702482"/>
              <a:ext cx="718145" cy="21544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kumimoji="1" lang="ja-JP" altLang="en-US" sz="1400" b="1" dirty="0">
                  <a:solidFill>
                    <a:schemeClr val="bg1"/>
                  </a:solidFill>
                </a:rPr>
                <a:t>コカイン</a:t>
              </a:r>
            </a:p>
          </p:txBody>
        </p:sp>
      </p:grpSp>
      <p:grpSp>
        <p:nvGrpSpPr>
          <p:cNvPr id="27" name="グループ化 26">
            <a:extLst>
              <a:ext uri="{FF2B5EF4-FFF2-40B4-BE49-F238E27FC236}">
                <a16:creationId xmlns:a16="http://schemas.microsoft.com/office/drawing/2014/main" id="{9D858497-EE75-F2EB-F2F0-C5E0ECEB0570}"/>
              </a:ext>
            </a:extLst>
          </p:cNvPr>
          <p:cNvGrpSpPr/>
          <p:nvPr/>
        </p:nvGrpSpPr>
        <p:grpSpPr>
          <a:xfrm>
            <a:off x="3879191" y="4679665"/>
            <a:ext cx="2820637" cy="1633902"/>
            <a:chOff x="4165292" y="4628545"/>
            <a:chExt cx="2956434" cy="1712565"/>
          </a:xfrm>
        </p:grpSpPr>
        <p:pic>
          <p:nvPicPr>
            <p:cNvPr id="28" name="Google Shape;125;p6">
              <a:extLst>
                <a:ext uri="{FF2B5EF4-FFF2-40B4-BE49-F238E27FC236}">
                  <a16:creationId xmlns:a16="http://schemas.microsoft.com/office/drawing/2014/main" id="{A587F863-D463-B329-9A5F-75E6BC366D85}"/>
                </a:ext>
              </a:extLst>
            </p:cNvPr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4165292" y="4630469"/>
              <a:ext cx="2956434" cy="171064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9" name="フローチャート: 手操作入力 28">
              <a:extLst>
                <a:ext uri="{FF2B5EF4-FFF2-40B4-BE49-F238E27FC236}">
                  <a16:creationId xmlns:a16="http://schemas.microsoft.com/office/drawing/2014/main" id="{924BD175-6BA6-41E7-24A2-70F1E8F496C1}"/>
                </a:ext>
              </a:extLst>
            </p:cNvPr>
            <p:cNvSpPr/>
            <p:nvPr/>
          </p:nvSpPr>
          <p:spPr>
            <a:xfrm rot="16200000" flipV="1">
              <a:off x="4431533" y="4362304"/>
              <a:ext cx="390274" cy="922756"/>
            </a:xfrm>
            <a:prstGeom prst="flowChartManualInput">
              <a:avLst/>
            </a:prstGeom>
            <a:solidFill>
              <a:srgbClr val="A7202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600" dirty="0">
                <a:solidFill>
                  <a:schemeClr val="bg1"/>
                </a:solidFill>
              </a:endParaRPr>
            </a:p>
          </p:txBody>
        </p:sp>
        <p:sp>
          <p:nvSpPr>
            <p:cNvPr id="30" name="テキスト ボックス 29">
              <a:extLst>
                <a:ext uri="{FF2B5EF4-FFF2-40B4-BE49-F238E27FC236}">
                  <a16:creationId xmlns:a16="http://schemas.microsoft.com/office/drawing/2014/main" id="{A31D7E47-CFCA-475A-4D96-B11700E7A7A1}"/>
                </a:ext>
              </a:extLst>
            </p:cNvPr>
            <p:cNvSpPr txBox="1"/>
            <p:nvPr/>
          </p:nvSpPr>
          <p:spPr>
            <a:xfrm>
              <a:off x="4283429" y="4700571"/>
              <a:ext cx="557845" cy="21544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kumimoji="1" lang="en-US" altLang="ja-JP" sz="1400" b="1" dirty="0">
                  <a:solidFill>
                    <a:schemeClr val="bg1"/>
                  </a:solidFill>
                </a:rPr>
                <a:t>MDMA</a:t>
              </a:r>
              <a:endParaRPr kumimoji="1" lang="ja-JP" altLang="en-US" sz="1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7E6559D6-60D5-7CA0-61C6-069E509D7367}"/>
              </a:ext>
            </a:extLst>
          </p:cNvPr>
          <p:cNvGrpSpPr/>
          <p:nvPr/>
        </p:nvGrpSpPr>
        <p:grpSpPr>
          <a:xfrm>
            <a:off x="2002659" y="465996"/>
            <a:ext cx="5564210" cy="651773"/>
            <a:chOff x="2002659" y="465996"/>
            <a:chExt cx="5564210" cy="651773"/>
          </a:xfrm>
        </p:grpSpPr>
        <p:sp>
          <p:nvSpPr>
            <p:cNvPr id="5" name="平行四辺形 4">
              <a:extLst>
                <a:ext uri="{FF2B5EF4-FFF2-40B4-BE49-F238E27FC236}">
                  <a16:creationId xmlns:a16="http://schemas.microsoft.com/office/drawing/2014/main" id="{5FB51F37-76EC-B5D5-AF56-84BF1C15460D}"/>
                </a:ext>
              </a:extLst>
            </p:cNvPr>
            <p:cNvSpPr/>
            <p:nvPr userDrawn="1"/>
          </p:nvSpPr>
          <p:spPr>
            <a:xfrm flipH="1">
              <a:off x="2002659" y="1002569"/>
              <a:ext cx="5148000" cy="115200"/>
            </a:xfrm>
            <a:prstGeom prst="parallelogram">
              <a:avLst/>
            </a:prstGeom>
            <a:solidFill>
              <a:schemeClr val="tx2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6" name="図 5" descr="暗い背景に白い文字がある&#10;&#10;中程度の精度で自動的に生成された説明">
              <a:extLst>
                <a:ext uri="{FF2B5EF4-FFF2-40B4-BE49-F238E27FC236}">
                  <a16:creationId xmlns:a16="http://schemas.microsoft.com/office/drawing/2014/main" id="{D22300AD-4F39-C897-8836-CC960517E8D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27886" y="465996"/>
              <a:ext cx="538983" cy="63879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426449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732CAF-F627-8637-EEF8-286278389C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B89CA252-FC97-4236-B598-25DAFF4B7C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6FD1F-B238-489A-B820-857598A48E65}" type="slidenum">
              <a:rPr kumimoji="1" lang="ja-JP" altLang="en-US" smtClean="0"/>
              <a:t>9</a:t>
            </a:fld>
            <a:endParaRPr kumimoji="1" lang="ja-JP" altLang="en-US"/>
          </a:p>
        </p:txBody>
      </p:sp>
      <p:sp>
        <p:nvSpPr>
          <p:cNvPr id="3" name="タイトル 2">
            <a:extLst>
              <a:ext uri="{FF2B5EF4-FFF2-40B4-BE49-F238E27FC236}">
                <a16:creationId xmlns:a16="http://schemas.microsoft.com/office/drawing/2014/main" id="{6083702A-985F-DDAD-7BE1-E5FE990C8B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0450" y="324147"/>
            <a:ext cx="7871494" cy="985215"/>
          </a:xfrm>
        </p:spPr>
        <p:txBody>
          <a:bodyPr>
            <a:normAutofit/>
          </a:bodyPr>
          <a:lstStyle/>
          <a:p>
            <a:r>
              <a:rPr kumimoji="1" lang="ja-JP" altLang="en-US" sz="3200" dirty="0"/>
              <a:t>違法薬物の種類</a:t>
            </a:r>
            <a:endParaRPr lang="ja-JP" altLang="en-US" sz="3200" dirty="0"/>
          </a:p>
        </p:txBody>
      </p:sp>
      <p:sp>
        <p:nvSpPr>
          <p:cNvPr id="4" name="四角形: 角を丸くする 3">
            <a:extLst>
              <a:ext uri="{FF2B5EF4-FFF2-40B4-BE49-F238E27FC236}">
                <a16:creationId xmlns:a16="http://schemas.microsoft.com/office/drawing/2014/main" id="{C278FC40-CE04-5D99-082B-F0CD844A0D97}"/>
              </a:ext>
            </a:extLst>
          </p:cNvPr>
          <p:cNvSpPr/>
          <p:nvPr/>
        </p:nvSpPr>
        <p:spPr>
          <a:xfrm>
            <a:off x="801873" y="1273344"/>
            <a:ext cx="955199" cy="578882"/>
          </a:xfrm>
          <a:prstGeom prst="roundRect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r>
              <a:rPr lang="ja-JP" altLang="en-US" sz="2800" b="1" dirty="0">
                <a:solidFill>
                  <a:srgbClr val="0070C0"/>
                </a:solidFill>
                <a:latin typeface="+mn-ea"/>
              </a:rPr>
              <a:t>大麻</a:t>
            </a:r>
            <a:endParaRPr kumimoji="1" lang="ja-JP" altLang="en-US" sz="2800" dirty="0"/>
          </a:p>
        </p:txBody>
      </p:sp>
      <p:sp>
        <p:nvSpPr>
          <p:cNvPr id="5" name="Google Shape;102;g2f54bed3a7d_0_1">
            <a:extLst>
              <a:ext uri="{FF2B5EF4-FFF2-40B4-BE49-F238E27FC236}">
                <a16:creationId xmlns:a16="http://schemas.microsoft.com/office/drawing/2014/main" id="{621D9DC5-45D4-E705-9DF1-B07B248C5374}"/>
              </a:ext>
            </a:extLst>
          </p:cNvPr>
          <p:cNvSpPr txBox="1">
            <a:spLocks/>
          </p:cNvSpPr>
          <p:nvPr/>
        </p:nvSpPr>
        <p:spPr>
          <a:xfrm>
            <a:off x="6511282" y="4403928"/>
            <a:ext cx="2211316" cy="923289"/>
          </a:xfrm>
          <a:prstGeom prst="rect">
            <a:avLst/>
          </a:prstGeom>
          <a:noFill/>
          <a:ln>
            <a:noFill/>
          </a:ln>
        </p:spPr>
        <p:txBody>
          <a:bodyPr spcFirstLastPara="1" wrap="none" lIns="90000" tIns="45700" rIns="91425" bIns="45700" anchor="t" anchorCtr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2000"/>
              <a:buFont typeface="Arial"/>
              <a:buNone/>
            </a:pPr>
            <a:r>
              <a:rPr lang="ja-JP" altLang="en-US" sz="1800" b="1" dirty="0">
                <a:solidFill>
                  <a:srgbClr val="0070C0"/>
                </a:solidFill>
                <a:cs typeface="MS PGothic"/>
                <a:sym typeface="MS PGothic"/>
              </a:rPr>
              <a:t>［俗 称］</a:t>
            </a:r>
          </a:p>
          <a:p>
            <a:pPr marL="179388" indent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2000"/>
              <a:buFont typeface="Arial"/>
              <a:buNone/>
            </a:pPr>
            <a:r>
              <a:rPr lang="ja-JP" altLang="en-US" sz="1800" i="0" u="none" strike="noStrike" cap="none" dirty="0">
                <a:solidFill>
                  <a:schemeClr val="dk1"/>
                </a:solidFill>
                <a:cs typeface="MS PGothic"/>
                <a:sym typeface="MS PGothic"/>
              </a:rPr>
              <a:t>ハッパ、チョコ、</a:t>
            </a:r>
          </a:p>
          <a:p>
            <a:pPr marL="179388" indent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2000"/>
              <a:buFont typeface="Arial"/>
              <a:buNone/>
            </a:pPr>
            <a:r>
              <a:rPr lang="ja-JP" altLang="en-US" sz="1800" i="0" u="none" strike="noStrike" cap="none" dirty="0">
                <a:solidFill>
                  <a:schemeClr val="dk1"/>
                </a:solidFill>
                <a:cs typeface="MS PGothic"/>
                <a:sym typeface="MS PGothic"/>
              </a:rPr>
              <a:t>リキッド　</a:t>
            </a:r>
            <a:r>
              <a:rPr lang="ja" altLang="ja-JP" sz="1400" dirty="0">
                <a:solidFill>
                  <a:schemeClr val="dk1"/>
                </a:solidFill>
                <a:cs typeface="MS PGothic"/>
                <a:sym typeface="MS PGothic"/>
              </a:rPr>
              <a:t>など</a:t>
            </a:r>
            <a:endParaRPr lang="ja-JP" altLang="en-US" sz="1800" dirty="0">
              <a:cs typeface="MS PGothic"/>
              <a:sym typeface="MS PGothic"/>
            </a:endParaRPr>
          </a:p>
        </p:txBody>
      </p:sp>
      <p:sp>
        <p:nvSpPr>
          <p:cNvPr id="6" name="Google Shape;103;g2f54bed3a7d_0_1">
            <a:extLst>
              <a:ext uri="{FF2B5EF4-FFF2-40B4-BE49-F238E27FC236}">
                <a16:creationId xmlns:a16="http://schemas.microsoft.com/office/drawing/2014/main" id="{0086CD97-FB1E-F351-4D91-8C24944E02F6}"/>
              </a:ext>
            </a:extLst>
          </p:cNvPr>
          <p:cNvSpPr txBox="1"/>
          <p:nvPr/>
        </p:nvSpPr>
        <p:spPr>
          <a:xfrm>
            <a:off x="801872" y="2516953"/>
            <a:ext cx="7720744" cy="1294115"/>
          </a:xfrm>
          <a:prstGeom prst="roundRect">
            <a:avLst>
              <a:gd name="adj" fmla="val 14796"/>
            </a:avLst>
          </a:prstGeom>
          <a:solidFill>
            <a:schemeClr val="accent2">
              <a:lumMod val="20000"/>
              <a:lumOff val="80000"/>
            </a:schemeClr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spcFirstLastPara="1" wrap="square" lIns="180000" tIns="36000" rIns="91425" bIns="45700" anchor="t" anchorCtr="0">
            <a:spAutoFit/>
          </a:bodyPr>
          <a:lstStyle/>
          <a:p>
            <a:pPr marL="357188" marR="0" lvl="0" indent="-35718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000"/>
              <a:buFont typeface="Wingdings" panose="05000000000000000000" pitchFamily="2" charset="2"/>
              <a:buChar char="l"/>
              <a:tabLst>
                <a:tab pos="2425700" algn="l"/>
              </a:tabLst>
            </a:pPr>
            <a:r>
              <a:rPr lang="ja-JP" altLang="en-US" sz="2400" b="1" i="0" u="none" strike="noStrike" cap="none" dirty="0">
                <a:solidFill>
                  <a:srgbClr val="FF0000"/>
                </a:solidFill>
                <a:cs typeface="MS PGothic"/>
                <a:sym typeface="MS PGothic"/>
              </a:rPr>
              <a:t>記憶や学習能力の低下、知覚の変化</a:t>
            </a:r>
            <a:r>
              <a:rPr lang="ja-JP" altLang="en-US" sz="2400" i="0" u="none" strike="noStrike" cap="none" dirty="0">
                <a:cs typeface="MS PGothic"/>
                <a:sym typeface="MS PGothic"/>
              </a:rPr>
              <a:t>などが起こる</a:t>
            </a:r>
          </a:p>
          <a:p>
            <a:pPr marL="357188" marR="0" lvl="0" indent="-35718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000"/>
              <a:buFont typeface="Wingdings" panose="05000000000000000000" pitchFamily="2" charset="2"/>
              <a:buChar char="l"/>
              <a:tabLst>
                <a:tab pos="2425700" algn="l"/>
              </a:tabLst>
            </a:pPr>
            <a:r>
              <a:rPr lang="ja-JP" altLang="en-US" sz="2400" i="0" u="none" strike="noStrike" cap="none" dirty="0">
                <a:cs typeface="MS PGothic"/>
                <a:sym typeface="MS PGothic"/>
              </a:rPr>
              <a:t>長く続けると、</a:t>
            </a:r>
            <a:r>
              <a:rPr lang="ja-JP" altLang="en-US" sz="2400" b="1" i="0" u="none" strike="noStrike" cap="none" dirty="0">
                <a:cs typeface="MS PGothic"/>
                <a:sym typeface="MS PGothic"/>
              </a:rPr>
              <a:t>依存症</a:t>
            </a:r>
            <a:r>
              <a:rPr lang="ja-JP" altLang="en-US" sz="2400" i="0" u="none" strike="noStrike" cap="none" dirty="0">
                <a:cs typeface="MS PGothic"/>
                <a:sym typeface="MS PGothic"/>
              </a:rPr>
              <a:t>になったり、</a:t>
            </a:r>
            <a:r>
              <a:rPr lang="ja-JP" altLang="en-US" sz="2400" b="1" i="0" u="none" strike="noStrike" cap="none" dirty="0">
                <a:cs typeface="MS PGothic"/>
                <a:sym typeface="MS PGothic"/>
              </a:rPr>
              <a:t>うつ病の発症リスクを増加</a:t>
            </a:r>
            <a:r>
              <a:rPr lang="ja-JP" altLang="en-US" sz="2400" i="0" u="none" strike="noStrike" cap="none" dirty="0">
                <a:cs typeface="MS PGothic"/>
                <a:sym typeface="MS PGothic"/>
              </a:rPr>
              <a:t>させたりする</a:t>
            </a:r>
            <a:endParaRPr lang="ja-JP" altLang="en-US" sz="2400" dirty="0">
              <a:cs typeface="MS PGothic"/>
              <a:sym typeface="MS PGothic"/>
            </a:endParaRPr>
          </a:p>
        </p:txBody>
      </p:sp>
      <p:sp>
        <p:nvSpPr>
          <p:cNvPr id="7" name="コンテンツ プレースホルダー 2">
            <a:extLst>
              <a:ext uri="{FF2B5EF4-FFF2-40B4-BE49-F238E27FC236}">
                <a16:creationId xmlns:a16="http://schemas.microsoft.com/office/drawing/2014/main" id="{AB0E4853-1BDF-C0B0-E895-493F5D0D688A}"/>
              </a:ext>
            </a:extLst>
          </p:cNvPr>
          <p:cNvSpPr txBox="1">
            <a:spLocks/>
          </p:cNvSpPr>
          <p:nvPr/>
        </p:nvSpPr>
        <p:spPr>
          <a:xfrm>
            <a:off x="3824287" y="5359077"/>
            <a:ext cx="2847253" cy="280654"/>
          </a:xfrm>
          <a:prstGeom prst="rect">
            <a:avLst/>
          </a:prstGeom>
        </p:spPr>
        <p:txBody>
          <a:bodyPr wrap="none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50000"/>
              </a:lnSpc>
              <a:spcBef>
                <a:spcPts val="0"/>
              </a:spcBef>
              <a:buClr>
                <a:srgbClr val="0070C0"/>
              </a:buClr>
              <a:buNone/>
            </a:pPr>
            <a:r>
              <a:rPr lang="ja-JP" altLang="en-US" sz="900" dirty="0">
                <a:latin typeface="+mn-ea"/>
              </a:rPr>
              <a:t>写真</a:t>
            </a:r>
            <a:r>
              <a:rPr lang="ja-JP" altLang="en-US" sz="900" dirty="0">
                <a:latin typeface="+mn-ea"/>
                <a:sym typeface="Wingdings" panose="05000000000000000000" pitchFamily="2" charset="2"/>
              </a:rPr>
              <a:t>：</a:t>
            </a:r>
            <a:r>
              <a:rPr lang="en-US" altLang="ja-JP" sz="900" dirty="0">
                <a:latin typeface="+mn-ea"/>
                <a:sym typeface="Wingdings" panose="05000000000000000000" pitchFamily="2" charset="2"/>
              </a:rPr>
              <a:t>(</a:t>
            </a:r>
            <a:r>
              <a:rPr lang="ja-JP" altLang="en-US" sz="900" dirty="0">
                <a:latin typeface="+mn-ea"/>
                <a:sym typeface="Wingdings" panose="05000000000000000000" pitchFamily="2" charset="2"/>
              </a:rPr>
              <a:t>公財</a:t>
            </a:r>
            <a:r>
              <a:rPr lang="en-US" altLang="ja-JP" sz="900" dirty="0">
                <a:latin typeface="+mn-ea"/>
                <a:sym typeface="Wingdings" panose="05000000000000000000" pitchFamily="2" charset="2"/>
              </a:rPr>
              <a:t>)</a:t>
            </a:r>
            <a:r>
              <a:rPr lang="ja-JP" altLang="en-US" sz="900" dirty="0">
                <a:latin typeface="+mn-ea"/>
                <a:sym typeface="Wingdings" panose="05000000000000000000" pitchFamily="2" charset="2"/>
              </a:rPr>
              <a:t>麻薬・覚せい剤乱用防止センター より</a:t>
            </a:r>
            <a:endParaRPr lang="ja-JP" altLang="en-US" sz="900" dirty="0">
              <a:latin typeface="+mn-ea"/>
            </a:endParaRPr>
          </a:p>
        </p:txBody>
      </p:sp>
      <p:sp>
        <p:nvSpPr>
          <p:cNvPr id="8" name="Google Shape;107;g2f54bed3a7d_0_1">
            <a:extLst>
              <a:ext uri="{FF2B5EF4-FFF2-40B4-BE49-F238E27FC236}">
                <a16:creationId xmlns:a16="http://schemas.microsoft.com/office/drawing/2014/main" id="{C97D29B6-7C66-5AB6-D4ED-637C08E8B5F5}"/>
              </a:ext>
            </a:extLst>
          </p:cNvPr>
          <p:cNvSpPr txBox="1"/>
          <p:nvPr/>
        </p:nvSpPr>
        <p:spPr>
          <a:xfrm>
            <a:off x="3613707" y="1396428"/>
            <a:ext cx="4920185" cy="346686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none" lIns="36000" tIns="36000" rIns="36000" bIns="0" anchor="ctr" anchorCtr="0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altLang="ja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cs typeface="MS PGothic"/>
                <a:sym typeface="MS PGothic"/>
              </a:rPr>
              <a:t>※</a:t>
            </a:r>
            <a:r>
              <a:rPr kumimoji="0" lang="ja-JP" altLang="en-US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cs typeface="MS PGothic"/>
                <a:sym typeface="MS PGothic"/>
              </a:rPr>
              <a:t>麻薬及び向精神薬取締法等</a:t>
            </a:r>
            <a:r>
              <a:rPr kumimoji="0" lang="ja" altLang="en-US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cs typeface="MS PGothic"/>
                <a:sym typeface="MS PGothic"/>
              </a:rPr>
              <a:t>で規制されている</a:t>
            </a:r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ea"/>
              <a:cs typeface="MS PGothic"/>
              <a:sym typeface="MS PGothic"/>
            </a:endParaRPr>
          </a:p>
        </p:txBody>
      </p:sp>
      <p:sp>
        <p:nvSpPr>
          <p:cNvPr id="9" name="Google Shape;103;g2f54bed3a7d_0_1">
            <a:extLst>
              <a:ext uri="{FF2B5EF4-FFF2-40B4-BE49-F238E27FC236}">
                <a16:creationId xmlns:a16="http://schemas.microsoft.com/office/drawing/2014/main" id="{D6171A7A-08BA-A228-7F7C-B6C1E0D536EC}"/>
              </a:ext>
            </a:extLst>
          </p:cNvPr>
          <p:cNvSpPr txBox="1"/>
          <p:nvPr/>
        </p:nvSpPr>
        <p:spPr>
          <a:xfrm>
            <a:off x="801872" y="2120240"/>
            <a:ext cx="7714820" cy="359497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spcFirstLastPara="1" wrap="square" lIns="72000" tIns="360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ja" b="1" dirty="0">
                <a:solidFill>
                  <a:srgbClr val="0070C0"/>
                </a:solidFill>
                <a:cs typeface="MS PGothic"/>
                <a:sym typeface="MS PGothic"/>
              </a:rPr>
              <a:t>［症状の例］</a:t>
            </a:r>
            <a:endParaRPr b="1" dirty="0">
              <a:solidFill>
                <a:srgbClr val="0070C0"/>
              </a:solidFill>
              <a:cs typeface="MS PGothic"/>
              <a:sym typeface="MS PGothic"/>
            </a:endParaRPr>
          </a:p>
        </p:txBody>
      </p:sp>
      <p:grpSp>
        <p:nvGrpSpPr>
          <p:cNvPr id="10" name="グループ化 9">
            <a:extLst>
              <a:ext uri="{FF2B5EF4-FFF2-40B4-BE49-F238E27FC236}">
                <a16:creationId xmlns:a16="http://schemas.microsoft.com/office/drawing/2014/main" id="{6C83F514-73A2-E4DD-C808-FDA6C3F7AF78}"/>
              </a:ext>
            </a:extLst>
          </p:cNvPr>
          <p:cNvGrpSpPr/>
          <p:nvPr/>
        </p:nvGrpSpPr>
        <p:grpSpPr>
          <a:xfrm>
            <a:off x="797185" y="4230321"/>
            <a:ext cx="5792151" cy="1135434"/>
            <a:chOff x="1127125" y="4556286"/>
            <a:chExt cx="7354360" cy="1441674"/>
          </a:xfrm>
        </p:grpSpPr>
        <p:pic>
          <p:nvPicPr>
            <p:cNvPr id="11" name="Google Shape;140;g2f54bed3a7d_0_17">
              <a:extLst>
                <a:ext uri="{FF2B5EF4-FFF2-40B4-BE49-F238E27FC236}">
                  <a16:creationId xmlns:a16="http://schemas.microsoft.com/office/drawing/2014/main" id="{6090D26F-DC03-0DD4-C171-7EAB66738BAF}"/>
                </a:ext>
              </a:extLst>
            </p:cNvPr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130532" y="4556286"/>
              <a:ext cx="7350953" cy="144167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" name="フローチャート: 手操作入力 11">
              <a:extLst>
                <a:ext uri="{FF2B5EF4-FFF2-40B4-BE49-F238E27FC236}">
                  <a16:creationId xmlns:a16="http://schemas.microsoft.com/office/drawing/2014/main" id="{23EF11BB-38C1-C1C8-C51A-D48006A8F92B}"/>
                </a:ext>
              </a:extLst>
            </p:cNvPr>
            <p:cNvSpPr/>
            <p:nvPr/>
          </p:nvSpPr>
          <p:spPr>
            <a:xfrm rot="16200000" flipV="1">
              <a:off x="1341609" y="4345700"/>
              <a:ext cx="390274" cy="819241"/>
            </a:xfrm>
            <a:prstGeom prst="flowChartManualInput">
              <a:avLst/>
            </a:prstGeom>
            <a:solidFill>
              <a:srgbClr val="A7202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600" dirty="0">
                <a:solidFill>
                  <a:schemeClr val="bg1"/>
                </a:solidFill>
              </a:endParaRPr>
            </a:p>
          </p:txBody>
        </p:sp>
        <p:sp>
          <p:nvSpPr>
            <p:cNvPr id="13" name="テキスト ボックス 12">
              <a:extLst>
                <a:ext uri="{FF2B5EF4-FFF2-40B4-BE49-F238E27FC236}">
                  <a16:creationId xmlns:a16="http://schemas.microsoft.com/office/drawing/2014/main" id="{CCDB3727-5FD6-9724-AF46-6AD224567C0C}"/>
                </a:ext>
              </a:extLst>
            </p:cNvPr>
            <p:cNvSpPr txBox="1"/>
            <p:nvPr/>
          </p:nvSpPr>
          <p:spPr>
            <a:xfrm>
              <a:off x="1253682" y="4595957"/>
              <a:ext cx="455920" cy="37124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kumimoji="1" lang="ja-JP" altLang="en-US" sz="500" b="1" dirty="0">
                  <a:solidFill>
                    <a:schemeClr val="bg1"/>
                  </a:solidFill>
                </a:rPr>
                <a:t>た い ま</a:t>
              </a:r>
              <a:endParaRPr kumimoji="1" lang="en-US" altLang="ja-JP" sz="1400" b="1" dirty="0">
                <a:solidFill>
                  <a:schemeClr val="bg1"/>
                </a:solidFill>
              </a:endParaRPr>
            </a:p>
            <a:p>
              <a:pPr algn="ctr"/>
              <a:r>
                <a:rPr kumimoji="1" lang="ja-JP" altLang="en-US" sz="1400" b="1" dirty="0">
                  <a:solidFill>
                    <a:schemeClr val="bg1"/>
                  </a:solidFill>
                </a:rPr>
                <a:t>大麻</a:t>
              </a:r>
            </a:p>
          </p:txBody>
        </p:sp>
      </p:grpSp>
      <p:grpSp>
        <p:nvGrpSpPr>
          <p:cNvPr id="15" name="グループ化 14">
            <a:extLst>
              <a:ext uri="{FF2B5EF4-FFF2-40B4-BE49-F238E27FC236}">
                <a16:creationId xmlns:a16="http://schemas.microsoft.com/office/drawing/2014/main" id="{01B835A1-076D-3955-284B-4FA2A2EDB62C}"/>
              </a:ext>
            </a:extLst>
          </p:cNvPr>
          <p:cNvGrpSpPr/>
          <p:nvPr/>
        </p:nvGrpSpPr>
        <p:grpSpPr>
          <a:xfrm>
            <a:off x="2002659" y="465996"/>
            <a:ext cx="5564210" cy="651773"/>
            <a:chOff x="2002659" y="465996"/>
            <a:chExt cx="5564210" cy="651773"/>
          </a:xfrm>
        </p:grpSpPr>
        <p:sp>
          <p:nvSpPr>
            <p:cNvPr id="16" name="平行四辺形 15">
              <a:extLst>
                <a:ext uri="{FF2B5EF4-FFF2-40B4-BE49-F238E27FC236}">
                  <a16:creationId xmlns:a16="http://schemas.microsoft.com/office/drawing/2014/main" id="{4B060370-11CD-7843-6F44-527236719D04}"/>
                </a:ext>
              </a:extLst>
            </p:cNvPr>
            <p:cNvSpPr/>
            <p:nvPr userDrawn="1"/>
          </p:nvSpPr>
          <p:spPr>
            <a:xfrm flipH="1">
              <a:off x="2002659" y="1002569"/>
              <a:ext cx="5148000" cy="115200"/>
            </a:xfrm>
            <a:prstGeom prst="parallelogram">
              <a:avLst/>
            </a:prstGeom>
            <a:solidFill>
              <a:schemeClr val="tx2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17" name="図 16" descr="暗い背景に白い文字がある&#10;&#10;中程度の精度で自動的に生成された説明">
              <a:extLst>
                <a:ext uri="{FF2B5EF4-FFF2-40B4-BE49-F238E27FC236}">
                  <a16:creationId xmlns:a16="http://schemas.microsoft.com/office/drawing/2014/main" id="{D8314BAC-2E65-084B-E6F2-CF8681C0D25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27886" y="465996"/>
              <a:ext cx="538983" cy="63879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880288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ユーザー定義 7">
      <a:majorFont>
        <a:latin typeface="Arial"/>
        <a:ea typeface="游ゴシック"/>
        <a:cs typeface=""/>
      </a:majorFont>
      <a:minorFont>
        <a:latin typeface="Arial"/>
        <a:ea typeface="游ゴシック"/>
        <a:cs typeface="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1509</Words>
  <Application>Microsoft Office PowerPoint</Application>
  <PresentationFormat>画面に合わせる (4:3)</PresentationFormat>
  <Paragraphs>298</Paragraphs>
  <Slides>30</Slides>
  <Notes>26</Notes>
  <HiddenSlides>0</HiddenSlides>
  <MMClips>1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30</vt:i4>
      </vt:variant>
    </vt:vector>
  </HeadingPairs>
  <TitlesOfParts>
    <vt:vector size="36" baseType="lpstr">
      <vt:lpstr>MS PGothic</vt:lpstr>
      <vt:lpstr>Proxima Nova</vt:lpstr>
      <vt:lpstr>游ゴシック</vt:lpstr>
      <vt:lpstr>Arial</vt:lpstr>
      <vt:lpstr>Wingdings</vt:lpstr>
      <vt:lpstr>Office テーマ</vt:lpstr>
      <vt:lpstr>薬物乱用と健康</vt:lpstr>
      <vt:lpstr>PowerPoint プレゼンテーション</vt:lpstr>
      <vt:lpstr>薬物事犯検挙人員の推移</vt:lpstr>
      <vt:lpstr>PowerPoint プレゼンテーション</vt:lpstr>
      <vt:lpstr>薬物乱用ってどういうこと？</vt:lpstr>
      <vt:lpstr>PowerPoint プレゼンテーション</vt:lpstr>
      <vt:lpstr>違法薬物の種類</vt:lpstr>
      <vt:lpstr>違法薬物の種類</vt:lpstr>
      <vt:lpstr>違法薬物の種類</vt:lpstr>
      <vt:lpstr>違法薬物の種類</vt:lpstr>
      <vt:lpstr>違法薬物の種類</vt:lpstr>
      <vt:lpstr>PowerPoint プレゼンテーション</vt:lpstr>
      <vt:lpstr>脳へ与える影響</vt:lpstr>
      <vt:lpstr>PowerPoint プレゼンテーション</vt:lpstr>
      <vt:lpstr>悪循環に陥ってしまう</vt:lpstr>
      <vt:lpstr>薬物乱用が原因で、全国の精神科を受診した人の調査 薬物依存者が乱用する主な薬物</vt:lpstr>
      <vt:lpstr>薬物乱用が原因で、全国の精神科を受診した人の調査 10代の薬物依存患者が乱用する主な薬物の推移</vt:lpstr>
      <vt:lpstr>PowerPoint プレゼンテーション</vt:lpstr>
      <vt:lpstr>オーバードーズによる主な害</vt:lpstr>
      <vt:lpstr>PowerPoint プレゼンテーション</vt:lpstr>
      <vt:lpstr>PowerPoint プレゼンテーション</vt:lpstr>
      <vt:lpstr>薬物乱用による犯罪や事件・事故</vt:lpstr>
      <vt:lpstr>PowerPoint プレゼンテーション</vt:lpstr>
      <vt:lpstr>きっかけとなる心理的要因</vt:lpstr>
      <vt:lpstr>きっかけとなる人間関係や社会的要因</vt:lpstr>
      <vt:lpstr>PowerPoint プレゼンテーション</vt:lpstr>
      <vt:lpstr>考えてみよう</vt:lpstr>
      <vt:lpstr>薬物乱用の危険性を知ろう！</vt:lpstr>
      <vt:lpstr>PowerPoint プレゼンテーション</vt:lpstr>
      <vt:lpstr>誘いへの対処方法を覚えましょう！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2025-02-14T10:13:32Z</dcterms:created>
  <dcterms:modified xsi:type="dcterms:W3CDTF">2025-03-10T01:19:51Z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d899a617-f30e-4fb8-b81c-fb6d0b94ac5b_Enabled">
    <vt:lpwstr>true</vt:lpwstr>
  </property>
  <property fmtid="{D5CDD505-2E9C-101B-9397-08002B2CF9AE}" pid="3" name="MSIP_Label_d899a617-f30e-4fb8-b81c-fb6d0b94ac5b_SetDate">
    <vt:lpwstr>2025-02-14T10:13:39Z</vt:lpwstr>
  </property>
  <property fmtid="{D5CDD505-2E9C-101B-9397-08002B2CF9AE}" pid="4" name="MSIP_Label_d899a617-f30e-4fb8-b81c-fb6d0b94ac5b_Method">
    <vt:lpwstr>Standard</vt:lpwstr>
  </property>
  <property fmtid="{D5CDD505-2E9C-101B-9397-08002B2CF9AE}" pid="5" name="MSIP_Label_d899a617-f30e-4fb8-b81c-fb6d0b94ac5b_Name">
    <vt:lpwstr>機密性2情報</vt:lpwstr>
  </property>
  <property fmtid="{D5CDD505-2E9C-101B-9397-08002B2CF9AE}" pid="6" name="MSIP_Label_d899a617-f30e-4fb8-b81c-fb6d0b94ac5b_SiteId">
    <vt:lpwstr>545810b0-36cb-4290-8926-48dbc0f9e92f</vt:lpwstr>
  </property>
  <property fmtid="{D5CDD505-2E9C-101B-9397-08002B2CF9AE}" pid="7" name="MSIP_Label_d899a617-f30e-4fb8-b81c-fb6d0b94ac5b_ActionId">
    <vt:lpwstr>d0039ef8-71f9-439f-8b05-081fef0324ea</vt:lpwstr>
  </property>
  <property fmtid="{D5CDD505-2E9C-101B-9397-08002B2CF9AE}" pid="8" name="MSIP_Label_d899a617-f30e-4fb8-b81c-fb6d0b94ac5b_ContentBits">
    <vt:lpwstr>0</vt:lpwstr>
  </property>
  <property fmtid="{D5CDD505-2E9C-101B-9397-08002B2CF9AE}" pid="9" name="MSIP_Label_d899a617-f30e-4fb8-b81c-fb6d0b94ac5b_Tag">
    <vt:lpwstr>10, 3, 0, 1</vt:lpwstr>
  </property>
</Properties>
</file>